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7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_rels/presentation.xml.rels" ContentType="application/vnd.openxmlformats-package.relationships+xml"/>
  <Override PartName="/ppt/media/image13.png" ContentType="image/png"/>
  <Override PartName="/ppt/media/image4.png" ContentType="image/png"/>
  <Override PartName="/ppt/media/image9.png" ContentType="image/png"/>
  <Override PartName="/ppt/media/image18.png" ContentType="image/png"/>
  <Override PartName="/ppt/media/image20.png" ContentType="image/png"/>
  <Override PartName="/ppt/media/image12.png" ContentType="image/png"/>
  <Override PartName="/ppt/media/image3.png" ContentType="image/png"/>
  <Override PartName="/ppt/media/image8.png" ContentType="image/png"/>
  <Override PartName="/ppt/media/image17.png" ContentType="image/png"/>
  <Override PartName="/ppt/media/image11.png" ContentType="image/png"/>
  <Override PartName="/ppt/media/image7.png" ContentType="image/png"/>
  <Override PartName="/ppt/media/image16.png" ContentType="image/png"/>
  <Override PartName="/ppt/media/image25.png" ContentType="image/png"/>
  <Override PartName="/ppt/media/image24.png" ContentType="image/png"/>
  <Override PartName="/ppt/media/image23.png" ContentType="image/png"/>
  <Override PartName="/ppt/media/image22.png" ContentType="image/png"/>
  <Override PartName="/ppt/media/image1.jpeg" ContentType="image/jpeg"/>
  <Override PartName="/ppt/media/image10.png" ContentType="image/png"/>
  <Override PartName="/ppt/media/image21.png" ContentType="image/png"/>
  <Override PartName="/ppt/media/image19.png" ContentType="image/png"/>
  <Override PartName="/ppt/media/image6.png" ContentType="image/png"/>
  <Override PartName="/ppt/media/image15.png" ContentType="image/png"/>
  <Override PartName="/ppt/media/image2.jpeg" ContentType="image/jpeg"/>
  <Override PartName="/ppt/media/image5.png" ContentType="image/png"/>
  <Override PartName="/ppt/media/image14.png" ContentType="image/png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s/_rels/slide9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3" r:id="rId5"/>
    <p:sldMasterId id="2147483655" r:id="rId6"/>
    <p:sldMasterId id="2147483656" r:id="rId7"/>
    <p:sldMasterId id="2147483657" r:id="rId8"/>
  </p:sld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</p:sldIdLst>
  <p:sldSz cx="12192000" cy="6858000"/>
  <p:notesSz cx="6858000" cy="91440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" Target="slides/slide1.xml"/><Relationship Id="rId10" Type="http://schemas.openxmlformats.org/officeDocument/2006/relationships/slide" Target="slides/slide2.xml"/><Relationship Id="rId11" Type="http://schemas.openxmlformats.org/officeDocument/2006/relationships/slide" Target="slides/slide3.xml"/><Relationship Id="rId12" Type="http://schemas.openxmlformats.org/officeDocument/2006/relationships/slide" Target="slides/slide4.xml"/><Relationship Id="rId13" Type="http://schemas.openxmlformats.org/officeDocument/2006/relationships/slide" Target="slides/slide5.xml"/><Relationship Id="rId14" Type="http://schemas.openxmlformats.org/officeDocument/2006/relationships/slide" Target="slides/slide6.xml"/><Relationship Id="rId15" Type="http://schemas.openxmlformats.org/officeDocument/2006/relationships/slide" Target="slides/slide7.xml"/><Relationship Id="rId16" Type="http://schemas.openxmlformats.org/officeDocument/2006/relationships/slide" Target="slides/slide8.xml"/><Relationship Id="rId17" Type="http://schemas.openxmlformats.org/officeDocument/2006/relationships/slide" Target="slides/slide9.xml"/><Relationship Id="rId18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es-ES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Internal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AA062F37-126B-411E-B490-18B53327D128}" type="slidenum">
              <a:t>&lt;#&gt;</a:t>
            </a:fld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BF702A68-CC62-4CB1-AB57-D1785B50C252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es-ES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2.jpe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3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406800" y="3287160"/>
            <a:ext cx="9972720" cy="13626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del texto de título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 texto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Tercer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Cuarto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1787760" y="342000"/>
            <a:ext cx="8794440" cy="34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del </a:t>
            </a: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texto de título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ftr" idx="1"/>
          </p:nvPr>
        </p:nvSpPr>
        <p:spPr>
          <a:xfrm>
            <a:off x="7773840" y="6411960"/>
            <a:ext cx="28990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s-E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Times New Roman"/>
              </a:rPr>
              <a:t>&lt;pie de página&gt;</a:t>
            </a:r>
            <a:endParaRPr b="0" lang="es-E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PlaceHolder 3"/>
          <p:cNvSpPr>
            <a:spLocks noGrp="1"/>
          </p:cNvSpPr>
          <p:nvPr>
            <p:ph type="sldNum" idx="2"/>
          </p:nvPr>
        </p:nvSpPr>
        <p:spPr>
          <a:xfrm>
            <a:off x="9848160" y="6411960"/>
            <a:ext cx="193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rgbClr val="1d1d1b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F80817C-11AA-4D26-B7C3-BB57E764D8E5}" type="slidenum">
              <a:rPr b="0" lang="en-GB" sz="1200" spc="-1" strike="noStrike">
                <a:solidFill>
                  <a:srgbClr val="1d1d1b"/>
                </a:solidFill>
                <a:latin typeface="Calibri"/>
                <a:ea typeface="Calibri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7" name="Google Shape;17;p6"/>
          <p:cNvCxnSpPr/>
          <p:nvPr/>
        </p:nvCxnSpPr>
        <p:spPr>
          <a:xfrm>
            <a:off x="420480" y="6172200"/>
            <a:ext cx="11309760" cy="30600"/>
          </a:xfrm>
          <a:prstGeom prst="straightConnector1">
            <a:avLst/>
          </a:prstGeom>
          <a:ln w="38160">
            <a:solidFill>
              <a:srgbClr val="5d4f9d"/>
            </a:solidFill>
            <a:round/>
          </a:ln>
        </p:spPr>
      </p:cxnSp>
      <p:sp>
        <p:nvSpPr>
          <p:cNvPr id="8" name="Google Shape;18;p6"/>
          <p:cNvSpPr/>
          <p:nvPr/>
        </p:nvSpPr>
        <p:spPr>
          <a:xfrm>
            <a:off x="420840" y="154800"/>
            <a:ext cx="11760840" cy="680040"/>
          </a:xfrm>
          <a:prstGeom prst="rect">
            <a:avLst/>
          </a:prstGeom>
          <a:solidFill>
            <a:srgbClr val="701c7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endParaRPr b="0" lang="es-ES" sz="1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PlaceHolder 4"/>
          <p:cNvSpPr>
            <a:spLocks noGrp="1"/>
          </p:cNvSpPr>
          <p:nvPr>
            <p:ph type="title"/>
          </p:nvPr>
        </p:nvSpPr>
        <p:spPr>
          <a:xfrm>
            <a:off x="1828800" y="167040"/>
            <a:ext cx="9972720" cy="136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del texto de título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 texto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Tercer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Cuarto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body"/>
          </p:nvPr>
        </p:nvSpPr>
        <p:spPr>
          <a:xfrm>
            <a:off x="433080" y="1528920"/>
            <a:ext cx="11270880" cy="460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 texto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Tercer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Cuarto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dt" idx="3"/>
          </p:nvPr>
        </p:nvSpPr>
        <p:spPr>
          <a:xfrm>
            <a:off x="414000" y="6411960"/>
            <a:ext cx="193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s-E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Times New Roman"/>
              </a:rPr>
              <a:t>&lt;fecha/hora&gt;</a:t>
            </a:r>
            <a:endParaRPr b="0" lang="es-E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ftr" idx="4"/>
          </p:nvPr>
        </p:nvSpPr>
        <p:spPr>
          <a:xfrm>
            <a:off x="4649760" y="6411960"/>
            <a:ext cx="28990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s-E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Times New Roman"/>
              </a:rPr>
              <a:t>&lt;pie de página&gt;</a:t>
            </a:r>
            <a:endParaRPr b="0" lang="es-E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sldNum" idx="5"/>
          </p:nvPr>
        </p:nvSpPr>
        <p:spPr>
          <a:xfrm>
            <a:off x="9848160" y="6411960"/>
            <a:ext cx="193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rgbClr val="1d1d1b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D8DB0A9-DA32-43B0-9799-B0531B4E6BD2}" type="slidenum">
              <a:rPr b="0" lang="en-GB" sz="1200" spc="-1" strike="noStrike">
                <a:solidFill>
                  <a:srgbClr val="1d1d1b"/>
                </a:solidFill>
                <a:latin typeface="Calibri"/>
                <a:ea typeface="Calibri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PlaceHolder 5"/>
          <p:cNvSpPr>
            <a:spLocks noGrp="1"/>
          </p:cNvSpPr>
          <p:nvPr>
            <p:ph type="title"/>
          </p:nvPr>
        </p:nvSpPr>
        <p:spPr>
          <a:xfrm>
            <a:off x="1787760" y="342000"/>
            <a:ext cx="8794440" cy="34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del texto de título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16" name="Google Shape;26;g2b2cbd1e75a_0_220"/>
          <p:cNvCxnSpPr/>
          <p:nvPr/>
        </p:nvCxnSpPr>
        <p:spPr>
          <a:xfrm>
            <a:off x="420480" y="6172200"/>
            <a:ext cx="11309760" cy="30600"/>
          </a:xfrm>
          <a:prstGeom prst="straightConnector1">
            <a:avLst/>
          </a:prstGeom>
          <a:ln w="38160">
            <a:solidFill>
              <a:srgbClr val="5d4f9d"/>
            </a:solidFill>
            <a:round/>
          </a:ln>
        </p:spPr>
      </p:cxnSp>
      <p:sp>
        <p:nvSpPr>
          <p:cNvPr id="17" name="Google Shape;27;g2b2cbd1e75a_0_220"/>
          <p:cNvSpPr/>
          <p:nvPr/>
        </p:nvSpPr>
        <p:spPr>
          <a:xfrm>
            <a:off x="433080" y="154800"/>
            <a:ext cx="11748600" cy="680040"/>
          </a:xfrm>
          <a:prstGeom prst="rect">
            <a:avLst/>
          </a:prstGeom>
          <a:solidFill>
            <a:srgbClr val="701c7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endParaRPr b="0" lang="es-ES" sz="1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18" name="PlaceHolder 6"/>
          <p:cNvSpPr>
            <a:spLocks noGrp="1"/>
          </p:cNvSpPr>
          <p:nvPr>
            <p:ph type="title"/>
          </p:nvPr>
        </p:nvSpPr>
        <p:spPr>
          <a:xfrm>
            <a:off x="1828800" y="167040"/>
            <a:ext cx="9972720" cy="136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del texto de título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/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2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dt" idx="6"/>
          </p:nvPr>
        </p:nvSpPr>
        <p:spPr>
          <a:xfrm>
            <a:off x="414000" y="6411960"/>
            <a:ext cx="193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s-E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s-ES" sz="1400" spc="-1" strike="noStrike">
                <a:solidFill>
                  <a:srgbClr val="ffffff"/>
                </a:solidFill>
                <a:latin typeface="Times New Roman"/>
              </a:rPr>
              <a:t>&lt;fecha/hora&gt;</a:t>
            </a:r>
            <a:endParaRPr b="0" lang="es-E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ftr" idx="7"/>
          </p:nvPr>
        </p:nvSpPr>
        <p:spPr>
          <a:xfrm>
            <a:off x="4649760" y="6411960"/>
            <a:ext cx="2899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s-ES" sz="1400" spc="-1" strike="noStrike">
                <a:solidFill>
                  <a:srgbClr val="ffffff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ES" sz="1400" spc="-1" strike="noStrike">
                <a:solidFill>
                  <a:srgbClr val="ffffff"/>
                </a:solidFill>
                <a:latin typeface="Times New Roman"/>
              </a:rPr>
              <a:t>&lt;pie de página&gt;</a:t>
            </a:r>
            <a:endParaRPr b="0" lang="es-ES" sz="1400" spc="-1" strike="noStrike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sldNum" idx="8"/>
          </p:nvPr>
        </p:nvSpPr>
        <p:spPr>
          <a:xfrm>
            <a:off x="9848160" y="6411960"/>
            <a:ext cx="193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rgbClr val="1d1d1b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C15CC02-3D27-434C-8741-58458266857A}" type="slidenum">
              <a:rPr b="0" lang="en-GB" sz="1200" spc="-1" strike="noStrike">
                <a:solidFill>
                  <a:srgbClr val="1d1d1b"/>
                </a:solidFill>
                <a:latin typeface="Calibri"/>
                <a:ea typeface="Calibri"/>
              </a:rPr>
              <a:t>&lt;número&gt;</a:t>
            </a:fld>
            <a:endParaRPr b="0" lang="es-ES" sz="1200" spc="-1" strike="noStrike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22" name="Google Shape;33;p7" descr=""/>
          <p:cNvPicPr/>
          <p:nvPr/>
        </p:nvPicPr>
        <p:blipFill>
          <a:blip r:embed="rId3"/>
          <a:stretch/>
        </p:blipFill>
        <p:spPr>
          <a:xfrm>
            <a:off x="2520" y="1440"/>
            <a:ext cx="12186720" cy="6854760"/>
          </a:xfrm>
          <a:prstGeom prst="rect">
            <a:avLst/>
          </a:prstGeom>
          <a:ln w="0">
            <a:noFill/>
          </a:ln>
        </p:spPr>
      </p:pic>
      <p:sp>
        <p:nvSpPr>
          <p:cNvPr id="2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del texto de título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 texto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Tercer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Cuarto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4" r:id="rId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body"/>
          </p:nvPr>
        </p:nvSpPr>
        <p:spPr>
          <a:xfrm>
            <a:off x="433080" y="1528920"/>
            <a:ext cx="11270880" cy="46000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 texto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Tercer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Cuarto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" name="PlaceHolder 2"/>
          <p:cNvSpPr>
            <a:spLocks noGrp="1"/>
          </p:cNvSpPr>
          <p:nvPr>
            <p:ph type="sldNum" idx="9"/>
          </p:nvPr>
        </p:nvSpPr>
        <p:spPr>
          <a:xfrm>
            <a:off x="9848160" y="6411960"/>
            <a:ext cx="193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rgbClr val="1d1d1b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EA561B3F-BD83-422F-B04B-F87B270F617F}" type="slidenum">
              <a:rPr b="0" lang="en-GB" sz="1200" spc="-1" strike="noStrike">
                <a:solidFill>
                  <a:srgbClr val="1d1d1b"/>
                </a:solidFill>
                <a:latin typeface="Calibri"/>
                <a:ea typeface="Calibri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7" name="PlaceHolder 3"/>
          <p:cNvSpPr>
            <a:spLocks noGrp="1"/>
          </p:cNvSpPr>
          <p:nvPr>
            <p:ph type="title"/>
          </p:nvPr>
        </p:nvSpPr>
        <p:spPr>
          <a:xfrm>
            <a:off x="1787760" y="342000"/>
            <a:ext cx="8794440" cy="34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del texto de título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4"/>
          <p:cNvSpPr>
            <a:spLocks noGrp="1"/>
          </p:cNvSpPr>
          <p:nvPr>
            <p:ph type="ftr" idx="10"/>
          </p:nvPr>
        </p:nvSpPr>
        <p:spPr>
          <a:xfrm>
            <a:off x="7773840" y="6411960"/>
            <a:ext cx="289908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s-E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Times New Roman"/>
              </a:rPr>
              <a:t>&lt;pie de página&gt;</a:t>
            </a:r>
            <a:endParaRPr b="0" lang="es-E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29" name="Google Shape;39;p9"/>
          <p:cNvCxnSpPr/>
          <p:nvPr/>
        </p:nvCxnSpPr>
        <p:spPr>
          <a:xfrm>
            <a:off x="420480" y="6172200"/>
            <a:ext cx="11309760" cy="30600"/>
          </a:xfrm>
          <a:prstGeom prst="straightConnector1">
            <a:avLst/>
          </a:prstGeom>
          <a:ln w="38160">
            <a:solidFill>
              <a:srgbClr val="5d4f9d"/>
            </a:solidFill>
            <a:round/>
          </a:ln>
        </p:spPr>
      </p:cxnSp>
      <p:sp>
        <p:nvSpPr>
          <p:cNvPr id="30" name="Google Shape;40;p9"/>
          <p:cNvSpPr/>
          <p:nvPr/>
        </p:nvSpPr>
        <p:spPr>
          <a:xfrm>
            <a:off x="433080" y="154800"/>
            <a:ext cx="11748600" cy="680040"/>
          </a:xfrm>
          <a:prstGeom prst="rect">
            <a:avLst/>
          </a:prstGeom>
          <a:solidFill>
            <a:srgbClr val="701c7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endParaRPr b="0" lang="es-ES" sz="1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31" name="PlaceHolder 5"/>
          <p:cNvSpPr>
            <a:spLocks noGrp="1"/>
          </p:cNvSpPr>
          <p:nvPr>
            <p:ph type="title"/>
          </p:nvPr>
        </p:nvSpPr>
        <p:spPr>
          <a:xfrm>
            <a:off x="1828800" y="167040"/>
            <a:ext cx="9972720" cy="136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del texto de título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/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dt" idx="11"/>
          </p:nvPr>
        </p:nvSpPr>
        <p:spPr>
          <a:xfrm>
            <a:off x="414000" y="6411960"/>
            <a:ext cx="193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s-E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Times New Roman"/>
              </a:rPr>
              <a:t>&lt;fecha/hora&gt;</a:t>
            </a:r>
            <a:endParaRPr b="0" lang="es-E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" name="PlaceHolder 2"/>
          <p:cNvSpPr>
            <a:spLocks noGrp="1"/>
          </p:cNvSpPr>
          <p:nvPr>
            <p:ph type="ftr" idx="12"/>
          </p:nvPr>
        </p:nvSpPr>
        <p:spPr>
          <a:xfrm>
            <a:off x="4649760" y="6411960"/>
            <a:ext cx="2899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s-E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Times New Roman"/>
              </a:rPr>
              <a:t>&lt;pie de página&gt;</a:t>
            </a:r>
            <a:endParaRPr b="0" lang="es-E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4" name="PlaceHolder 3"/>
          <p:cNvSpPr>
            <a:spLocks noGrp="1"/>
          </p:cNvSpPr>
          <p:nvPr>
            <p:ph type="sldNum" idx="13"/>
          </p:nvPr>
        </p:nvSpPr>
        <p:spPr>
          <a:xfrm>
            <a:off x="9848160" y="6411960"/>
            <a:ext cx="193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rgbClr val="1d1d1b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37217B95-3E64-4D31-8617-51D4F6E4F5AA}" type="slidenum">
              <a:rPr b="0" lang="en-GB" sz="1200" spc="-1" strike="noStrike">
                <a:solidFill>
                  <a:srgbClr val="1d1d1b"/>
                </a:solidFill>
                <a:latin typeface="Calibri"/>
                <a:ea typeface="Calibri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" name="PlaceHolder 4"/>
          <p:cNvSpPr>
            <a:spLocks noGrp="1"/>
          </p:cNvSpPr>
          <p:nvPr>
            <p:ph type="body"/>
          </p:nvPr>
        </p:nvSpPr>
        <p:spPr>
          <a:xfrm>
            <a:off x="4841640" y="1251720"/>
            <a:ext cx="6900840" cy="4873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 texto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Tercer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Cuarto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5"/>
          <p:cNvSpPr>
            <a:spLocks noGrp="1"/>
          </p:cNvSpPr>
          <p:nvPr>
            <p:ph type="body"/>
          </p:nvPr>
        </p:nvSpPr>
        <p:spPr>
          <a:xfrm>
            <a:off x="423360" y="1251720"/>
            <a:ext cx="4226040" cy="48812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 texto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Tercer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Cuarto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6"/>
          <p:cNvSpPr>
            <a:spLocks noGrp="1"/>
          </p:cNvSpPr>
          <p:nvPr>
            <p:ph type="title"/>
          </p:nvPr>
        </p:nvSpPr>
        <p:spPr>
          <a:xfrm>
            <a:off x="1787760" y="342000"/>
            <a:ext cx="8794440" cy="34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del texto de título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cxnSp>
        <p:nvCxnSpPr>
          <p:cNvPr id="38" name="Google Shape;49;p10"/>
          <p:cNvCxnSpPr/>
          <p:nvPr/>
        </p:nvCxnSpPr>
        <p:spPr>
          <a:xfrm>
            <a:off x="420480" y="6172200"/>
            <a:ext cx="11309760" cy="30600"/>
          </a:xfrm>
          <a:prstGeom prst="straightConnector1">
            <a:avLst/>
          </a:prstGeom>
          <a:ln w="38160">
            <a:solidFill>
              <a:srgbClr val="5d4f9d"/>
            </a:solidFill>
            <a:round/>
          </a:ln>
        </p:spPr>
      </p:cxnSp>
      <p:sp>
        <p:nvSpPr>
          <p:cNvPr id="39" name="Google Shape;50;p10"/>
          <p:cNvSpPr/>
          <p:nvPr/>
        </p:nvSpPr>
        <p:spPr>
          <a:xfrm>
            <a:off x="414000" y="154800"/>
            <a:ext cx="11767680" cy="680040"/>
          </a:xfrm>
          <a:prstGeom prst="rect">
            <a:avLst/>
          </a:prstGeom>
          <a:solidFill>
            <a:srgbClr val="701c7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endParaRPr b="0" lang="es-ES" sz="1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title"/>
          </p:nvPr>
        </p:nvSpPr>
        <p:spPr>
          <a:xfrm>
            <a:off x="1828800" y="167040"/>
            <a:ext cx="9972720" cy="136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del texto de título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/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l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body"/>
          </p:nvPr>
        </p:nvSpPr>
        <p:spPr>
          <a:xfrm>
            <a:off x="4908960" y="1396800"/>
            <a:ext cx="6804720" cy="46141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 texto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Tercer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Cuarto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2520" y="1396800"/>
            <a:ext cx="4196880" cy="46220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 texto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Segundo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Tercer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Cuarto nivel del esquema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Quinto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Sexto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solidFill>
                  <a:srgbClr val="000000"/>
                </a:solidFill>
                <a:latin typeface="Arial"/>
              </a:rPr>
              <a:t>Séptimo nivel del esquema</a:t>
            </a:r>
            <a:endParaRPr b="0" lang="es-ES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 idx="14"/>
          </p:nvPr>
        </p:nvSpPr>
        <p:spPr>
          <a:xfrm>
            <a:off x="414000" y="6411960"/>
            <a:ext cx="193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es-E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Times New Roman"/>
              </a:rPr>
              <a:t>&lt;fecha/hora&gt;</a:t>
            </a:r>
            <a:endParaRPr b="0" lang="es-E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 idx="15"/>
          </p:nvPr>
        </p:nvSpPr>
        <p:spPr>
          <a:xfrm>
            <a:off x="4649760" y="6411960"/>
            <a:ext cx="2899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es-ES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Times New Roman"/>
              </a:rPr>
              <a:t>&lt;pie de página&gt;</a:t>
            </a:r>
            <a:endParaRPr b="0" lang="es-ES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 idx="16"/>
          </p:nvPr>
        </p:nvSpPr>
        <p:spPr>
          <a:xfrm>
            <a:off x="9848160" y="6411960"/>
            <a:ext cx="193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rgbClr val="1d1d1b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1AC8FE65-D8A5-477B-9B7F-6ADD12B60D6C}" type="slidenum">
              <a:rPr b="0" lang="en-GB" sz="1200" spc="-1" strike="noStrike">
                <a:solidFill>
                  <a:srgbClr val="1d1d1b"/>
                </a:solidFill>
                <a:latin typeface="Calibri"/>
                <a:ea typeface="Calibri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6"/>
          <p:cNvSpPr>
            <a:spLocks noGrp="1"/>
          </p:cNvSpPr>
          <p:nvPr>
            <p:ph type="title"/>
          </p:nvPr>
        </p:nvSpPr>
        <p:spPr>
          <a:xfrm>
            <a:off x="1787760" y="342000"/>
            <a:ext cx="8794440" cy="3427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del texto de título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Google Shape;59;p11"/>
          <p:cNvSpPr/>
          <p:nvPr/>
        </p:nvSpPr>
        <p:spPr>
          <a:xfrm>
            <a:off x="452520" y="154800"/>
            <a:ext cx="11729520" cy="680040"/>
          </a:xfrm>
          <a:prstGeom prst="rect">
            <a:avLst/>
          </a:prstGeom>
          <a:solidFill>
            <a:srgbClr val="701c7f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endParaRPr b="0" lang="es-ES" sz="1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48" name="PlaceHolder 7"/>
          <p:cNvSpPr>
            <a:spLocks noGrp="1"/>
          </p:cNvSpPr>
          <p:nvPr>
            <p:ph type="title"/>
          </p:nvPr>
        </p:nvSpPr>
        <p:spPr>
          <a:xfrm>
            <a:off x="1828800" y="167040"/>
            <a:ext cx="9972720" cy="1362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es-ES" sz="1400" spc="-1" strike="noStrike">
                <a:solidFill>
                  <a:srgbClr val="000000"/>
                </a:solidFill>
                <a:latin typeface="Arial"/>
              </a:rPr>
              <a:t>Pulse para editar el formato del texto de título</a:t>
            </a: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/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hyperlink" Target="https://orcid.org/0000-0001-9462-4831" TargetMode="External"/><Relationship Id="rId10" Type="http://schemas.openxmlformats.org/officeDocument/2006/relationships/image" Target="../media/image11.png"/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3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image" Target="../media/image16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Relationship Id="rId6" Type="http://schemas.openxmlformats.org/officeDocument/2006/relationships/image" Target="../media/image19.png"/><Relationship Id="rId7" Type="http://schemas.openxmlformats.org/officeDocument/2006/relationships/slideLayout" Target="../slideLayouts/slideLayout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image" Target="../media/image23.png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slideLayout" Target="../slideLayouts/slideLayout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slideLayout" Target="../slideLayouts/slideLayout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blipFill rotWithShape="0">
          <a:blip r:embed="rId1"/>
          <a:stretch/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06800" y="3134880"/>
            <a:ext cx="11473200" cy="1362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GB" sz="4000" spc="-1" strike="noStrike">
                <a:solidFill>
                  <a:schemeClr val="lt1"/>
                </a:solidFill>
                <a:latin typeface="Calibri"/>
                <a:ea typeface="Calibri"/>
              </a:rPr>
              <a:t>What happens when FAIR is built in from the start? Insights from the GOYAS Project</a:t>
            </a:r>
            <a:endParaRPr b="0" lang="es-ES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Google Shape;66;p1"/>
          <p:cNvSpPr/>
          <p:nvPr/>
        </p:nvSpPr>
        <p:spPr>
          <a:xfrm>
            <a:off x="406800" y="5367240"/>
            <a:ext cx="10058760" cy="1490760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lt1"/>
          </a:solidFill>
          <a:ln w="25560">
            <a:solidFill>
              <a:srgbClr val="bfbfbf"/>
            </a:solidFill>
            <a:round/>
          </a:ln>
          <a:effectLst>
            <a:outerShdw dist="0" dir="0" blurRad="63360" rotWithShape="0">
              <a:srgbClr val="000000">
                <a:alpha val="4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subTitle"/>
          </p:nvPr>
        </p:nvSpPr>
        <p:spPr>
          <a:xfrm>
            <a:off x="519840" y="5457960"/>
            <a:ext cx="2412360" cy="45360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0" lang="en-GB" sz="2400" spc="-1" strike="noStrike">
                <a:solidFill>
                  <a:srgbClr val="2ea0dc"/>
                </a:solidFill>
                <a:latin typeface="Calibri"/>
                <a:ea typeface="Calibri"/>
              </a:rPr>
              <a:t>Implemented by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52" name="Google Shape;68;p1"/>
          <p:cNvSpPr/>
          <p:nvPr/>
        </p:nvSpPr>
        <p:spPr>
          <a:xfrm>
            <a:off x="406800" y="4578840"/>
            <a:ext cx="10933200" cy="731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2100" spc="-1" strike="noStrike">
                <a:solidFill>
                  <a:srgbClr val="000000"/>
                </a:solidFill>
                <a:latin typeface="Calibri"/>
                <a:ea typeface="Calibri"/>
              </a:rPr>
              <a:t>Fernando Aguilar Gómez</a:t>
            </a:r>
            <a:r>
              <a:rPr b="0" lang="en-GB" sz="2100" spc="-1" strike="noStrike">
                <a:solidFill>
                  <a:srgbClr val="000000"/>
                </a:solidFill>
                <a:latin typeface="Calibri"/>
                <a:ea typeface="Calibri"/>
              </a:rPr>
              <a:t>, CSIC</a:t>
            </a:r>
            <a:endParaRPr b="0" lang="es-ES" sz="21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2100" spc="-1" strike="noStrike">
                <a:solidFill>
                  <a:srgbClr val="000000"/>
                </a:solidFill>
                <a:latin typeface="Calibri"/>
                <a:ea typeface="Calibri"/>
              </a:rPr>
              <a:t>Daniel García Díaz, Antonio López, Aina García-Espriu, and Cristina González-Haro</a:t>
            </a:r>
            <a:endParaRPr b="0" lang="es-ES" sz="21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3" name="Google Shape;69;p1" descr=""/>
          <p:cNvPicPr/>
          <p:nvPr/>
        </p:nvPicPr>
        <p:blipFill>
          <a:blip r:embed="rId2"/>
          <a:stretch/>
        </p:blipFill>
        <p:spPr>
          <a:xfrm>
            <a:off x="5229360" y="6019560"/>
            <a:ext cx="1944000" cy="515520"/>
          </a:xfrm>
          <a:prstGeom prst="rect">
            <a:avLst/>
          </a:prstGeom>
          <a:ln w="0">
            <a:noFill/>
          </a:ln>
        </p:spPr>
      </p:pic>
      <p:pic>
        <p:nvPicPr>
          <p:cNvPr id="54" name="Google Shape;70;p1" descr=""/>
          <p:cNvPicPr/>
          <p:nvPr/>
        </p:nvPicPr>
        <p:blipFill>
          <a:blip r:embed="rId3"/>
          <a:stretch/>
        </p:blipFill>
        <p:spPr>
          <a:xfrm>
            <a:off x="7317360" y="5911920"/>
            <a:ext cx="1852560" cy="730440"/>
          </a:xfrm>
          <a:prstGeom prst="rect">
            <a:avLst/>
          </a:prstGeom>
          <a:ln w="0">
            <a:noFill/>
          </a:ln>
        </p:spPr>
      </p:pic>
      <p:pic>
        <p:nvPicPr>
          <p:cNvPr id="55" name="Google Shape;71;p1" descr=""/>
          <p:cNvPicPr/>
          <p:nvPr/>
        </p:nvPicPr>
        <p:blipFill>
          <a:blip r:embed="rId4"/>
          <a:srcRect l="0" t="18239" r="0" b="20651"/>
          <a:stretch/>
        </p:blipFill>
        <p:spPr>
          <a:xfrm>
            <a:off x="9170280" y="5911920"/>
            <a:ext cx="936360" cy="594360"/>
          </a:xfrm>
          <a:prstGeom prst="rect">
            <a:avLst/>
          </a:prstGeom>
          <a:ln w="0">
            <a:noFill/>
          </a:ln>
        </p:spPr>
      </p:pic>
      <p:pic>
        <p:nvPicPr>
          <p:cNvPr id="56" name="Google Shape;72;p1" descr=""/>
          <p:cNvPicPr/>
          <p:nvPr/>
        </p:nvPicPr>
        <p:blipFill>
          <a:blip r:embed="rId5"/>
          <a:stretch/>
        </p:blipFill>
        <p:spPr>
          <a:xfrm>
            <a:off x="630360" y="6058800"/>
            <a:ext cx="1220400" cy="436680"/>
          </a:xfrm>
          <a:prstGeom prst="rect">
            <a:avLst/>
          </a:prstGeom>
          <a:ln w="0">
            <a:noFill/>
          </a:ln>
        </p:spPr>
      </p:pic>
      <p:pic>
        <p:nvPicPr>
          <p:cNvPr id="57" name="Google Shape;73;p1" descr=""/>
          <p:cNvPicPr/>
          <p:nvPr/>
        </p:nvPicPr>
        <p:blipFill>
          <a:blip r:embed="rId6"/>
          <a:stretch/>
        </p:blipFill>
        <p:spPr>
          <a:xfrm>
            <a:off x="2174400" y="6058800"/>
            <a:ext cx="1682640" cy="436680"/>
          </a:xfrm>
          <a:prstGeom prst="rect">
            <a:avLst/>
          </a:prstGeom>
          <a:ln w="0">
            <a:noFill/>
          </a:ln>
        </p:spPr>
      </p:pic>
      <p:pic>
        <p:nvPicPr>
          <p:cNvPr id="58" name="Google Shape;74;p1" descr=""/>
          <p:cNvPicPr/>
          <p:nvPr/>
        </p:nvPicPr>
        <p:blipFill>
          <a:blip r:embed="rId7"/>
          <a:srcRect l="0" t="0" r="68513" b="0"/>
          <a:stretch/>
        </p:blipFill>
        <p:spPr>
          <a:xfrm>
            <a:off x="4160880" y="6058800"/>
            <a:ext cx="764640" cy="436680"/>
          </a:xfrm>
          <a:prstGeom prst="rect">
            <a:avLst/>
          </a:prstGeom>
          <a:ln w="0">
            <a:noFill/>
          </a:ln>
        </p:spPr>
      </p:pic>
      <p:pic>
        <p:nvPicPr>
          <p:cNvPr id="59" name="Google Shape;75;p1" descr=""/>
          <p:cNvPicPr/>
          <p:nvPr/>
        </p:nvPicPr>
        <p:blipFill>
          <a:blip r:embed="rId8"/>
          <a:stretch/>
        </p:blipFill>
        <p:spPr>
          <a:xfrm>
            <a:off x="4586400" y="4497840"/>
            <a:ext cx="453600" cy="453600"/>
          </a:xfrm>
          <a:prstGeom prst="rect">
            <a:avLst/>
          </a:prstGeom>
          <a:ln w="0">
            <a:noFill/>
          </a:ln>
        </p:spPr>
      </p:pic>
      <p:sp>
        <p:nvSpPr>
          <p:cNvPr id="60" name="Google Shape;76;p1"/>
          <p:cNvSpPr/>
          <p:nvPr/>
        </p:nvSpPr>
        <p:spPr>
          <a:xfrm>
            <a:off x="5100480" y="4500000"/>
            <a:ext cx="2999520" cy="457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1800" spc="-1" strike="noStrike" u="sng">
                <a:solidFill>
                  <a:schemeClr val="hlink"/>
                </a:solidFill>
                <a:uFillTx/>
                <a:latin typeface="Arial"/>
                <a:ea typeface="Arial"/>
                <a:hlinkClick r:id="rId9"/>
              </a:rPr>
              <a:t>0000-0001-9462-4831</a:t>
            </a:r>
            <a:endParaRPr b="0" lang="es-ES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1" name="Google Shape;77;p1" descr=""/>
          <p:cNvPicPr/>
          <p:nvPr/>
        </p:nvPicPr>
        <p:blipFill>
          <a:blip r:embed="rId10"/>
          <a:stretch/>
        </p:blipFill>
        <p:spPr>
          <a:xfrm>
            <a:off x="6611040" y="1350360"/>
            <a:ext cx="4455360" cy="1362960"/>
          </a:xfrm>
          <a:prstGeom prst="rect">
            <a:avLst/>
          </a:prstGeom>
          <a:ln w="0">
            <a:noFill/>
          </a:ln>
        </p:spPr>
      </p:pic>
      <p:pic>
        <p:nvPicPr>
          <p:cNvPr id="62" name="Google Shape;78;p1" descr=""/>
          <p:cNvPicPr/>
          <p:nvPr/>
        </p:nvPicPr>
        <p:blipFill>
          <a:blip r:embed="rId11"/>
          <a:stretch/>
        </p:blipFill>
        <p:spPr>
          <a:xfrm>
            <a:off x="630360" y="1198800"/>
            <a:ext cx="1754280" cy="1754280"/>
          </a:xfrm>
          <a:prstGeom prst="rect">
            <a:avLst/>
          </a:prstGeom>
          <a:ln w="0">
            <a:noFill/>
          </a:ln>
        </p:spPr>
      </p:pic>
      <p:pic>
        <p:nvPicPr>
          <p:cNvPr id="63" name="Google Shape;79;p1" descr=""/>
          <p:cNvPicPr/>
          <p:nvPr/>
        </p:nvPicPr>
        <p:blipFill>
          <a:blip r:embed="rId12"/>
          <a:stretch/>
        </p:blipFill>
        <p:spPr>
          <a:xfrm>
            <a:off x="10709280" y="5430960"/>
            <a:ext cx="1356840" cy="136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27040" y="300960"/>
            <a:ext cx="10055160" cy="342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GB" sz="2800" spc="-1" strike="noStrike">
                <a:solidFill>
                  <a:schemeClr val="lt1"/>
                </a:solidFill>
                <a:latin typeface="Calibri"/>
                <a:ea typeface="Calibri"/>
              </a:rPr>
              <a:t>Most datasets are made FAIR </a:t>
            </a:r>
            <a:r>
              <a:rPr b="1" lang="en-GB" sz="2800" spc="-1" strike="noStrike" u="sng">
                <a:solidFill>
                  <a:schemeClr val="lt1"/>
                </a:solidFill>
                <a:uFillTx/>
                <a:latin typeface="Calibri"/>
                <a:ea typeface="Calibri"/>
              </a:rPr>
              <a:t>after</a:t>
            </a:r>
            <a:r>
              <a:rPr b="1" lang="en-GB" sz="2800" spc="-1" strike="noStrike">
                <a:solidFill>
                  <a:schemeClr val="lt1"/>
                </a:solidFill>
                <a:latin typeface="Calibri"/>
                <a:ea typeface="Calibri"/>
              </a:rPr>
              <a:t> they exist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5" name="Google Shape;85;g3379d93685e_0_9"/>
          <p:cNvSpPr/>
          <p:nvPr/>
        </p:nvSpPr>
        <p:spPr>
          <a:xfrm>
            <a:off x="255240" y="1581120"/>
            <a:ext cx="11315880" cy="2654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2700" spc="-1" strike="noStrike">
                <a:solidFill>
                  <a:srgbClr val="a0599f"/>
                </a:solidFill>
                <a:latin typeface="Calibri"/>
                <a:ea typeface="Calibri"/>
              </a:rPr>
              <a:t>Extra effort is needed in research data:</a:t>
            </a:r>
            <a:endParaRPr b="0" lang="es-ES" sz="2700" spc="-1" strike="noStrike">
              <a:solidFill>
                <a:srgbClr val="000000"/>
              </a:solidFill>
              <a:latin typeface="Arial"/>
            </a:endParaRPr>
          </a:p>
          <a:p>
            <a:pPr marL="457200" indent="-399960">
              <a:lnSpc>
                <a:spcPct val="100000"/>
              </a:lnSpc>
              <a:buClr>
                <a:srgbClr val="a0599f"/>
              </a:buClr>
              <a:buFont typeface="Calibri"/>
              <a:buChar char="●"/>
              <a:tabLst>
                <a:tab algn="l" pos="0"/>
              </a:tabLst>
            </a:pPr>
            <a:r>
              <a:rPr b="0" lang="en-GB" sz="2700" spc="-1" strike="noStrike">
                <a:solidFill>
                  <a:srgbClr val="a0599f"/>
                </a:solidFill>
                <a:latin typeface="Calibri"/>
                <a:ea typeface="Calibri"/>
              </a:rPr>
              <a:t>Easy to reuse?</a:t>
            </a:r>
            <a:endParaRPr b="0" lang="es-ES" sz="2700" spc="-1" strike="noStrike">
              <a:solidFill>
                <a:srgbClr val="000000"/>
              </a:solidFill>
              <a:latin typeface="Arial"/>
            </a:endParaRPr>
          </a:p>
          <a:p>
            <a:pPr marL="457200" indent="-399960">
              <a:lnSpc>
                <a:spcPct val="100000"/>
              </a:lnSpc>
              <a:buClr>
                <a:srgbClr val="a0599f"/>
              </a:buClr>
              <a:buFont typeface="Calibri"/>
              <a:buChar char="●"/>
              <a:tabLst>
                <a:tab algn="l" pos="0"/>
              </a:tabLst>
            </a:pPr>
            <a:r>
              <a:rPr b="0" lang="en-GB" sz="2700" spc="-1" strike="noStrike">
                <a:solidFill>
                  <a:srgbClr val="a0599f"/>
                </a:solidFill>
                <a:latin typeface="Calibri"/>
                <a:ea typeface="Calibri"/>
              </a:rPr>
              <a:t>Interoperable?</a:t>
            </a:r>
            <a:endParaRPr b="0" lang="es-ES" sz="2700" spc="-1" strike="noStrike">
              <a:solidFill>
                <a:srgbClr val="000000"/>
              </a:solidFill>
              <a:latin typeface="Arial"/>
            </a:endParaRPr>
          </a:p>
          <a:p>
            <a:pPr marL="457200" indent="-399960">
              <a:lnSpc>
                <a:spcPct val="100000"/>
              </a:lnSpc>
              <a:buClr>
                <a:srgbClr val="a0599f"/>
              </a:buClr>
              <a:buFont typeface="Calibri"/>
              <a:buChar char="●"/>
              <a:tabLst>
                <a:tab algn="l" pos="0"/>
              </a:tabLst>
            </a:pPr>
            <a:r>
              <a:rPr b="0" lang="en-GB" sz="2700" spc="-1" strike="noStrike">
                <a:solidFill>
                  <a:srgbClr val="a0599f"/>
                </a:solidFill>
                <a:latin typeface="Calibri"/>
                <a:ea typeface="Calibri"/>
              </a:rPr>
              <a:t>Complete metadata?</a:t>
            </a:r>
            <a:endParaRPr b="0" lang="es-ES" sz="2700" spc="-1" strike="noStrike">
              <a:solidFill>
                <a:srgbClr val="000000"/>
              </a:solidFill>
              <a:latin typeface="Arial"/>
            </a:endParaRPr>
          </a:p>
          <a:p>
            <a:pPr marL="457200" indent="-399960">
              <a:lnSpc>
                <a:spcPct val="100000"/>
              </a:lnSpc>
              <a:buClr>
                <a:srgbClr val="a0599f"/>
              </a:buClr>
              <a:buFont typeface="Calibri"/>
              <a:buChar char="●"/>
              <a:tabLst>
                <a:tab algn="l" pos="0"/>
              </a:tabLst>
            </a:pPr>
            <a:r>
              <a:rPr b="0" lang="en-GB" sz="2700" spc="-1" strike="noStrike">
                <a:solidFill>
                  <a:srgbClr val="a0599f"/>
                </a:solidFill>
                <a:latin typeface="Calibri"/>
                <a:ea typeface="Calibri"/>
              </a:rPr>
              <a:t>Reproducible?</a:t>
            </a:r>
            <a:endParaRPr b="0" lang="es-ES" sz="2700" spc="-1" strike="noStrike">
              <a:solidFill>
                <a:srgbClr val="000000"/>
              </a:solidFill>
              <a:latin typeface="Arial"/>
            </a:endParaRPr>
          </a:p>
          <a:p>
            <a:pPr marL="457200" indent="-399960">
              <a:lnSpc>
                <a:spcPct val="100000"/>
              </a:lnSpc>
              <a:buClr>
                <a:srgbClr val="a0599f"/>
              </a:buClr>
              <a:buFont typeface="Calibri"/>
              <a:buChar char="●"/>
              <a:tabLst>
                <a:tab algn="l" pos="0"/>
              </a:tabLst>
            </a:pPr>
            <a:r>
              <a:rPr b="0" lang="en-GB" sz="2700" spc="-1" strike="noStrike">
                <a:solidFill>
                  <a:srgbClr val="a0599f"/>
                </a:solidFill>
                <a:latin typeface="Calibri"/>
                <a:ea typeface="Calibri"/>
              </a:rPr>
              <a:t>Trackeable?</a:t>
            </a:r>
            <a:endParaRPr b="0" lang="es-E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sldNum" idx="17"/>
          </p:nvPr>
        </p:nvSpPr>
        <p:spPr>
          <a:xfrm>
            <a:off x="9848160" y="6411960"/>
            <a:ext cx="193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rgbClr val="1d1d1b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785AD74C-D2B1-42D3-8E05-3353F6B44043}" type="slidenum">
              <a:rPr b="0" lang="en-GB" sz="1200" spc="-1" strike="noStrike">
                <a:solidFill>
                  <a:srgbClr val="1d1d1b"/>
                </a:solidFill>
                <a:latin typeface="Calibri"/>
                <a:ea typeface="Calibri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" name="Google Shape;87;g3379d93685e_0_9"/>
          <p:cNvSpPr/>
          <p:nvPr/>
        </p:nvSpPr>
        <p:spPr>
          <a:xfrm>
            <a:off x="682200" y="913680"/>
            <a:ext cx="9165600" cy="567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en-GB" sz="2800" spc="-1" strike="noStrike">
                <a:solidFill>
                  <a:srgbClr val="701c7f"/>
                </a:solidFill>
                <a:latin typeface="Calibri"/>
                <a:ea typeface="Calibri"/>
              </a:rPr>
              <a:t>GOYAS asks: What if FAIR is built from the start?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68" name="Google Shape;88;g3379d93685e_0_9"/>
          <p:cNvSpPr/>
          <p:nvPr/>
        </p:nvSpPr>
        <p:spPr>
          <a:xfrm>
            <a:off x="527040" y="4457880"/>
            <a:ext cx="9165600" cy="951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90000"/>
              </a:lnSpc>
              <a:tabLst>
                <a:tab algn="l" pos="0"/>
              </a:tabLst>
            </a:pPr>
            <a:r>
              <a:rPr b="1" lang="en-GB" sz="2800" spc="-1" strike="noStrike">
                <a:solidFill>
                  <a:srgbClr val="701c7f"/>
                </a:solidFill>
                <a:latin typeface="Calibri"/>
                <a:ea typeface="Calibri"/>
              </a:rPr>
              <a:t>GOYAS FAIR-by-design helped in support data producers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93;g34e28ca80f3_0_29"/>
          <p:cNvSpPr/>
          <p:nvPr/>
        </p:nvSpPr>
        <p:spPr>
          <a:xfrm>
            <a:off x="5738760" y="921600"/>
            <a:ext cx="6225480" cy="5008680"/>
          </a:xfrm>
          <a:prstGeom prst="rect">
            <a:avLst/>
          </a:prstGeom>
          <a:noFill/>
          <a:ln w="9360">
            <a:solidFill>
              <a:srgbClr val="701c7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19840" y="300960"/>
            <a:ext cx="10062360" cy="342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GB" sz="2800" spc="-1" strike="noStrike">
                <a:solidFill>
                  <a:schemeClr val="lt1"/>
                </a:solidFill>
                <a:latin typeface="Calibri"/>
                <a:ea typeface="Calibri"/>
              </a:rPr>
              <a:t>The Gap: Why GOYAS?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Google Shape;95;g34e28ca80f3_0_29"/>
          <p:cNvSpPr/>
          <p:nvPr/>
        </p:nvSpPr>
        <p:spPr>
          <a:xfrm>
            <a:off x="5738760" y="921600"/>
            <a:ext cx="6225480" cy="4206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2400" spc="-1" strike="noStrike">
                <a:solidFill>
                  <a:srgbClr val="a0599f"/>
                </a:solidFill>
                <a:latin typeface="Calibri"/>
                <a:ea typeface="Calibri"/>
              </a:rPr>
              <a:t>Geospatial Open science Yielding ApplicationS 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380880">
              <a:lnSpc>
                <a:spcPct val="100000"/>
              </a:lnSpc>
              <a:buClr>
                <a:srgbClr val="a0599f"/>
              </a:buClr>
              <a:buFont typeface="Calibri"/>
              <a:buChar char="-"/>
              <a:tabLst>
                <a:tab algn="l" pos="0"/>
              </a:tabLst>
            </a:pPr>
            <a:r>
              <a:rPr b="1" lang="en-GB" sz="2400" spc="-1" strike="noStrike">
                <a:solidFill>
                  <a:srgbClr val="a0599f"/>
                </a:solidFill>
                <a:latin typeface="Calibri"/>
                <a:ea typeface="Calibri"/>
              </a:rPr>
              <a:t>Delivers innovative &amp; experimental Earth Observation products to diverse stakeholders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380880">
              <a:lnSpc>
                <a:spcPct val="100000"/>
              </a:lnSpc>
              <a:buClr>
                <a:srgbClr val="a0599f"/>
              </a:buClr>
              <a:buFont typeface="Calibri"/>
              <a:buChar char="-"/>
              <a:tabLst>
                <a:tab algn="l" pos="0"/>
              </a:tabLst>
            </a:pPr>
            <a:r>
              <a:rPr b="1" lang="en-GB" sz="2400" spc="-1" strike="noStrike">
                <a:solidFill>
                  <a:srgbClr val="a0599f"/>
                </a:solidFill>
                <a:latin typeface="Calibri"/>
                <a:ea typeface="Calibri"/>
              </a:rPr>
              <a:t>Focus in reproducibility, transparency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380880">
              <a:lnSpc>
                <a:spcPct val="100000"/>
              </a:lnSpc>
              <a:buClr>
                <a:srgbClr val="a0599f"/>
              </a:buClr>
              <a:buFont typeface="Calibri"/>
              <a:buChar char="-"/>
              <a:tabLst>
                <a:tab algn="l" pos="0"/>
              </a:tabLst>
            </a:pPr>
            <a:r>
              <a:rPr b="1" lang="en-GB" sz="2400" spc="-1" strike="noStrike">
                <a:solidFill>
                  <a:srgbClr val="a0599f"/>
                </a:solidFill>
                <a:latin typeface="Calibri"/>
                <a:ea typeface="Calibri"/>
              </a:rPr>
              <a:t>Facilitate the access and publication of new FAIR data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380880">
              <a:lnSpc>
                <a:spcPct val="100000"/>
              </a:lnSpc>
              <a:buClr>
                <a:srgbClr val="a0599f"/>
              </a:buClr>
              <a:buFont typeface="Calibri"/>
              <a:buChar char="-"/>
              <a:tabLst>
                <a:tab algn="l" pos="0"/>
              </a:tabLst>
            </a:pPr>
            <a:r>
              <a:rPr b="1" lang="en-GB" sz="2400" spc="-1" strike="noStrike">
                <a:solidFill>
                  <a:srgbClr val="a0599f"/>
                </a:solidFill>
                <a:latin typeface="Calibri"/>
                <a:ea typeface="Calibri"/>
              </a:rPr>
              <a:t>Automatic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sldNum" idx="18"/>
          </p:nvPr>
        </p:nvSpPr>
        <p:spPr>
          <a:xfrm>
            <a:off x="9848160" y="6411960"/>
            <a:ext cx="193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rgbClr val="1d1d1b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C5EBFB2E-9C73-4471-B055-4FAC23F57B2F}" type="slidenum">
              <a:rPr b="0" lang="en-GB" sz="1200" spc="-1" strike="noStrike">
                <a:solidFill>
                  <a:srgbClr val="1d1d1b"/>
                </a:solidFill>
                <a:latin typeface="Calibri"/>
                <a:ea typeface="Calibri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3" name="Google Shape;97;g34e28ca80f3_0_29"/>
          <p:cNvSpPr/>
          <p:nvPr/>
        </p:nvSpPr>
        <p:spPr>
          <a:xfrm>
            <a:off x="457920" y="921600"/>
            <a:ext cx="4997160" cy="2338920"/>
          </a:xfrm>
          <a:prstGeom prst="rect">
            <a:avLst/>
          </a:prstGeom>
          <a:noFill/>
          <a:ln w="9360">
            <a:solidFill>
              <a:srgbClr val="701c7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74" name="Google Shape;98;g34e28ca80f3_0_29" descr=""/>
          <p:cNvPicPr/>
          <p:nvPr/>
        </p:nvPicPr>
        <p:blipFill>
          <a:blip r:embed="rId1"/>
          <a:stretch/>
        </p:blipFill>
        <p:spPr>
          <a:xfrm>
            <a:off x="1546560" y="1347840"/>
            <a:ext cx="1523520" cy="304560"/>
          </a:xfrm>
          <a:prstGeom prst="rect">
            <a:avLst/>
          </a:prstGeom>
          <a:ln w="0">
            <a:noFill/>
          </a:ln>
        </p:spPr>
      </p:pic>
      <p:pic>
        <p:nvPicPr>
          <p:cNvPr id="75" name="Google Shape;99;g34e28ca80f3_0_29" descr=""/>
          <p:cNvPicPr/>
          <p:nvPr/>
        </p:nvPicPr>
        <p:blipFill>
          <a:blip r:embed="rId2"/>
          <a:stretch/>
        </p:blipFill>
        <p:spPr>
          <a:xfrm>
            <a:off x="610200" y="1174680"/>
            <a:ext cx="650520" cy="650520"/>
          </a:xfrm>
          <a:prstGeom prst="rect">
            <a:avLst/>
          </a:prstGeom>
          <a:ln w="0">
            <a:noFill/>
          </a:ln>
        </p:spPr>
      </p:pic>
      <p:sp>
        <p:nvSpPr>
          <p:cNvPr id="76" name="Google Shape;100;g34e28ca80f3_0_29"/>
          <p:cNvSpPr/>
          <p:nvPr/>
        </p:nvSpPr>
        <p:spPr>
          <a:xfrm>
            <a:off x="519840" y="1888920"/>
            <a:ext cx="4767840" cy="12805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marL="457200" indent="-380880">
              <a:lnSpc>
                <a:spcPct val="100000"/>
              </a:lnSpc>
              <a:buClr>
                <a:srgbClr val="a0599f"/>
              </a:buClr>
              <a:buFont typeface="Calibri"/>
              <a:buChar char="-"/>
            </a:pPr>
            <a:r>
              <a:rPr b="1" lang="en-GB" sz="2400" spc="-1" strike="noStrike">
                <a:solidFill>
                  <a:srgbClr val="a0599f"/>
                </a:solidFill>
                <a:latin typeface="Calibri"/>
                <a:ea typeface="Calibri"/>
              </a:rPr>
              <a:t>Formal structured data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380880">
              <a:lnSpc>
                <a:spcPct val="100000"/>
              </a:lnSpc>
              <a:buClr>
                <a:srgbClr val="a0599f"/>
              </a:buClr>
              <a:buFont typeface="Calibri"/>
              <a:buChar char="-"/>
            </a:pPr>
            <a:r>
              <a:rPr b="1" lang="en-GB" sz="2400" spc="-1" strike="noStrike">
                <a:solidFill>
                  <a:srgbClr val="a0599f"/>
                </a:solidFill>
                <a:latin typeface="Calibri"/>
                <a:ea typeface="Calibri"/>
              </a:rPr>
              <a:t>Long-term, global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380880">
              <a:lnSpc>
                <a:spcPct val="100000"/>
              </a:lnSpc>
              <a:buClr>
                <a:srgbClr val="a0599f"/>
              </a:buClr>
              <a:buFont typeface="Calibri"/>
              <a:buChar char="-"/>
            </a:pPr>
            <a:r>
              <a:rPr b="1" lang="en-GB" sz="2400" spc="-1" strike="noStrike">
                <a:solidFill>
                  <a:srgbClr val="a0599f"/>
                </a:solidFill>
                <a:latin typeface="Calibri"/>
                <a:ea typeface="Calibri"/>
              </a:rPr>
              <a:t>Complex publication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Google Shape;101;g34e28ca80f3_0_29"/>
          <p:cNvSpPr/>
          <p:nvPr/>
        </p:nvSpPr>
        <p:spPr>
          <a:xfrm>
            <a:off x="457920" y="3591360"/>
            <a:ext cx="4997160" cy="2338920"/>
          </a:xfrm>
          <a:prstGeom prst="rect">
            <a:avLst/>
          </a:prstGeom>
          <a:noFill/>
          <a:ln w="9360">
            <a:solidFill>
              <a:srgbClr val="701c7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Google Shape;102;g34e28ca80f3_0_29"/>
          <p:cNvSpPr/>
          <p:nvPr/>
        </p:nvSpPr>
        <p:spPr>
          <a:xfrm>
            <a:off x="2466000" y="3166200"/>
            <a:ext cx="531360" cy="4957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a0599f"/>
          </a:solidFill>
          <a:ln w="9360">
            <a:solidFill>
              <a:srgbClr val="701c7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s-ES" sz="1400" spc="-1" strike="noStrike">
              <a:solidFill>
                <a:srgbClr val="ffffff"/>
              </a:solidFill>
              <a:latin typeface="Arial"/>
            </a:endParaRPr>
          </a:p>
        </p:txBody>
      </p:sp>
      <p:sp>
        <p:nvSpPr>
          <p:cNvPr id="79" name="Google Shape;103;g34e28ca80f3_0_29"/>
          <p:cNvSpPr/>
          <p:nvPr/>
        </p:nvSpPr>
        <p:spPr>
          <a:xfrm>
            <a:off x="457920" y="3612960"/>
            <a:ext cx="4767840" cy="2377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2400" spc="-1" strike="noStrike">
                <a:solidFill>
                  <a:srgbClr val="a0599f"/>
                </a:solidFill>
                <a:latin typeface="Calibri"/>
                <a:ea typeface="Calibri"/>
              </a:rPr>
              <a:t>What about…?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380880">
              <a:lnSpc>
                <a:spcPct val="100000"/>
              </a:lnSpc>
              <a:buClr>
                <a:srgbClr val="a0599f"/>
              </a:buClr>
              <a:buFont typeface="Calibri"/>
              <a:buChar char="-"/>
              <a:tabLst>
                <a:tab algn="l" pos="0"/>
              </a:tabLst>
            </a:pPr>
            <a:r>
              <a:rPr b="1" lang="en-GB" sz="2400" spc="-1" strike="noStrike">
                <a:solidFill>
                  <a:srgbClr val="a0599f"/>
                </a:solidFill>
                <a:latin typeface="Calibri"/>
                <a:ea typeface="Calibri"/>
              </a:rPr>
              <a:t>Experimental, local variables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380880">
              <a:lnSpc>
                <a:spcPct val="100000"/>
              </a:lnSpc>
              <a:buClr>
                <a:srgbClr val="a0599f"/>
              </a:buClr>
              <a:buFont typeface="Calibri"/>
              <a:buChar char="-"/>
              <a:tabLst>
                <a:tab algn="l" pos="0"/>
              </a:tabLst>
            </a:pPr>
            <a:r>
              <a:rPr b="1" lang="en-GB" sz="2400" spc="-1" strike="noStrike">
                <a:solidFill>
                  <a:srgbClr val="a0599f"/>
                </a:solidFill>
                <a:latin typeface="Calibri"/>
                <a:ea typeface="Calibri"/>
              </a:rPr>
              <a:t>Great added value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380880">
              <a:lnSpc>
                <a:spcPct val="100000"/>
              </a:lnSpc>
              <a:buClr>
                <a:srgbClr val="a0599f"/>
              </a:buClr>
              <a:buFont typeface="Calibri"/>
              <a:buChar char="-"/>
              <a:tabLst>
                <a:tab algn="l" pos="0"/>
              </a:tabLst>
            </a:pPr>
            <a:r>
              <a:rPr b="1" lang="en-GB" sz="2400" spc="-1" strike="noStrike">
                <a:solidFill>
                  <a:srgbClr val="a0599f"/>
                </a:solidFill>
                <a:latin typeface="Calibri"/>
                <a:ea typeface="Calibri"/>
              </a:rPr>
              <a:t>Emergencies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  <a:p>
            <a:pPr marL="457200" indent="-380880">
              <a:lnSpc>
                <a:spcPct val="100000"/>
              </a:lnSpc>
              <a:buClr>
                <a:srgbClr val="a0599f"/>
              </a:buClr>
              <a:buFont typeface="Calibri"/>
              <a:buChar char="-"/>
              <a:tabLst>
                <a:tab algn="l" pos="0"/>
              </a:tabLst>
            </a:pPr>
            <a:r>
              <a:rPr b="1" lang="en-GB" sz="2400" spc="-1" strike="noStrike">
                <a:solidFill>
                  <a:srgbClr val="a0599f"/>
                </a:solidFill>
                <a:latin typeface="Calibri"/>
                <a:ea typeface="Calibri"/>
              </a:rPr>
              <a:t>Research outputs</a:t>
            </a:r>
            <a:endParaRPr b="0" lang="es-ES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0" name="Google Shape;104;g34e28ca80f3_0_29" descr=""/>
          <p:cNvPicPr/>
          <p:nvPr/>
        </p:nvPicPr>
        <p:blipFill>
          <a:blip r:embed="rId3"/>
          <a:stretch/>
        </p:blipFill>
        <p:spPr>
          <a:xfrm>
            <a:off x="8103240" y="4346280"/>
            <a:ext cx="825840" cy="1260360"/>
          </a:xfrm>
          <a:prstGeom prst="rect">
            <a:avLst/>
          </a:prstGeom>
          <a:ln w="0">
            <a:noFill/>
          </a:ln>
        </p:spPr>
      </p:pic>
      <p:sp>
        <p:nvSpPr>
          <p:cNvPr id="81" name="Google Shape;105;g34e28ca80f3_0_29"/>
          <p:cNvSpPr/>
          <p:nvPr/>
        </p:nvSpPr>
        <p:spPr>
          <a:xfrm>
            <a:off x="5226120" y="5524200"/>
            <a:ext cx="2637360" cy="167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83880" bIns="8388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1300" spc="-1" strike="noStrike">
                <a:solidFill>
                  <a:srgbClr val="000000"/>
                </a:solidFill>
                <a:latin typeface="Rockwell"/>
                <a:ea typeface="Rockwell"/>
              </a:rPr>
              <a:t>Inundation maps</a:t>
            </a:r>
            <a:endParaRPr b="0" lang="es-ES" sz="13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2" name="Google Shape;106;g34e28ca80f3_0_29"/>
          <p:cNvSpPr/>
          <p:nvPr/>
        </p:nvSpPr>
        <p:spPr>
          <a:xfrm>
            <a:off x="7385760" y="5607000"/>
            <a:ext cx="2462040" cy="342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1300" spc="-1" strike="noStrike">
                <a:solidFill>
                  <a:srgbClr val="000000"/>
                </a:solidFill>
                <a:latin typeface="Rockwell"/>
                <a:ea typeface="Rockwell"/>
              </a:rPr>
              <a:t>Satellite-derived bathymetry</a:t>
            </a:r>
            <a:endParaRPr b="0" lang="es-ES" sz="1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3" name="Google Shape;107;g34e28ca80f3_0_29" descr=""/>
          <p:cNvPicPr/>
          <p:nvPr/>
        </p:nvPicPr>
        <p:blipFill>
          <a:blip r:embed="rId4"/>
          <a:stretch/>
        </p:blipFill>
        <p:spPr>
          <a:xfrm>
            <a:off x="6013800" y="4619880"/>
            <a:ext cx="917280" cy="986760"/>
          </a:xfrm>
          <a:prstGeom prst="rect">
            <a:avLst/>
          </a:prstGeom>
          <a:ln w="0">
            <a:noFill/>
          </a:ln>
        </p:spPr>
      </p:pic>
      <p:pic>
        <p:nvPicPr>
          <p:cNvPr id="84" name="Google Shape;108;g34e28ca80f3_0_29" descr=""/>
          <p:cNvPicPr/>
          <p:nvPr/>
        </p:nvPicPr>
        <p:blipFill>
          <a:blip r:embed="rId5"/>
          <a:srcRect l="9006" t="0" r="9097" b="0"/>
          <a:stretch/>
        </p:blipFill>
        <p:spPr>
          <a:xfrm>
            <a:off x="10818720" y="4898160"/>
            <a:ext cx="1031400" cy="708480"/>
          </a:xfrm>
          <a:prstGeom prst="rect">
            <a:avLst/>
          </a:prstGeom>
          <a:ln w="0">
            <a:noFill/>
          </a:ln>
        </p:spPr>
      </p:pic>
      <p:sp>
        <p:nvSpPr>
          <p:cNvPr id="85" name="Google Shape;109;g34e28ca80f3_0_29"/>
          <p:cNvSpPr/>
          <p:nvPr/>
        </p:nvSpPr>
        <p:spPr>
          <a:xfrm>
            <a:off x="9982800" y="5586120"/>
            <a:ext cx="2067840" cy="381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0" lang="en-GB" sz="1300" spc="-1" strike="noStrike">
                <a:solidFill>
                  <a:srgbClr val="000000"/>
                </a:solidFill>
                <a:latin typeface="Rockwell"/>
                <a:ea typeface="Rockwell"/>
              </a:rPr>
              <a:t>Emergencies</a:t>
            </a:r>
            <a:endParaRPr b="0" lang="es-ES" sz="13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86" name="Google Shape;110;g34e28ca80f3_0_29" descr=""/>
          <p:cNvPicPr/>
          <p:nvPr/>
        </p:nvPicPr>
        <p:blipFill>
          <a:blip r:embed="rId6"/>
          <a:stretch/>
        </p:blipFill>
        <p:spPr>
          <a:xfrm>
            <a:off x="10100880" y="4091760"/>
            <a:ext cx="825840" cy="1053360"/>
          </a:xfrm>
          <a:prstGeom prst="rect">
            <a:avLst/>
          </a:prstGeom>
          <a:ln w="0">
            <a:noFill/>
          </a:ln>
        </p:spPr>
      </p:pic>
      <p:sp>
        <p:nvSpPr>
          <p:cNvPr id="87" name="Google Shape;111;g34e28ca80f3_0_29"/>
          <p:cNvSpPr/>
          <p:nvPr/>
        </p:nvSpPr>
        <p:spPr>
          <a:xfrm rot="16200000">
            <a:off x="5353920" y="4865400"/>
            <a:ext cx="531360" cy="49572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a0599f"/>
          </a:solidFill>
          <a:ln w="9360">
            <a:solidFill>
              <a:srgbClr val="701c7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s-ES" sz="1400" spc="-1" strike="noStrike">
              <a:solidFill>
                <a:srgbClr val="ffffff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nodeType="with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61960" y="300960"/>
            <a:ext cx="10020240" cy="342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GB" sz="2800" spc="-1" strike="noStrike">
                <a:solidFill>
                  <a:schemeClr val="lt1"/>
                </a:solidFill>
                <a:latin typeface="Calibri"/>
                <a:ea typeface="Calibri"/>
              </a:rPr>
              <a:t>How it works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ldNum" idx="19"/>
          </p:nvPr>
        </p:nvSpPr>
        <p:spPr>
          <a:xfrm>
            <a:off x="9848160" y="6411960"/>
            <a:ext cx="193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rgbClr val="1d1d1b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549999A-509F-47CF-B8DA-48AE6DA4A965}" type="slidenum">
              <a:rPr b="0" lang="en-GB" sz="1200" spc="-1" strike="noStrike">
                <a:solidFill>
                  <a:srgbClr val="1d1d1b"/>
                </a:solidFill>
                <a:latin typeface="Calibri"/>
                <a:ea typeface="Calibri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90" name="Google Shape;118;g3379d93685e_0_62" descr=""/>
          <p:cNvPicPr/>
          <p:nvPr/>
        </p:nvPicPr>
        <p:blipFill>
          <a:blip r:embed="rId1"/>
          <a:stretch/>
        </p:blipFill>
        <p:spPr>
          <a:xfrm>
            <a:off x="1699920" y="956160"/>
            <a:ext cx="9143640" cy="5143320"/>
          </a:xfrm>
          <a:prstGeom prst="rect">
            <a:avLst/>
          </a:prstGeom>
          <a:ln w="0">
            <a:noFill/>
          </a:ln>
        </p:spPr>
      </p:pic>
      <p:sp>
        <p:nvSpPr>
          <p:cNvPr id="91" name="Google Shape;119;g3379d93685e_0_62"/>
          <p:cNvSpPr/>
          <p:nvPr/>
        </p:nvSpPr>
        <p:spPr>
          <a:xfrm>
            <a:off x="3293640" y="4330440"/>
            <a:ext cx="7211520" cy="1731960"/>
          </a:xfrm>
          <a:prstGeom prst="rect">
            <a:avLst/>
          </a:prstGeom>
          <a:noFill/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2" name="Google Shape;120;g3379d93685e_0_62"/>
          <p:cNvSpPr/>
          <p:nvPr/>
        </p:nvSpPr>
        <p:spPr>
          <a:xfrm>
            <a:off x="1966320" y="1082520"/>
            <a:ext cx="2326320" cy="2358000"/>
          </a:xfrm>
          <a:prstGeom prst="rect">
            <a:avLst/>
          </a:prstGeom>
          <a:noFill/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3" name="Google Shape;121;g3379d93685e_0_62"/>
          <p:cNvSpPr/>
          <p:nvPr/>
        </p:nvSpPr>
        <p:spPr>
          <a:xfrm>
            <a:off x="7690680" y="839880"/>
            <a:ext cx="3269160" cy="2358000"/>
          </a:xfrm>
          <a:prstGeom prst="rect">
            <a:avLst/>
          </a:prstGeom>
          <a:noFill/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4" name="Google Shape;122;g3379d93685e_0_62"/>
          <p:cNvSpPr/>
          <p:nvPr/>
        </p:nvSpPr>
        <p:spPr>
          <a:xfrm>
            <a:off x="5691960" y="1722600"/>
            <a:ext cx="1582200" cy="2358000"/>
          </a:xfrm>
          <a:prstGeom prst="rect">
            <a:avLst/>
          </a:prstGeom>
          <a:noFill/>
          <a:ln w="936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37" dur="indefinite" restart="never" nodeType="tmRoot">
          <p:childTnLst>
            <p:seq>
              <p:cTn id="38" dur="indefinite" nodeType="mainSeq">
                <p:childTnLst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51520" y="300960"/>
            <a:ext cx="10030680" cy="342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GB" sz="2800" spc="-1" strike="noStrike">
                <a:solidFill>
                  <a:schemeClr val="lt1"/>
                </a:solidFill>
                <a:latin typeface="Calibri"/>
                <a:ea typeface="Calibri"/>
              </a:rPr>
              <a:t>Automatic Pipeline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sldNum" idx="20"/>
          </p:nvPr>
        </p:nvSpPr>
        <p:spPr>
          <a:xfrm>
            <a:off x="9848160" y="6411960"/>
            <a:ext cx="193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rgbClr val="1d1d1b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36C7EBE-672A-4CDF-AD7A-A3ABACAF1869}" type="slidenum">
              <a:rPr b="0" lang="en-GB" sz="1200" spc="-1" strike="noStrike">
                <a:solidFill>
                  <a:srgbClr val="1d1d1b"/>
                </a:solidFill>
                <a:latin typeface="Calibri"/>
                <a:ea typeface="Calibri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97" name="Google Shape;129;g34e28ca80f3_0_35" descr=""/>
          <p:cNvPicPr/>
          <p:nvPr/>
        </p:nvPicPr>
        <p:blipFill>
          <a:blip r:embed="rId1"/>
          <a:stretch/>
        </p:blipFill>
        <p:spPr>
          <a:xfrm>
            <a:off x="1216080" y="956160"/>
            <a:ext cx="9143640" cy="5143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55" dur="indefinite" restart="never" nodeType="tmRoot">
          <p:childTnLst>
            <p:seq>
              <p:cTn id="56" dur="indefinite" nodeType="mainSeq">
                <p:childTnLst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nodeType="clickEffect" fill="hold" presetClass="exit" presetID="2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60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1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551520" y="300960"/>
            <a:ext cx="10030680" cy="342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GB" sz="2800" spc="-1" strike="noStrike">
                <a:solidFill>
                  <a:schemeClr val="lt1"/>
                </a:solidFill>
                <a:latin typeface="Calibri"/>
                <a:ea typeface="Calibri"/>
              </a:rPr>
              <a:t>Automatic Pipeline - 4 keys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 type="sldNum" idx="21"/>
          </p:nvPr>
        </p:nvSpPr>
        <p:spPr>
          <a:xfrm>
            <a:off x="9848160" y="6411960"/>
            <a:ext cx="193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rgbClr val="1d1d1b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4E38C0BA-DF35-4C57-9C2B-09281C5A3571}" type="slidenum">
              <a:rPr b="0" lang="en-GB" sz="1200" spc="-1" strike="noStrike">
                <a:solidFill>
                  <a:srgbClr val="1d1d1b"/>
                </a:solidFill>
                <a:latin typeface="Calibri"/>
                <a:ea typeface="Calibri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0" name="Google Shape;136;g3d9f06e1e9b_0_28" descr=""/>
          <p:cNvPicPr/>
          <p:nvPr/>
        </p:nvPicPr>
        <p:blipFill>
          <a:blip r:embed="rId1"/>
          <a:stretch/>
        </p:blipFill>
        <p:spPr>
          <a:xfrm>
            <a:off x="483120" y="956520"/>
            <a:ext cx="4782240" cy="2689920"/>
          </a:xfrm>
          <a:prstGeom prst="rect">
            <a:avLst/>
          </a:prstGeom>
          <a:ln w="0">
            <a:noFill/>
          </a:ln>
        </p:spPr>
      </p:pic>
      <p:sp>
        <p:nvSpPr>
          <p:cNvPr id="101" name="Google Shape;137;g3d9f06e1e9b_0_28"/>
          <p:cNvSpPr/>
          <p:nvPr/>
        </p:nvSpPr>
        <p:spPr>
          <a:xfrm>
            <a:off x="5265720" y="956520"/>
            <a:ext cx="6926400" cy="10069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marL="457200" indent="-399960">
              <a:lnSpc>
                <a:spcPct val="100000"/>
              </a:lnSpc>
              <a:buClr>
                <a:srgbClr val="a0599f"/>
              </a:buClr>
              <a:buFont typeface="OpenSymbol"/>
              <a:buAutoNum type="arabicPeriod"/>
            </a:pPr>
            <a:r>
              <a:rPr b="0" lang="en-GB" sz="2700" spc="-1" strike="noStrike">
                <a:solidFill>
                  <a:srgbClr val="a0599f"/>
                </a:solidFill>
                <a:latin typeface="Calibri"/>
                <a:ea typeface="Calibri"/>
              </a:rPr>
              <a:t>You only need your file(s) and fill a config file</a:t>
            </a:r>
            <a:endParaRPr b="0" lang="es-E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2" name="Google Shape;138;g3d9f06e1e9b_0_28"/>
          <p:cNvSpPr/>
          <p:nvPr/>
        </p:nvSpPr>
        <p:spPr>
          <a:xfrm>
            <a:off x="5265720" y="1773000"/>
            <a:ext cx="7518240" cy="183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2700" spc="-1" strike="noStrike">
                <a:solidFill>
                  <a:srgbClr val="a0599f"/>
                </a:solidFill>
                <a:latin typeface="Calibri"/>
                <a:ea typeface="Calibri"/>
              </a:rPr>
              <a:t>2. Complex ISO 19139 composed easily</a:t>
            </a:r>
            <a:endParaRPr b="0" lang="es-ES" sz="2700" spc="-1" strike="noStrike">
              <a:solidFill>
                <a:srgbClr val="000000"/>
              </a:solidFill>
              <a:latin typeface="Arial"/>
            </a:endParaRPr>
          </a:p>
          <a:p>
            <a:pPr marL="457200" indent="-399960">
              <a:lnSpc>
                <a:spcPct val="100000"/>
              </a:lnSpc>
              <a:buClr>
                <a:srgbClr val="a0599f"/>
              </a:buClr>
              <a:buFont typeface="Calibri"/>
              <a:buChar char="-"/>
              <a:tabLst>
                <a:tab algn="l" pos="0"/>
              </a:tabLst>
            </a:pPr>
            <a:r>
              <a:rPr b="0" lang="en-GB" sz="2700" spc="-1" strike="noStrike">
                <a:solidFill>
                  <a:srgbClr val="a0599f"/>
                </a:solidFill>
                <a:latin typeface="Calibri"/>
                <a:ea typeface="Calibri"/>
              </a:rPr>
              <a:t>Accuracy, error</a:t>
            </a:r>
            <a:endParaRPr b="0" lang="es-ES" sz="2700" spc="-1" strike="noStrike">
              <a:solidFill>
                <a:srgbClr val="000000"/>
              </a:solidFill>
              <a:latin typeface="Arial"/>
            </a:endParaRPr>
          </a:p>
          <a:p>
            <a:pPr marL="457200" indent="-399960">
              <a:lnSpc>
                <a:spcPct val="100000"/>
              </a:lnSpc>
              <a:buClr>
                <a:srgbClr val="a0599f"/>
              </a:buClr>
              <a:buFont typeface="Calibri"/>
              <a:buChar char="-"/>
              <a:tabLst>
                <a:tab algn="l" pos="0"/>
              </a:tabLst>
            </a:pPr>
            <a:r>
              <a:rPr b="0" lang="en-GB" sz="2700" spc="-1" strike="noStrike">
                <a:solidFill>
                  <a:srgbClr val="a0599f"/>
                </a:solidFill>
                <a:latin typeface="Calibri"/>
                <a:ea typeface="Calibri"/>
              </a:rPr>
              <a:t>Provenance</a:t>
            </a:r>
            <a:endParaRPr b="0" lang="es-ES" sz="2700" spc="-1" strike="noStrike">
              <a:solidFill>
                <a:srgbClr val="000000"/>
              </a:solidFill>
              <a:latin typeface="Arial"/>
            </a:endParaRPr>
          </a:p>
          <a:p>
            <a:pPr marL="457200" indent="-399960">
              <a:lnSpc>
                <a:spcPct val="100000"/>
              </a:lnSpc>
              <a:buClr>
                <a:srgbClr val="a0599f"/>
              </a:buClr>
              <a:buFont typeface="Calibri"/>
              <a:buChar char="-"/>
              <a:tabLst>
                <a:tab algn="l" pos="0"/>
              </a:tabLst>
            </a:pPr>
            <a:r>
              <a:rPr b="0" lang="en-GB" sz="2700" spc="-1" strike="noStrike">
                <a:solidFill>
                  <a:srgbClr val="a0599f"/>
                </a:solidFill>
                <a:latin typeface="Calibri"/>
                <a:ea typeface="Calibri"/>
              </a:rPr>
              <a:t>“</a:t>
            </a:r>
            <a:r>
              <a:rPr b="0" lang="en-GB" sz="2700" spc="-1" strike="noStrike">
                <a:solidFill>
                  <a:srgbClr val="a0599f"/>
                </a:solidFill>
                <a:latin typeface="Calibri"/>
                <a:ea typeface="Calibri"/>
              </a:rPr>
              <a:t>Geo” metadata</a:t>
            </a:r>
            <a:endParaRPr b="0" lang="es-E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Google Shape;139;g3d9f06e1e9b_0_28"/>
          <p:cNvSpPr/>
          <p:nvPr/>
        </p:nvSpPr>
        <p:spPr>
          <a:xfrm>
            <a:off x="551520" y="3858120"/>
            <a:ext cx="10402920" cy="59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2700" spc="-1" strike="noStrike">
                <a:solidFill>
                  <a:srgbClr val="a0599f"/>
                </a:solidFill>
                <a:latin typeface="Calibri"/>
                <a:ea typeface="Calibri"/>
              </a:rPr>
              <a:t>3. Everything if uploaded for you: File(s), thumbnail, OGC</a:t>
            </a:r>
            <a:endParaRPr b="0" lang="es-E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Google Shape;140;g3d9f06e1e9b_0_28"/>
          <p:cNvSpPr/>
          <p:nvPr/>
        </p:nvSpPr>
        <p:spPr>
          <a:xfrm>
            <a:off x="551520" y="4846320"/>
            <a:ext cx="10402920" cy="595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en-GB" sz="2700" spc="-1" strike="noStrike">
                <a:solidFill>
                  <a:srgbClr val="a0599f"/>
                </a:solidFill>
                <a:latin typeface="Calibri"/>
                <a:ea typeface="Calibri"/>
              </a:rPr>
              <a:t>4. Do you need a PID? First pass: FAIR tests, ISO validator</a:t>
            </a:r>
            <a:endParaRPr b="0" lang="es-ES" sz="27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63" dur="indefinite" restart="never" nodeType="tmRoot">
          <p:childTnLst>
            <p:seq>
              <p:cTn id="64" dur="indefinite" nodeType="mainSeq">
                <p:childTnLst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55560" y="300960"/>
            <a:ext cx="9926640" cy="342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GB" sz="2800" spc="-1" strike="noStrike">
                <a:solidFill>
                  <a:schemeClr val="lt1"/>
                </a:solidFill>
                <a:latin typeface="Calibri"/>
                <a:ea typeface="Calibri"/>
              </a:rPr>
              <a:t>Example - goyas.csic.es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sldNum" idx="22"/>
          </p:nvPr>
        </p:nvSpPr>
        <p:spPr>
          <a:xfrm>
            <a:off x="9848160" y="6411960"/>
            <a:ext cx="193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rgbClr val="1d1d1b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E8BC78F-92A9-4595-B557-FA658D4EB154}" type="slidenum">
              <a:rPr b="0" lang="en-GB" sz="1200" spc="-1" strike="noStrike">
                <a:solidFill>
                  <a:srgbClr val="1d1d1b"/>
                </a:solidFill>
                <a:latin typeface="Calibri"/>
                <a:ea typeface="Calibri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7" name="Google Shape;147;g34e28ca80f3_0_41" descr=""/>
          <p:cNvPicPr/>
          <p:nvPr/>
        </p:nvPicPr>
        <p:blipFill>
          <a:blip r:embed="rId1"/>
          <a:stretch/>
        </p:blipFill>
        <p:spPr>
          <a:xfrm>
            <a:off x="502200" y="1179720"/>
            <a:ext cx="3619080" cy="4809600"/>
          </a:xfrm>
          <a:prstGeom prst="rect">
            <a:avLst/>
          </a:prstGeom>
          <a:ln w="0">
            <a:noFill/>
          </a:ln>
        </p:spPr>
      </p:pic>
      <p:pic>
        <p:nvPicPr>
          <p:cNvPr id="108" name="Google Shape;148;g34e28ca80f3_0_41" descr=""/>
          <p:cNvPicPr/>
          <p:nvPr/>
        </p:nvPicPr>
        <p:blipFill>
          <a:blip r:embed="rId2"/>
          <a:stretch/>
        </p:blipFill>
        <p:spPr>
          <a:xfrm>
            <a:off x="4348080" y="1179720"/>
            <a:ext cx="3495240" cy="1866600"/>
          </a:xfrm>
          <a:prstGeom prst="rect">
            <a:avLst/>
          </a:prstGeom>
          <a:ln w="0">
            <a:noFill/>
          </a:ln>
        </p:spPr>
      </p:pic>
      <p:pic>
        <p:nvPicPr>
          <p:cNvPr id="109" name="Google Shape;149;g34e28ca80f3_0_41" descr=""/>
          <p:cNvPicPr/>
          <p:nvPr/>
        </p:nvPicPr>
        <p:blipFill>
          <a:blip r:embed="rId3"/>
          <a:stretch/>
        </p:blipFill>
        <p:spPr>
          <a:xfrm>
            <a:off x="4431600" y="3119760"/>
            <a:ext cx="4458240" cy="2703240"/>
          </a:xfrm>
          <a:prstGeom prst="rect">
            <a:avLst/>
          </a:prstGeom>
          <a:ln w="0">
            <a:noFill/>
          </a:ln>
        </p:spPr>
      </p:pic>
      <p:pic>
        <p:nvPicPr>
          <p:cNvPr id="110" name="Google Shape;150;g34e28ca80f3_0_41" descr=""/>
          <p:cNvPicPr/>
          <p:nvPr/>
        </p:nvPicPr>
        <p:blipFill>
          <a:blip r:embed="rId4"/>
          <a:stretch/>
        </p:blipFill>
        <p:spPr>
          <a:xfrm>
            <a:off x="8889840" y="2195640"/>
            <a:ext cx="2997000" cy="3199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81" dur="indefinite" restart="never" nodeType="tmRoot">
          <p:childTnLst>
            <p:seq>
              <p:cTn id="82" dur="indefinite" nodeType="mainSeq">
                <p:childTnLst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541080" y="300960"/>
            <a:ext cx="10041120" cy="3427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lnSpc>
                <a:spcPct val="90000"/>
              </a:lnSpc>
              <a:buNone/>
              <a:tabLst>
                <a:tab algn="l" pos="0"/>
              </a:tabLst>
            </a:pPr>
            <a:r>
              <a:rPr b="1" lang="en-GB" sz="2700" spc="-1" strike="noStrike">
                <a:solidFill>
                  <a:schemeClr val="lt1"/>
                </a:solidFill>
                <a:latin typeface="Calibri"/>
                <a:ea typeface="Calibri"/>
              </a:rPr>
              <a:t>Key insights</a:t>
            </a:r>
            <a:endParaRPr b="0" lang="es-ES" sz="27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Google Shape;156;g34e28ca80f3_0_48"/>
          <p:cNvSpPr/>
          <p:nvPr/>
        </p:nvSpPr>
        <p:spPr>
          <a:xfrm>
            <a:off x="499680" y="1123920"/>
            <a:ext cx="11346120" cy="610200"/>
          </a:xfrm>
          <a:prstGeom prst="rect">
            <a:avLst/>
          </a:prstGeom>
          <a:noFill/>
          <a:ln w="9360">
            <a:solidFill>
              <a:srgbClr val="701c7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2800" spc="-1" strike="noStrike">
                <a:solidFill>
                  <a:srgbClr val="a0599f"/>
                </a:solidFill>
                <a:latin typeface="Calibri"/>
                <a:ea typeface="Calibri"/>
              </a:rPr>
              <a:t>FAIR from the start guides decisions and anticipates problems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sldNum" idx="23"/>
          </p:nvPr>
        </p:nvSpPr>
        <p:spPr>
          <a:xfrm>
            <a:off x="9848160" y="6411960"/>
            <a:ext cx="193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rgbClr val="1d1d1b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B1F3249B-31EE-4D7F-A6F0-C3365E738780}" type="slidenum">
              <a:rPr b="0" lang="en-GB" sz="1200" spc="-1" strike="noStrike">
                <a:solidFill>
                  <a:srgbClr val="1d1d1b"/>
                </a:solidFill>
                <a:latin typeface="Calibri"/>
                <a:ea typeface="Calibri"/>
              </a:rPr>
              <a:t>&lt;número&gt;</a:t>
            </a:fld>
            <a:endParaRPr b="0" lang="es-ES" sz="12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4" name="Google Shape;158;g34e28ca80f3_0_48"/>
          <p:cNvSpPr/>
          <p:nvPr/>
        </p:nvSpPr>
        <p:spPr>
          <a:xfrm>
            <a:off x="437040" y="2345040"/>
            <a:ext cx="11471400" cy="1677600"/>
          </a:xfrm>
          <a:prstGeom prst="rect">
            <a:avLst/>
          </a:prstGeom>
          <a:noFill/>
          <a:ln w="9360">
            <a:solidFill>
              <a:srgbClr val="701c7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2800" spc="-1" strike="noStrike">
                <a:solidFill>
                  <a:srgbClr val="a0599f"/>
                </a:solidFill>
                <a:latin typeface="Calibri"/>
                <a:ea typeface="Calibri"/>
              </a:rPr>
              <a:t>FAIR is not just metadata — it requires workflows and </a:t>
            </a:r>
            <a:r>
              <a:rPr b="1" lang="en-GB" sz="2800" spc="-1" strike="noStrike" u="sng">
                <a:solidFill>
                  <a:srgbClr val="a0599f"/>
                </a:solidFill>
                <a:uFillTx/>
                <a:latin typeface="Calibri"/>
                <a:ea typeface="Calibri"/>
              </a:rPr>
              <a:t>automation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2800" spc="-1" strike="noStrike">
                <a:solidFill>
                  <a:srgbClr val="a0599f"/>
                </a:solidFill>
                <a:latin typeface="Calibri"/>
                <a:ea typeface="Calibri"/>
              </a:rPr>
              <a:t>(to support data producers without increasing complexity)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es-ES" sz="1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Google Shape;159;g34e28ca80f3_0_48"/>
          <p:cNvSpPr/>
          <p:nvPr/>
        </p:nvSpPr>
        <p:spPr>
          <a:xfrm>
            <a:off x="437040" y="4547160"/>
            <a:ext cx="11471400" cy="1037160"/>
          </a:xfrm>
          <a:prstGeom prst="rect">
            <a:avLst/>
          </a:prstGeom>
          <a:noFill/>
          <a:ln w="9360">
            <a:solidFill>
              <a:srgbClr val="701c7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2800" spc="-1" strike="noStrike">
                <a:solidFill>
                  <a:srgbClr val="a0599f"/>
                </a:solidFill>
                <a:latin typeface="Calibri"/>
                <a:ea typeface="Calibri"/>
              </a:rPr>
              <a:t>FAIR and data quality must be linked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en-GB" sz="2800" spc="-1" strike="noStrike">
                <a:solidFill>
                  <a:srgbClr val="a0599f"/>
                </a:solidFill>
                <a:latin typeface="Calibri"/>
                <a:ea typeface="Calibri"/>
              </a:rPr>
              <a:t>(enforced through automated checks and validation)</a:t>
            </a:r>
            <a:endParaRPr b="0" lang="es-ES" sz="2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  <p:timing>
    <p:tnLst>
      <p:par>
        <p:cTn id="99" dur="indefinite" restart="never" nodeType="tmRoot">
          <p:childTnLst>
            <p:seq>
              <p:cTn id="100" dur="indefinite" nodeType="mainSeq">
                <p:childTnLst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nodeType="clickEffect" fill="hold" presetClass="entr" presetID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sldNum" idx="24"/>
          </p:nvPr>
        </p:nvSpPr>
        <p:spPr>
          <a:xfrm>
            <a:off x="9848160" y="6411960"/>
            <a:ext cx="193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en-GB" sz="1200" spc="-1" strike="noStrike">
                <a:solidFill>
                  <a:srgbClr val="1d1d1b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61DA906A-6B9C-47AC-B66F-FC6F43876C84}" type="slidenum">
              <a:rPr b="0" lang="en-GB" sz="1200" spc="-1" strike="noStrike">
                <a:solidFill>
                  <a:srgbClr val="1d1d1b"/>
                </a:solidFill>
                <a:latin typeface="Calibri"/>
                <a:ea typeface="Calibri"/>
              </a:rPr>
              <a:t>&lt;número&gt;</a:t>
            </a:fld>
            <a:endParaRPr b="0" lang="es-ES" sz="1200" spc="-1" strike="noStrike">
              <a:solidFill>
                <a:srgbClr val="ffffff"/>
              </a:solidFill>
              <a:latin typeface="Times New Roman"/>
            </a:endParaRPr>
          </a:p>
        </p:txBody>
      </p:sp>
      <p:pic>
        <p:nvPicPr>
          <p:cNvPr id="117" name="Google Shape;165;p3" descr=""/>
          <p:cNvPicPr/>
          <p:nvPr/>
        </p:nvPicPr>
        <p:blipFill>
          <a:blip r:embed="rId1"/>
          <a:stretch/>
        </p:blipFill>
        <p:spPr>
          <a:xfrm>
            <a:off x="4984200" y="180360"/>
            <a:ext cx="1826640" cy="18266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Blue-Cloud">
      <a:dk1>
        <a:srgbClr val="0032b1"/>
      </a:dk1>
      <a:lt1>
        <a:srgbClr val="ffffff"/>
      </a:lt1>
      <a:dk2>
        <a:srgbClr val="434845"/>
      </a:dk2>
      <a:lt2>
        <a:srgbClr val="e7e6e6"/>
      </a:lt2>
      <a:accent1>
        <a:srgbClr val="71a096"/>
      </a:accent1>
      <a:accent2>
        <a:srgbClr val="7e5e34"/>
      </a:accent2>
      <a:accent3>
        <a:srgbClr val="68615b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Blue-Cloud">
      <a:dk1>
        <a:srgbClr val="0032b1"/>
      </a:dk1>
      <a:lt1>
        <a:srgbClr val="ffffff"/>
      </a:lt1>
      <a:dk2>
        <a:srgbClr val="434845"/>
      </a:dk2>
      <a:lt2>
        <a:srgbClr val="e7e6e6"/>
      </a:lt2>
      <a:accent1>
        <a:srgbClr val="71a096"/>
      </a:accent1>
      <a:accent2>
        <a:srgbClr val="7e5e34"/>
      </a:accent2>
      <a:accent3>
        <a:srgbClr val="68615b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i Office">
  <a:themeElements>
    <a:clrScheme name="Blue-Cloud">
      <a:dk1>
        <a:srgbClr val="0032b1"/>
      </a:dk1>
      <a:lt1>
        <a:srgbClr val="ffffff"/>
      </a:lt1>
      <a:dk2>
        <a:srgbClr val="434845"/>
      </a:dk2>
      <a:lt2>
        <a:srgbClr val="e7e6e6"/>
      </a:lt2>
      <a:accent1>
        <a:srgbClr val="71a096"/>
      </a:accent1>
      <a:accent2>
        <a:srgbClr val="7e5e34"/>
      </a:accent2>
      <a:accent3>
        <a:srgbClr val="68615b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Tema di Office">
  <a:themeElements>
    <a:clrScheme name="Blue-Cloud">
      <a:dk1>
        <a:srgbClr val="0032b1"/>
      </a:dk1>
      <a:lt1>
        <a:srgbClr val="ffffff"/>
      </a:lt1>
      <a:dk2>
        <a:srgbClr val="434845"/>
      </a:dk2>
      <a:lt2>
        <a:srgbClr val="e7e6e6"/>
      </a:lt2>
      <a:accent1>
        <a:srgbClr val="71a096"/>
      </a:accent1>
      <a:accent2>
        <a:srgbClr val="7e5e34"/>
      </a:accent2>
      <a:accent3>
        <a:srgbClr val="68615b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Tema di Office">
  <a:themeElements>
    <a:clrScheme name="Blue-Cloud">
      <a:dk1>
        <a:srgbClr val="0032b1"/>
      </a:dk1>
      <a:lt1>
        <a:srgbClr val="ffffff"/>
      </a:lt1>
      <a:dk2>
        <a:srgbClr val="434845"/>
      </a:dk2>
      <a:lt2>
        <a:srgbClr val="e7e6e6"/>
      </a:lt2>
      <a:accent1>
        <a:srgbClr val="71a096"/>
      </a:accent1>
      <a:accent2>
        <a:srgbClr val="7e5e34"/>
      </a:accent2>
      <a:accent3>
        <a:srgbClr val="68615b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Tema di Office">
  <a:themeElements>
    <a:clrScheme name="Blue-Cloud">
      <a:dk1>
        <a:srgbClr val="0032b1"/>
      </a:dk1>
      <a:lt1>
        <a:srgbClr val="ffffff"/>
      </a:lt1>
      <a:dk2>
        <a:srgbClr val="434845"/>
      </a:dk2>
      <a:lt2>
        <a:srgbClr val="e7e6e6"/>
      </a:lt2>
      <a:accent1>
        <a:srgbClr val="71a096"/>
      </a:accent1>
      <a:accent2>
        <a:srgbClr val="7e5e34"/>
      </a:accent2>
      <a:accent3>
        <a:srgbClr val="68615b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Tema di Office">
  <a:themeElements>
    <a:clrScheme name="Blue-Cloud">
      <a:dk1>
        <a:srgbClr val="0032b1"/>
      </a:dk1>
      <a:lt1>
        <a:srgbClr val="ffffff"/>
      </a:lt1>
      <a:dk2>
        <a:srgbClr val="434845"/>
      </a:dk2>
      <a:lt2>
        <a:srgbClr val="e7e6e6"/>
      </a:lt2>
      <a:accent1>
        <a:srgbClr val="71a096"/>
      </a:accent1>
      <a:accent2>
        <a:srgbClr val="7e5e34"/>
      </a:accent2>
      <a:accent3>
        <a:srgbClr val="68615b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</TotalTime>
  <Application>LibreOffice/24.2.7.2$Linux_X86_64 LibreOffice_project/420$Build-2</Application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2023-12-14T13:12:42Z</dcterms:created>
  <dc:creator>Andrea Greco</dc:creator>
  <dc:description/>
  <dc:language>es-ES</dc:language>
  <cp:lastModifiedBy/>
  <dcterms:modified xsi:type="dcterms:W3CDTF">2026-04-28T10:38:19Z</dcterms:modified>
  <cp:revision>2</cp:revision>
  <dc:subject/>
  <dc:title/>
</cp:coreProperties>
</file>