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ACD9-B59A-F2C6-772B-CDF91CB3E0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8F74EB-5161-306F-6C7C-6F277F7C57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BB29F-D8A0-5B94-D730-5EB0EC57E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28C04-1914-5645-8A23-4E4D5559A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7FCD8-46ED-8047-F179-DC03BA736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080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D2971-5C75-D153-3F70-D320E3BD0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AFEDDC-E7A5-9790-4A72-08BE9BC7EC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E0D9D-EA7F-D69B-8AAF-1E28EE81A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06B2A-83A6-C4C7-0A12-8AE607BE4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4C2CE-1502-7F95-CCA1-0178C3E6C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58533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D0E556-36A0-3DC9-B387-761EA428E3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510813-BCC4-42D9-4839-40B14CF7E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EDF1E3-8FCB-696C-7724-3E116E21F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9CCE1-B2F7-7CE1-037B-F1DFF01DC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14413-CA00-A284-F8A4-A29CD6573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3932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7DDA1-F67A-871E-C127-3B56A2777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CC5C4-A08C-01BC-DEE7-92ED16221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D3EB8-4F68-9869-AB41-E1A90D532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0C5CA-4471-D8E9-C90F-E23234B71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44FB3-B514-2D76-DB3B-9178EE99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518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D8B2B-B7C8-8505-5081-E471BC319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88608F-8576-2569-EDA8-C6F79B4A6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AEE9D-F423-BB13-1503-4B66216BE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47AAB-5E07-8B28-DB09-CCE50A282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C1ADBF-72DA-6405-EF90-E858329EE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76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9B9CF-65C9-B6FA-D17D-AFFC43F20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6D320-8E55-BD44-6259-3B5C9707C8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9DC510-5524-EE8C-EE99-B827F858B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645FAC-8EA7-579C-4B5D-4BF4778FD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79212-9285-9B26-4C76-D9AE37653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AE4FE-EBA0-CD19-9887-ACD241A9E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056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1916B-C6D4-55FB-319D-C9A8FAFED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45271-5791-B36D-6B1E-D4F06CD26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1810C7-DB7C-7954-6771-5F996393BE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E9B6D3-FD2C-6717-95F3-03863C8C78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E1ECCB-FBC6-27E4-0808-0251EA3E96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75D654-9FFD-2C46-4028-CF42470C9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FC1B44-8778-E188-C88C-EE9D944E5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C5795C-DAF4-9F32-D49C-8783D8D8E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6299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D7B3C-E829-3986-8EEF-65B2A1461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20097A-DB9C-EA54-CF18-56BC4B935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0D804D-2F02-FEAC-BBCC-909219D6B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14CDDA-52E3-AE7C-5848-BDA72FE6D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14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3C5DC2-A507-A884-769A-9F23553EB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32DAE9-A7F0-A879-9320-8817DA2D6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ED1497-5338-7527-CF28-BCE17D31A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81256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F3976-4692-CEC1-66F4-30652593A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B1BD0-C56C-465C-D807-0165FF8CF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CF3FE5-5769-8183-5B72-D315097BCC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6E7A2A-4AD9-C73F-D215-B2EFF0207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489371-4DAF-20CB-8F1F-C94D57FFF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DBDB7B-EBDF-65EB-CCE2-C3EF4680B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0508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289ED-5531-4225-FE7A-D8857436D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965635-8ECE-F126-7349-D3F7D3A4A0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60E243-E369-BCBC-97BA-FE546376B8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98824-DA90-50B8-C96D-5857C8469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ED410D-CD54-244F-29EB-C90CBAB61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1BBAC-0799-2D42-C3FF-EF030AE4B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7535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715478-398C-8E01-D8A4-64B43866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EE4137-000F-3745-D64E-4D68A1A30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70298-1410-3749-8DD5-DE5E2ED264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5588D-F41A-4FA7-A7E6-EBFDBC9281B5}" type="datetimeFigureOut">
              <a:rPr lang="en-IN" smtClean="0"/>
              <a:t>07-05-2026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9D7241-DC9D-9B21-14AD-90EEB8F7A2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CF5E6-5907-A57B-2FA0-2AB8F1D54E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6A6A6-5C26-4796-A88E-325CC5C8D10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473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researchgate.net/profile/Rajagopal-Sadhasivam" TargetMode="External"/><Relationship Id="rId5" Type="http://schemas.openxmlformats.org/officeDocument/2006/relationships/hyperlink" Target="http://www.linkedin.com/in/rajagopal-sadhasivam" TargetMode="External"/><Relationship Id="rId4" Type="http://schemas.openxmlformats.org/officeDocument/2006/relationships/hyperlink" Target="mailto:rajagopalmsadhasivam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AC742-F420-6CB5-04DD-13BDCFF967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4E1D1BD-F599-D0BE-B154-FDBC5342C3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799"/>
            <a:ext cx="5476775" cy="423038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010BAC9-EF85-D312-FDC7-6EDA9F8823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0948" y="485109"/>
            <a:ext cx="3511730" cy="351173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4ACAC39-D90E-E0D5-6AE7-D10CFDD475A1}"/>
              </a:ext>
            </a:extLst>
          </p:cNvPr>
          <p:cNvSpPr txBox="1"/>
          <p:nvPr/>
        </p:nvSpPr>
        <p:spPr>
          <a:xfrm>
            <a:off x="7063339" y="30799"/>
            <a:ext cx="2646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200" b="1" dirty="0"/>
              <a:t>website</a:t>
            </a: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9F5A2D93-488B-A4AE-52A6-8927DDB9B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7203" y="4549073"/>
            <a:ext cx="8566485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Contact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Email: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rajagopalmsadhasivam@gmail.com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Phone: +91 9442273951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LinkedIn: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5"/>
              </a:rPr>
              <a:t>www.linkedin.com/in/rajagopal-sadhasivam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ResearchGate: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6"/>
              </a:rPr>
              <a:t>www.researchgate.net/profile/Rajagopal-Sadhasivam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782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RAJAGOPAL SADHASIVAM</dc:creator>
  <cp:lastModifiedBy>RAJAGOPAL SADHASIVAM</cp:lastModifiedBy>
  <cp:revision>1</cp:revision>
  <dcterms:created xsi:type="dcterms:W3CDTF">2026-05-07T11:20:40Z</dcterms:created>
  <dcterms:modified xsi:type="dcterms:W3CDTF">2026-05-07T11:21:02Z</dcterms:modified>
</cp:coreProperties>
</file>