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30275213" cy="4280376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7" userDrawn="1">
          <p15:clr>
            <a:srgbClr val="A4A3A4"/>
          </p15:clr>
        </p15:guide>
        <p15:guide id="2" pos="18381" userDrawn="1">
          <p15:clr>
            <a:srgbClr val="A4A3A4"/>
          </p15:clr>
        </p15:guide>
        <p15:guide id="3" pos="9808" userDrawn="1">
          <p15:clr>
            <a:srgbClr val="A4A3A4"/>
          </p15:clr>
        </p15:guide>
        <p15:guide id="4" pos="690" userDrawn="1">
          <p15:clr>
            <a:srgbClr val="A4A3A4"/>
          </p15:clr>
        </p15:guide>
        <p15:guide id="5" orient="horz" pos="13481" userDrawn="1">
          <p15:clr>
            <a:srgbClr val="A4A3A4"/>
          </p15:clr>
        </p15:guide>
        <p15:guide id="6" orient="horz" pos="26636" userDrawn="1">
          <p15:clr>
            <a:srgbClr val="A4A3A4"/>
          </p15:clr>
        </p15:guide>
        <p15:guide id="7" pos="9263" userDrawn="1">
          <p15:clr>
            <a:srgbClr val="A4A3A4"/>
          </p15:clr>
        </p15:guide>
        <p15:guide id="8" pos="953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9694"/>
    <a:srgbClr val="F88080"/>
    <a:srgbClr val="BB2E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2A1719-25F8-4012-9721-36A6F7629733}" v="208" dt="2025-11-06T13:52:36.2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75" autoAdjust="0"/>
    <p:restoredTop sz="94695" autoAdjust="0"/>
  </p:normalViewPr>
  <p:slideViewPr>
    <p:cSldViewPr showGuides="1">
      <p:cViewPr>
        <p:scale>
          <a:sx n="25" d="100"/>
          <a:sy n="25" d="100"/>
        </p:scale>
        <p:origin x="1188" y="42"/>
      </p:cViewPr>
      <p:guideLst>
        <p:guide orient="horz" pos="327"/>
        <p:guide pos="18381"/>
        <p:guide pos="9808"/>
        <p:guide pos="690"/>
        <p:guide orient="horz" pos="13481"/>
        <p:guide orient="horz" pos="26636"/>
        <p:guide pos="9263"/>
        <p:guide pos="9535"/>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microsoft.com/office/2015/10/relationships/revisionInfo" Target="revisionInfo.xml"/><Relationship Id="rId3" Type="http://schemas.openxmlformats.org/officeDocument/2006/relationships/presProps" Target="presProps.xml"/><Relationship Id="rId7" Type="http://schemas.microsoft.com/office/2016/11/relationships/changesInfo" Target="changesInfos/changesInfo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orgia Proietti Pelliccia" userId="1db8f3ff-22a4-4b5a-9869-cdcddb7dcc49" providerId="ADAL" clId="{5DA38770-36BD-44DE-9EC7-595924E1FC86}"/>
    <pc:docChg chg="undo redo custSel addSld modSld">
      <pc:chgData name="Giorgia Proietti Pelliccia" userId="1db8f3ff-22a4-4b5a-9869-cdcddb7dcc49" providerId="ADAL" clId="{5DA38770-36BD-44DE-9EC7-595924E1FC86}" dt="2025-11-06T13:59:25.234" v="2822" actId="207"/>
      <pc:docMkLst>
        <pc:docMk/>
      </pc:docMkLst>
      <pc:sldChg chg="addSp delSp modSp mod">
        <pc:chgData name="Giorgia Proietti Pelliccia" userId="1db8f3ff-22a4-4b5a-9869-cdcddb7dcc49" providerId="ADAL" clId="{5DA38770-36BD-44DE-9EC7-595924E1FC86}" dt="2025-11-06T13:59:25.234" v="2822" actId="207"/>
        <pc:sldMkLst>
          <pc:docMk/>
          <pc:sldMk cId="2804631943" sldId="256"/>
        </pc:sldMkLst>
        <pc:spChg chg="add mod">
          <ac:chgData name="Giorgia Proietti Pelliccia" userId="1db8f3ff-22a4-4b5a-9869-cdcddb7dcc49" providerId="ADAL" clId="{5DA38770-36BD-44DE-9EC7-595924E1FC86}" dt="2025-11-06T13:51:04" v="2791" actId="1076"/>
          <ac:spMkLst>
            <pc:docMk/>
            <pc:sldMk cId="2804631943" sldId="256"/>
            <ac:spMk id="2" creationId="{6A201DC8-A4CF-A385-5AD6-66025E0BEDBB}"/>
          </ac:spMkLst>
        </pc:spChg>
        <pc:spChg chg="add mod">
          <ac:chgData name="Giorgia Proietti Pelliccia" userId="1db8f3ff-22a4-4b5a-9869-cdcddb7dcc49" providerId="ADAL" clId="{5DA38770-36BD-44DE-9EC7-595924E1FC86}" dt="2025-11-06T13:56:56.717" v="2816" actId="1076"/>
          <ac:spMkLst>
            <pc:docMk/>
            <pc:sldMk cId="2804631943" sldId="256"/>
            <ac:spMk id="6" creationId="{BBB84D89-A630-14C4-2F44-AFBE3CC94FB4}"/>
          </ac:spMkLst>
        </pc:spChg>
        <pc:spChg chg="add mod">
          <ac:chgData name="Giorgia Proietti Pelliccia" userId="1db8f3ff-22a4-4b5a-9869-cdcddb7dcc49" providerId="ADAL" clId="{5DA38770-36BD-44DE-9EC7-595924E1FC86}" dt="2025-11-06T13:52:53.572" v="2813" actId="1076"/>
          <ac:spMkLst>
            <pc:docMk/>
            <pc:sldMk cId="2804631943" sldId="256"/>
            <ac:spMk id="7" creationId="{92126081-EF7F-5890-5681-1A18BCDD3B1B}"/>
          </ac:spMkLst>
        </pc:spChg>
        <pc:spChg chg="add mod">
          <ac:chgData name="Giorgia Proietti Pelliccia" userId="1db8f3ff-22a4-4b5a-9869-cdcddb7dcc49" providerId="ADAL" clId="{5DA38770-36BD-44DE-9EC7-595924E1FC86}" dt="2025-11-06T13:54:01.333" v="2815" actId="1076"/>
          <ac:spMkLst>
            <pc:docMk/>
            <pc:sldMk cId="2804631943" sldId="256"/>
            <ac:spMk id="8" creationId="{C6D76CB5-B8FF-59F7-4069-7E211A2307E3}"/>
          </ac:spMkLst>
        </pc:spChg>
        <pc:spChg chg="mod">
          <ac:chgData name="Giorgia Proietti Pelliccia" userId="1db8f3ff-22a4-4b5a-9869-cdcddb7dcc49" providerId="ADAL" clId="{5DA38770-36BD-44DE-9EC7-595924E1FC86}" dt="2025-11-05T17:17:50.003" v="2190" actId="20577"/>
          <ac:spMkLst>
            <pc:docMk/>
            <pc:sldMk cId="2804631943" sldId="256"/>
            <ac:spMk id="11" creationId="{5011DDA6-3A81-9803-BD2B-1BC7E8D55976}"/>
          </ac:spMkLst>
        </pc:spChg>
        <pc:spChg chg="mod">
          <ac:chgData name="Giorgia Proietti Pelliccia" userId="1db8f3ff-22a4-4b5a-9869-cdcddb7dcc49" providerId="ADAL" clId="{5DA38770-36BD-44DE-9EC7-595924E1FC86}" dt="2025-11-05T17:15:48.472" v="2014" actId="1036"/>
          <ac:spMkLst>
            <pc:docMk/>
            <pc:sldMk cId="2804631943" sldId="256"/>
            <ac:spMk id="16" creationId="{47742C5D-F866-C654-C991-15F1EBFF0258}"/>
          </ac:spMkLst>
        </pc:spChg>
        <pc:spChg chg="mod">
          <ac:chgData name="Giorgia Proietti Pelliccia" userId="1db8f3ff-22a4-4b5a-9869-cdcddb7dcc49" providerId="ADAL" clId="{5DA38770-36BD-44DE-9EC7-595924E1FC86}" dt="2025-11-05T16:43:04.138" v="1120" actId="1036"/>
          <ac:spMkLst>
            <pc:docMk/>
            <pc:sldMk cId="2804631943" sldId="256"/>
            <ac:spMk id="18" creationId="{15777D79-87CD-E5FF-1932-41CC1FE4C73C}"/>
          </ac:spMkLst>
        </pc:spChg>
        <pc:spChg chg="mod">
          <ac:chgData name="Giorgia Proietti Pelliccia" userId="1db8f3ff-22a4-4b5a-9869-cdcddb7dcc49" providerId="ADAL" clId="{5DA38770-36BD-44DE-9EC7-595924E1FC86}" dt="2025-11-05T17:09:16.923" v="1985" actId="5793"/>
          <ac:spMkLst>
            <pc:docMk/>
            <pc:sldMk cId="2804631943" sldId="256"/>
            <ac:spMk id="20" creationId="{09B44F88-B519-1592-47D0-E49893F04AD4}"/>
          </ac:spMkLst>
        </pc:spChg>
        <pc:spChg chg="mod ord">
          <ac:chgData name="Giorgia Proietti Pelliccia" userId="1db8f3ff-22a4-4b5a-9869-cdcddb7dcc49" providerId="ADAL" clId="{5DA38770-36BD-44DE-9EC7-595924E1FC86}" dt="2025-11-05T17:04:54.571" v="1737" actId="20577"/>
          <ac:spMkLst>
            <pc:docMk/>
            <pc:sldMk cId="2804631943" sldId="256"/>
            <ac:spMk id="22" creationId="{44F6E301-8A1D-F33D-8FEF-7E80FAEDA47D}"/>
          </ac:spMkLst>
        </pc:spChg>
        <pc:spChg chg="del mod">
          <ac:chgData name="Giorgia Proietti Pelliccia" userId="1db8f3ff-22a4-4b5a-9869-cdcddb7dcc49" providerId="ADAL" clId="{5DA38770-36BD-44DE-9EC7-595924E1FC86}" dt="2025-11-05T16:42:34.254" v="1113" actId="478"/>
          <ac:spMkLst>
            <pc:docMk/>
            <pc:sldMk cId="2804631943" sldId="256"/>
            <ac:spMk id="23" creationId="{D6E4B527-EFD9-038E-4FD1-AE0951E34C83}"/>
          </ac:spMkLst>
        </pc:spChg>
        <pc:spChg chg="add mod">
          <ac:chgData name="Giorgia Proietti Pelliccia" userId="1db8f3ff-22a4-4b5a-9869-cdcddb7dcc49" providerId="ADAL" clId="{5DA38770-36BD-44DE-9EC7-595924E1FC86}" dt="2025-11-05T17:08:17.844" v="1972" actId="403"/>
          <ac:spMkLst>
            <pc:docMk/>
            <pc:sldMk cId="2804631943" sldId="256"/>
            <ac:spMk id="36" creationId="{C9A9FF4F-1733-13A6-8EE7-8CAD4DFADAAE}"/>
          </ac:spMkLst>
        </pc:spChg>
        <pc:spChg chg="add mod">
          <ac:chgData name="Giorgia Proietti Pelliccia" userId="1db8f3ff-22a4-4b5a-9869-cdcddb7dcc49" providerId="ADAL" clId="{5DA38770-36BD-44DE-9EC7-595924E1FC86}" dt="2025-11-05T17:16:03.023" v="2018" actId="14100"/>
          <ac:spMkLst>
            <pc:docMk/>
            <pc:sldMk cId="2804631943" sldId="256"/>
            <ac:spMk id="37" creationId="{B5EC1DF5-8FA5-A75B-2BFA-8724039ED295}"/>
          </ac:spMkLst>
        </pc:spChg>
        <pc:spChg chg="add mod">
          <ac:chgData name="Giorgia Proietti Pelliccia" userId="1db8f3ff-22a4-4b5a-9869-cdcddb7dcc49" providerId="ADAL" clId="{5DA38770-36BD-44DE-9EC7-595924E1FC86}" dt="2025-11-06T13:51:25.350" v="2796" actId="1076"/>
          <ac:spMkLst>
            <pc:docMk/>
            <pc:sldMk cId="2804631943" sldId="256"/>
            <ac:spMk id="38" creationId="{51F9D63C-BEAF-0BB5-2978-31489A6AB491}"/>
          </ac:spMkLst>
        </pc:spChg>
        <pc:spChg chg="add mod">
          <ac:chgData name="Giorgia Proietti Pelliccia" userId="1db8f3ff-22a4-4b5a-9869-cdcddb7dcc49" providerId="ADAL" clId="{5DA38770-36BD-44DE-9EC7-595924E1FC86}" dt="2025-11-05T17:17:28.290" v="2172" actId="20577"/>
          <ac:spMkLst>
            <pc:docMk/>
            <pc:sldMk cId="2804631943" sldId="256"/>
            <ac:spMk id="39" creationId="{F81EBDF7-9C41-6216-B4A6-8A56B5168787}"/>
          </ac:spMkLst>
        </pc:spChg>
        <pc:spChg chg="add del mod">
          <ac:chgData name="Giorgia Proietti Pelliccia" userId="1db8f3ff-22a4-4b5a-9869-cdcddb7dcc49" providerId="ADAL" clId="{5DA38770-36BD-44DE-9EC7-595924E1FC86}" dt="2025-11-06T13:43:58.441" v="2689" actId="478"/>
          <ac:spMkLst>
            <pc:docMk/>
            <pc:sldMk cId="2804631943" sldId="256"/>
            <ac:spMk id="40" creationId="{DB155B21-E79A-D871-A88B-CE4BA53FB83F}"/>
          </ac:spMkLst>
        </pc:spChg>
        <pc:graphicFrameChg chg="add mod modGraphic">
          <ac:chgData name="Giorgia Proietti Pelliccia" userId="1db8f3ff-22a4-4b5a-9869-cdcddb7dcc49" providerId="ADAL" clId="{5DA38770-36BD-44DE-9EC7-595924E1FC86}" dt="2025-11-06T13:59:25.234" v="2822" actId="207"/>
          <ac:graphicFrameMkLst>
            <pc:docMk/>
            <pc:sldMk cId="2804631943" sldId="256"/>
            <ac:graphicFrameMk id="3" creationId="{2D2107CB-2BCB-E518-1E34-6812BB66F735}"/>
          </ac:graphicFrameMkLst>
        </pc:graphicFrameChg>
        <pc:picChg chg="mod">
          <ac:chgData name="Giorgia Proietti Pelliccia" userId="1db8f3ff-22a4-4b5a-9869-cdcddb7dcc49" providerId="ADAL" clId="{5DA38770-36BD-44DE-9EC7-595924E1FC86}" dt="2025-11-05T17:15:52.166" v="2015" actId="1037"/>
          <ac:picMkLst>
            <pc:docMk/>
            <pc:sldMk cId="2804631943" sldId="256"/>
            <ac:picMk id="4" creationId="{20E5C0B7-394E-FE4E-23E7-14DCFE927AEE}"/>
          </ac:picMkLst>
        </pc:picChg>
        <pc:picChg chg="mod">
          <ac:chgData name="Giorgia Proietti Pelliccia" userId="1db8f3ff-22a4-4b5a-9869-cdcddb7dcc49" providerId="ADAL" clId="{5DA38770-36BD-44DE-9EC7-595924E1FC86}" dt="2025-11-05T17:10:47.968" v="2007" actId="1076"/>
          <ac:picMkLst>
            <pc:docMk/>
            <pc:sldMk cId="2804631943" sldId="256"/>
            <ac:picMk id="12" creationId="{1F52B2FB-6673-1D4F-EB51-8A7BDF660F9A}"/>
          </ac:picMkLst>
        </pc:picChg>
        <pc:picChg chg="mod ord">
          <ac:chgData name="Giorgia Proietti Pelliccia" userId="1db8f3ff-22a4-4b5a-9869-cdcddb7dcc49" providerId="ADAL" clId="{5DA38770-36BD-44DE-9EC7-595924E1FC86}" dt="2025-11-05T16:43:58.907" v="1135" actId="167"/>
          <ac:picMkLst>
            <pc:docMk/>
            <pc:sldMk cId="2804631943" sldId="256"/>
            <ac:picMk id="25" creationId="{45273ABC-36E6-8EF5-6CD5-54BD497EE5AC}"/>
          </ac:picMkLst>
        </pc:picChg>
        <pc:picChg chg="add mod">
          <ac:chgData name="Giorgia Proietti Pelliccia" userId="1db8f3ff-22a4-4b5a-9869-cdcddb7dcc49" providerId="ADAL" clId="{5DA38770-36BD-44DE-9EC7-595924E1FC86}" dt="2025-11-05T16:46:11.341" v="1361" actId="1076"/>
          <ac:picMkLst>
            <pc:docMk/>
            <pc:sldMk cId="2804631943" sldId="256"/>
            <ac:picMk id="27" creationId="{DCC8FA2C-A523-5BC5-FEF9-2E6B459F16B8}"/>
          </ac:picMkLst>
        </pc:picChg>
        <pc:picChg chg="add del mod">
          <ac:chgData name="Giorgia Proietti Pelliccia" userId="1db8f3ff-22a4-4b5a-9869-cdcddb7dcc49" providerId="ADAL" clId="{5DA38770-36BD-44DE-9EC7-595924E1FC86}" dt="2025-11-05T15:53:51.409" v="590" actId="478"/>
          <ac:picMkLst>
            <pc:docMk/>
            <pc:sldMk cId="2804631943" sldId="256"/>
            <ac:picMk id="29" creationId="{D7BB199E-858A-EE04-D9A0-4ED73846A2CC}"/>
          </ac:picMkLst>
        </pc:picChg>
        <pc:picChg chg="add mod">
          <ac:chgData name="Giorgia Proietti Pelliccia" userId="1db8f3ff-22a4-4b5a-9869-cdcddb7dcc49" providerId="ADAL" clId="{5DA38770-36BD-44DE-9EC7-595924E1FC86}" dt="2025-11-05T17:09:51.408" v="1993" actId="1035"/>
          <ac:picMkLst>
            <pc:docMk/>
            <pc:sldMk cId="2804631943" sldId="256"/>
            <ac:picMk id="31" creationId="{A0F63035-4E9E-1FC9-EAE4-A1F919D20343}"/>
          </ac:picMkLst>
        </pc:picChg>
        <pc:picChg chg="add mod ord">
          <ac:chgData name="Giorgia Proietti Pelliccia" userId="1db8f3ff-22a4-4b5a-9869-cdcddb7dcc49" providerId="ADAL" clId="{5DA38770-36BD-44DE-9EC7-595924E1FC86}" dt="2025-11-05T17:09:55.438" v="1998" actId="1035"/>
          <ac:picMkLst>
            <pc:docMk/>
            <pc:sldMk cId="2804631943" sldId="256"/>
            <ac:picMk id="33" creationId="{63ED26EE-5721-84C2-9E44-81C38B4170F2}"/>
          </ac:picMkLst>
        </pc:picChg>
        <pc:picChg chg="add mod">
          <ac:chgData name="Giorgia Proietti Pelliccia" userId="1db8f3ff-22a4-4b5a-9869-cdcddb7dcc49" providerId="ADAL" clId="{5DA38770-36BD-44DE-9EC7-595924E1FC86}" dt="2025-11-05T17:05:37.406" v="1741" actId="1038"/>
          <ac:picMkLst>
            <pc:docMk/>
            <pc:sldMk cId="2804631943" sldId="256"/>
            <ac:picMk id="35" creationId="{8696F319-DF78-3C5C-0026-930AF48E86B4}"/>
          </ac:picMkLst>
        </pc:picChg>
      </pc:sldChg>
      <pc:sldChg chg="addSp delSp modSp add mod">
        <pc:chgData name="Giorgia Proietti Pelliccia" userId="1db8f3ff-22a4-4b5a-9869-cdcddb7dcc49" providerId="ADAL" clId="{5DA38770-36BD-44DE-9EC7-595924E1FC86}" dt="2025-11-06T13:42:27.958" v="2684" actId="1076"/>
        <pc:sldMkLst>
          <pc:docMk/>
          <pc:sldMk cId="1945139740" sldId="257"/>
        </pc:sldMkLst>
        <pc:spChg chg="add del">
          <ac:chgData name="Giorgia Proietti Pelliccia" userId="1db8f3ff-22a4-4b5a-9869-cdcddb7dcc49" providerId="ADAL" clId="{5DA38770-36BD-44DE-9EC7-595924E1FC86}" dt="2025-11-06T13:36:42.216" v="2615" actId="22"/>
          <ac:spMkLst>
            <pc:docMk/>
            <pc:sldMk cId="1945139740" sldId="257"/>
            <ac:spMk id="3" creationId="{4D9D1C77-82E9-1AA4-7EA3-DF16C408F304}"/>
          </ac:spMkLst>
        </pc:spChg>
        <pc:spChg chg="add mod">
          <ac:chgData name="Giorgia Proietti Pelliccia" userId="1db8f3ff-22a4-4b5a-9869-cdcddb7dcc49" providerId="ADAL" clId="{5DA38770-36BD-44DE-9EC7-595924E1FC86}" dt="2025-11-06T13:36:53.368" v="2619" actId="1076"/>
          <ac:spMkLst>
            <pc:docMk/>
            <pc:sldMk cId="1945139740" sldId="257"/>
            <ac:spMk id="7" creationId="{87716828-7CED-FFCD-1863-28CEE21E2D39}"/>
          </ac:spMkLst>
        </pc:spChg>
        <pc:spChg chg="mod">
          <ac:chgData name="Giorgia Proietti Pelliccia" userId="1db8f3ff-22a4-4b5a-9869-cdcddb7dcc49" providerId="ADAL" clId="{5DA38770-36BD-44DE-9EC7-595924E1FC86}" dt="2025-11-06T13:37:19.098" v="2625" actId="1076"/>
          <ac:spMkLst>
            <pc:docMk/>
            <pc:sldMk cId="1945139740" sldId="257"/>
            <ac:spMk id="20" creationId="{5A56FC82-EBAD-FD8A-7DD3-AD43D32AF7A3}"/>
          </ac:spMkLst>
        </pc:spChg>
        <pc:spChg chg="mod">
          <ac:chgData name="Giorgia Proietti Pelliccia" userId="1db8f3ff-22a4-4b5a-9869-cdcddb7dcc49" providerId="ADAL" clId="{5DA38770-36BD-44DE-9EC7-595924E1FC86}" dt="2025-11-06T13:42:23.255" v="2683" actId="20577"/>
          <ac:spMkLst>
            <pc:docMk/>
            <pc:sldMk cId="1945139740" sldId="257"/>
            <ac:spMk id="22" creationId="{BAC7ED53-54B2-EBDF-F9EC-DFCE265D1C6A}"/>
          </ac:spMkLst>
        </pc:spChg>
        <pc:spChg chg="mod">
          <ac:chgData name="Giorgia Proietti Pelliccia" userId="1db8f3ff-22a4-4b5a-9869-cdcddb7dcc49" providerId="ADAL" clId="{5DA38770-36BD-44DE-9EC7-595924E1FC86}" dt="2025-11-06T13:40:26.489" v="2635" actId="1076"/>
          <ac:spMkLst>
            <pc:docMk/>
            <pc:sldMk cId="1945139740" sldId="257"/>
            <ac:spMk id="36" creationId="{F83E88AD-AA12-490B-37A3-D60E30FC0391}"/>
          </ac:spMkLst>
        </pc:spChg>
        <pc:spChg chg="mod">
          <ac:chgData name="Giorgia Proietti Pelliccia" userId="1db8f3ff-22a4-4b5a-9869-cdcddb7dcc49" providerId="ADAL" clId="{5DA38770-36BD-44DE-9EC7-595924E1FC86}" dt="2025-11-06T13:40:35.944" v="2637" actId="1076"/>
          <ac:spMkLst>
            <pc:docMk/>
            <pc:sldMk cId="1945139740" sldId="257"/>
            <ac:spMk id="37" creationId="{B9E41E29-EF14-5D48-C5FB-56D6162ADDD9}"/>
          </ac:spMkLst>
        </pc:spChg>
        <pc:spChg chg="mod">
          <ac:chgData name="Giorgia Proietti Pelliccia" userId="1db8f3ff-22a4-4b5a-9869-cdcddb7dcc49" providerId="ADAL" clId="{5DA38770-36BD-44DE-9EC7-595924E1FC86}" dt="2025-11-06T13:40:45.624" v="2638" actId="1076"/>
          <ac:spMkLst>
            <pc:docMk/>
            <pc:sldMk cId="1945139740" sldId="257"/>
            <ac:spMk id="38" creationId="{8EC3E79C-428A-4AC1-26BF-A0BBB93323EA}"/>
          </ac:spMkLst>
        </pc:spChg>
        <pc:spChg chg="mod">
          <ac:chgData name="Giorgia Proietti Pelliccia" userId="1db8f3ff-22a4-4b5a-9869-cdcddb7dcc49" providerId="ADAL" clId="{5DA38770-36BD-44DE-9EC7-595924E1FC86}" dt="2025-11-06T13:37:14.201" v="2624" actId="1076"/>
          <ac:spMkLst>
            <pc:docMk/>
            <pc:sldMk cId="1945139740" sldId="257"/>
            <ac:spMk id="39" creationId="{AB177F15-90DE-268B-2DCD-1B905C61FDAE}"/>
          </ac:spMkLst>
        </pc:spChg>
        <pc:picChg chg="mod">
          <ac:chgData name="Giorgia Proietti Pelliccia" userId="1db8f3ff-22a4-4b5a-9869-cdcddb7dcc49" providerId="ADAL" clId="{5DA38770-36BD-44DE-9EC7-595924E1FC86}" dt="2025-11-06T13:41:46.850" v="2658" actId="1036"/>
          <ac:picMkLst>
            <pc:docMk/>
            <pc:sldMk cId="1945139740" sldId="257"/>
            <ac:picMk id="9" creationId="{67523DF7-784D-06E0-EA1A-BB20221F3BD9}"/>
          </ac:picMkLst>
        </pc:picChg>
        <pc:picChg chg="mod">
          <ac:chgData name="Giorgia Proietti Pelliccia" userId="1db8f3ff-22a4-4b5a-9869-cdcddb7dcc49" providerId="ADAL" clId="{5DA38770-36BD-44DE-9EC7-595924E1FC86}" dt="2025-11-06T13:40:19.443" v="2634" actId="1076"/>
          <ac:picMkLst>
            <pc:docMk/>
            <pc:sldMk cId="1945139740" sldId="257"/>
            <ac:picMk id="27" creationId="{32B3B01A-E8E4-BB22-935A-2B611947617D}"/>
          </ac:picMkLst>
        </pc:picChg>
        <pc:picChg chg="mod">
          <ac:chgData name="Giorgia Proietti Pelliccia" userId="1db8f3ff-22a4-4b5a-9869-cdcddb7dcc49" providerId="ADAL" clId="{5DA38770-36BD-44DE-9EC7-595924E1FC86}" dt="2025-11-06T13:37:07.895" v="2622" actId="1076"/>
          <ac:picMkLst>
            <pc:docMk/>
            <pc:sldMk cId="1945139740" sldId="257"/>
            <ac:picMk id="31" creationId="{03601FFA-C6B2-0767-C239-7A3D3B388961}"/>
          </ac:picMkLst>
        </pc:picChg>
        <pc:picChg chg="mod">
          <ac:chgData name="Giorgia Proietti Pelliccia" userId="1db8f3ff-22a4-4b5a-9869-cdcddb7dcc49" providerId="ADAL" clId="{5DA38770-36BD-44DE-9EC7-595924E1FC86}" dt="2025-11-06T13:37:11.111" v="2623" actId="1076"/>
          <ac:picMkLst>
            <pc:docMk/>
            <pc:sldMk cId="1945139740" sldId="257"/>
            <ac:picMk id="33" creationId="{73747F88-E8E6-3350-9000-B493DB2A017D}"/>
          </ac:picMkLst>
        </pc:picChg>
        <pc:picChg chg="mod modCrop">
          <ac:chgData name="Giorgia Proietti Pelliccia" userId="1db8f3ff-22a4-4b5a-9869-cdcddb7dcc49" providerId="ADAL" clId="{5DA38770-36BD-44DE-9EC7-595924E1FC86}" dt="2025-11-06T13:42:27.958" v="2684" actId="1076"/>
          <ac:picMkLst>
            <pc:docMk/>
            <pc:sldMk cId="1945139740" sldId="257"/>
            <ac:picMk id="35" creationId="{3EBCFBA6-3B67-2266-F8BD-81BE78259B0E}"/>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70641" y="7005156"/>
            <a:ext cx="25733931" cy="14902051"/>
          </a:xfrm>
        </p:spPr>
        <p:txBody>
          <a:bodyPr anchor="b"/>
          <a:lstStyle>
            <a:lvl1pPr algn="ctr">
              <a:defRPr sz="19865"/>
            </a:lvl1pPr>
          </a:lstStyle>
          <a:p>
            <a:r>
              <a:rPr lang="en-US"/>
              <a:t>Click to edit Master title style</a:t>
            </a:r>
            <a:endParaRPr lang="en-US" dirty="0"/>
          </a:p>
        </p:txBody>
      </p:sp>
      <p:sp>
        <p:nvSpPr>
          <p:cNvPr id="3" name="Subtitle 2"/>
          <p:cNvSpPr>
            <a:spLocks noGrp="1"/>
          </p:cNvSpPr>
          <p:nvPr>
            <p:ph type="subTitle" idx="1"/>
          </p:nvPr>
        </p:nvSpPr>
        <p:spPr>
          <a:xfrm>
            <a:off x="3784402" y="22481887"/>
            <a:ext cx="22706410" cy="10334331"/>
          </a:xfrm>
        </p:spPr>
        <p:txBody>
          <a:bodyPr/>
          <a:lstStyle>
            <a:lvl1pPr marL="0" indent="0" algn="ctr">
              <a:buNone/>
              <a:defRPr sz="7946"/>
            </a:lvl1pPr>
            <a:lvl2pPr marL="1513743" indent="0" algn="ctr">
              <a:buNone/>
              <a:defRPr sz="6622"/>
            </a:lvl2pPr>
            <a:lvl3pPr marL="3027487" indent="0" algn="ctr">
              <a:buNone/>
              <a:defRPr sz="5960"/>
            </a:lvl3pPr>
            <a:lvl4pPr marL="4541230" indent="0" algn="ctr">
              <a:buNone/>
              <a:defRPr sz="5297"/>
            </a:lvl4pPr>
            <a:lvl5pPr marL="6054974" indent="0" algn="ctr">
              <a:buNone/>
              <a:defRPr sz="5297"/>
            </a:lvl5pPr>
            <a:lvl6pPr marL="7568717" indent="0" algn="ctr">
              <a:buNone/>
              <a:defRPr sz="5297"/>
            </a:lvl6pPr>
            <a:lvl7pPr marL="9082461" indent="0" algn="ctr">
              <a:buNone/>
              <a:defRPr sz="5297"/>
            </a:lvl7pPr>
            <a:lvl8pPr marL="10596204" indent="0" algn="ctr">
              <a:buNone/>
              <a:defRPr sz="5297"/>
            </a:lvl8pPr>
            <a:lvl9pPr marL="12109948" indent="0" algn="ctr">
              <a:buNone/>
              <a:defRPr sz="529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798BE98-C24F-4B7D-ADF4-AA190067025F}" type="datetimeFigureOut">
              <a:rPr lang="en-GB" smtClean="0"/>
              <a:t>05/05/2026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94646E-17BF-4B59-9036-C40FF325BA23}" type="slidenum">
              <a:rPr lang="en-GB" smtClean="0"/>
              <a:t>‹N›</a:t>
            </a:fld>
            <a:endParaRPr lang="en-GB"/>
          </a:p>
        </p:txBody>
      </p:sp>
    </p:spTree>
    <p:extLst>
      <p:ext uri="{BB962C8B-B14F-4D97-AF65-F5344CB8AC3E}">
        <p14:creationId xmlns:p14="http://schemas.microsoft.com/office/powerpoint/2010/main" val="27072088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98BE98-C24F-4B7D-ADF4-AA190067025F}" type="datetimeFigureOut">
              <a:rPr lang="en-GB" smtClean="0"/>
              <a:t>05/05/2026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94646E-17BF-4B59-9036-C40FF325BA23}" type="slidenum">
              <a:rPr lang="en-GB" smtClean="0"/>
              <a:t>‹N›</a:t>
            </a:fld>
            <a:endParaRPr lang="en-GB"/>
          </a:p>
        </p:txBody>
      </p:sp>
    </p:spTree>
    <p:extLst>
      <p:ext uri="{BB962C8B-B14F-4D97-AF65-F5344CB8AC3E}">
        <p14:creationId xmlns:p14="http://schemas.microsoft.com/office/powerpoint/2010/main" val="307869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665701" y="2278904"/>
            <a:ext cx="6528093" cy="3627421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081423" y="2278904"/>
            <a:ext cx="19205838" cy="3627421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98BE98-C24F-4B7D-ADF4-AA190067025F}" type="datetimeFigureOut">
              <a:rPr lang="en-GB" smtClean="0"/>
              <a:t>05/05/2026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94646E-17BF-4B59-9036-C40FF325BA23}" type="slidenum">
              <a:rPr lang="en-GB" smtClean="0"/>
              <a:t>‹N›</a:t>
            </a:fld>
            <a:endParaRPr lang="en-GB"/>
          </a:p>
        </p:txBody>
      </p:sp>
    </p:spTree>
    <p:extLst>
      <p:ext uri="{BB962C8B-B14F-4D97-AF65-F5344CB8AC3E}">
        <p14:creationId xmlns:p14="http://schemas.microsoft.com/office/powerpoint/2010/main" val="528198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98BE98-C24F-4B7D-ADF4-AA190067025F}" type="datetimeFigureOut">
              <a:rPr lang="en-GB" smtClean="0"/>
              <a:t>05/05/2026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94646E-17BF-4B59-9036-C40FF325BA23}" type="slidenum">
              <a:rPr lang="en-GB" smtClean="0"/>
              <a:t>‹N›</a:t>
            </a:fld>
            <a:endParaRPr lang="en-GB"/>
          </a:p>
        </p:txBody>
      </p:sp>
    </p:spTree>
    <p:extLst>
      <p:ext uri="{BB962C8B-B14F-4D97-AF65-F5344CB8AC3E}">
        <p14:creationId xmlns:p14="http://schemas.microsoft.com/office/powerpoint/2010/main" val="1689313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65654" y="10671229"/>
            <a:ext cx="26112371" cy="17805173"/>
          </a:xfrm>
        </p:spPr>
        <p:txBody>
          <a:bodyPr anchor="b"/>
          <a:lstStyle>
            <a:lvl1pPr>
              <a:defRPr sz="19865"/>
            </a:lvl1pPr>
          </a:lstStyle>
          <a:p>
            <a:r>
              <a:rPr lang="en-US"/>
              <a:t>Click to edit Master title style</a:t>
            </a:r>
            <a:endParaRPr lang="en-US" dirty="0"/>
          </a:p>
        </p:txBody>
      </p:sp>
      <p:sp>
        <p:nvSpPr>
          <p:cNvPr id="3" name="Text Placeholder 2"/>
          <p:cNvSpPr>
            <a:spLocks noGrp="1"/>
          </p:cNvSpPr>
          <p:nvPr>
            <p:ph type="body" idx="1"/>
          </p:nvPr>
        </p:nvSpPr>
        <p:spPr>
          <a:xfrm>
            <a:off x="2065654" y="28644846"/>
            <a:ext cx="26112371" cy="9363320"/>
          </a:xfrm>
        </p:spPr>
        <p:txBody>
          <a:bodyPr/>
          <a:lstStyle>
            <a:lvl1pPr marL="0" indent="0">
              <a:buNone/>
              <a:defRPr sz="7946">
                <a:solidFill>
                  <a:schemeClr val="tx1">
                    <a:tint val="82000"/>
                  </a:schemeClr>
                </a:solidFill>
              </a:defRPr>
            </a:lvl1pPr>
            <a:lvl2pPr marL="1513743" indent="0">
              <a:buNone/>
              <a:defRPr sz="6622">
                <a:solidFill>
                  <a:schemeClr val="tx1">
                    <a:tint val="82000"/>
                  </a:schemeClr>
                </a:solidFill>
              </a:defRPr>
            </a:lvl2pPr>
            <a:lvl3pPr marL="3027487" indent="0">
              <a:buNone/>
              <a:defRPr sz="5960">
                <a:solidFill>
                  <a:schemeClr val="tx1">
                    <a:tint val="82000"/>
                  </a:schemeClr>
                </a:solidFill>
              </a:defRPr>
            </a:lvl3pPr>
            <a:lvl4pPr marL="4541230" indent="0">
              <a:buNone/>
              <a:defRPr sz="5297">
                <a:solidFill>
                  <a:schemeClr val="tx1">
                    <a:tint val="82000"/>
                  </a:schemeClr>
                </a:solidFill>
              </a:defRPr>
            </a:lvl4pPr>
            <a:lvl5pPr marL="6054974" indent="0">
              <a:buNone/>
              <a:defRPr sz="5297">
                <a:solidFill>
                  <a:schemeClr val="tx1">
                    <a:tint val="82000"/>
                  </a:schemeClr>
                </a:solidFill>
              </a:defRPr>
            </a:lvl5pPr>
            <a:lvl6pPr marL="7568717" indent="0">
              <a:buNone/>
              <a:defRPr sz="5297">
                <a:solidFill>
                  <a:schemeClr val="tx1">
                    <a:tint val="82000"/>
                  </a:schemeClr>
                </a:solidFill>
              </a:defRPr>
            </a:lvl6pPr>
            <a:lvl7pPr marL="9082461" indent="0">
              <a:buNone/>
              <a:defRPr sz="5297">
                <a:solidFill>
                  <a:schemeClr val="tx1">
                    <a:tint val="82000"/>
                  </a:schemeClr>
                </a:solidFill>
              </a:defRPr>
            </a:lvl7pPr>
            <a:lvl8pPr marL="10596204" indent="0">
              <a:buNone/>
              <a:defRPr sz="5297">
                <a:solidFill>
                  <a:schemeClr val="tx1">
                    <a:tint val="82000"/>
                  </a:schemeClr>
                </a:solidFill>
              </a:defRPr>
            </a:lvl8pPr>
            <a:lvl9pPr marL="12109948" indent="0">
              <a:buNone/>
              <a:defRPr sz="5297">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98BE98-C24F-4B7D-ADF4-AA190067025F}" type="datetimeFigureOut">
              <a:rPr lang="en-GB" smtClean="0"/>
              <a:t>05/05/2026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94646E-17BF-4B59-9036-C40FF325BA23}" type="slidenum">
              <a:rPr lang="en-GB" smtClean="0"/>
              <a:t>‹N›</a:t>
            </a:fld>
            <a:endParaRPr lang="en-GB"/>
          </a:p>
        </p:txBody>
      </p:sp>
    </p:spTree>
    <p:extLst>
      <p:ext uri="{BB962C8B-B14F-4D97-AF65-F5344CB8AC3E}">
        <p14:creationId xmlns:p14="http://schemas.microsoft.com/office/powerpoint/2010/main" val="36674722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081421" y="11394520"/>
            <a:ext cx="12866966" cy="271585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5326826" y="11394520"/>
            <a:ext cx="12866966" cy="271585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798BE98-C24F-4B7D-ADF4-AA190067025F}" type="datetimeFigureOut">
              <a:rPr lang="en-GB" smtClean="0"/>
              <a:t>05/05/2026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294646E-17BF-4B59-9036-C40FF325BA23}" type="slidenum">
              <a:rPr lang="en-GB" smtClean="0"/>
              <a:t>‹N›</a:t>
            </a:fld>
            <a:endParaRPr lang="en-GB"/>
          </a:p>
        </p:txBody>
      </p:sp>
    </p:spTree>
    <p:extLst>
      <p:ext uri="{BB962C8B-B14F-4D97-AF65-F5344CB8AC3E}">
        <p14:creationId xmlns:p14="http://schemas.microsoft.com/office/powerpoint/2010/main" val="1879674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085364" y="2278913"/>
            <a:ext cx="26112371" cy="82734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2085368" y="10492870"/>
            <a:ext cx="12807832" cy="5142393"/>
          </a:xfrm>
        </p:spPr>
        <p:txBody>
          <a:bodyPr anchor="b"/>
          <a:lstStyle>
            <a:lvl1pPr marL="0" indent="0">
              <a:buNone/>
              <a:defRPr sz="7946" b="1"/>
            </a:lvl1pPr>
            <a:lvl2pPr marL="1513743" indent="0">
              <a:buNone/>
              <a:defRPr sz="6622" b="1"/>
            </a:lvl2pPr>
            <a:lvl3pPr marL="3027487" indent="0">
              <a:buNone/>
              <a:defRPr sz="5960" b="1"/>
            </a:lvl3pPr>
            <a:lvl4pPr marL="4541230" indent="0">
              <a:buNone/>
              <a:defRPr sz="5297" b="1"/>
            </a:lvl4pPr>
            <a:lvl5pPr marL="6054974" indent="0">
              <a:buNone/>
              <a:defRPr sz="5297" b="1"/>
            </a:lvl5pPr>
            <a:lvl6pPr marL="7568717" indent="0">
              <a:buNone/>
              <a:defRPr sz="5297" b="1"/>
            </a:lvl6pPr>
            <a:lvl7pPr marL="9082461" indent="0">
              <a:buNone/>
              <a:defRPr sz="5297" b="1"/>
            </a:lvl7pPr>
            <a:lvl8pPr marL="10596204" indent="0">
              <a:buNone/>
              <a:defRPr sz="5297" b="1"/>
            </a:lvl8pPr>
            <a:lvl9pPr marL="12109948" indent="0">
              <a:buNone/>
              <a:defRPr sz="5297" b="1"/>
            </a:lvl9pPr>
          </a:lstStyle>
          <a:p>
            <a:pPr lvl="0"/>
            <a:r>
              <a:rPr lang="en-US"/>
              <a:t>Click to edit Master text styles</a:t>
            </a:r>
          </a:p>
        </p:txBody>
      </p:sp>
      <p:sp>
        <p:nvSpPr>
          <p:cNvPr id="4" name="Content Placeholder 3"/>
          <p:cNvSpPr>
            <a:spLocks noGrp="1"/>
          </p:cNvSpPr>
          <p:nvPr>
            <p:ph sz="half" idx="2"/>
          </p:nvPr>
        </p:nvSpPr>
        <p:spPr>
          <a:xfrm>
            <a:off x="2085368" y="15635264"/>
            <a:ext cx="12807832" cy="229971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5326828" y="10492870"/>
            <a:ext cx="12870909" cy="5142393"/>
          </a:xfrm>
        </p:spPr>
        <p:txBody>
          <a:bodyPr anchor="b"/>
          <a:lstStyle>
            <a:lvl1pPr marL="0" indent="0">
              <a:buNone/>
              <a:defRPr sz="7946" b="1"/>
            </a:lvl1pPr>
            <a:lvl2pPr marL="1513743" indent="0">
              <a:buNone/>
              <a:defRPr sz="6622" b="1"/>
            </a:lvl2pPr>
            <a:lvl3pPr marL="3027487" indent="0">
              <a:buNone/>
              <a:defRPr sz="5960" b="1"/>
            </a:lvl3pPr>
            <a:lvl4pPr marL="4541230" indent="0">
              <a:buNone/>
              <a:defRPr sz="5297" b="1"/>
            </a:lvl4pPr>
            <a:lvl5pPr marL="6054974" indent="0">
              <a:buNone/>
              <a:defRPr sz="5297" b="1"/>
            </a:lvl5pPr>
            <a:lvl6pPr marL="7568717" indent="0">
              <a:buNone/>
              <a:defRPr sz="5297" b="1"/>
            </a:lvl6pPr>
            <a:lvl7pPr marL="9082461" indent="0">
              <a:buNone/>
              <a:defRPr sz="5297" b="1"/>
            </a:lvl7pPr>
            <a:lvl8pPr marL="10596204" indent="0">
              <a:buNone/>
              <a:defRPr sz="5297" b="1"/>
            </a:lvl8pPr>
            <a:lvl9pPr marL="12109948" indent="0">
              <a:buNone/>
              <a:defRPr sz="5297" b="1"/>
            </a:lvl9pPr>
          </a:lstStyle>
          <a:p>
            <a:pPr lvl="0"/>
            <a:r>
              <a:rPr lang="en-US"/>
              <a:t>Click to edit Master text styles</a:t>
            </a:r>
          </a:p>
        </p:txBody>
      </p:sp>
      <p:sp>
        <p:nvSpPr>
          <p:cNvPr id="6" name="Content Placeholder 5"/>
          <p:cNvSpPr>
            <a:spLocks noGrp="1"/>
          </p:cNvSpPr>
          <p:nvPr>
            <p:ph sz="quarter" idx="4"/>
          </p:nvPr>
        </p:nvSpPr>
        <p:spPr>
          <a:xfrm>
            <a:off x="15326828" y="15635264"/>
            <a:ext cx="12870909" cy="229971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798BE98-C24F-4B7D-ADF4-AA190067025F}" type="datetimeFigureOut">
              <a:rPr lang="en-GB" smtClean="0"/>
              <a:t>05/05/2026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294646E-17BF-4B59-9036-C40FF325BA23}" type="slidenum">
              <a:rPr lang="en-GB" smtClean="0"/>
              <a:t>‹N›</a:t>
            </a:fld>
            <a:endParaRPr lang="en-GB"/>
          </a:p>
        </p:txBody>
      </p:sp>
    </p:spTree>
    <p:extLst>
      <p:ext uri="{BB962C8B-B14F-4D97-AF65-F5344CB8AC3E}">
        <p14:creationId xmlns:p14="http://schemas.microsoft.com/office/powerpoint/2010/main" val="409159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798BE98-C24F-4B7D-ADF4-AA190067025F}" type="datetimeFigureOut">
              <a:rPr lang="en-GB" smtClean="0"/>
              <a:t>05/05/2026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294646E-17BF-4B59-9036-C40FF325BA23}" type="slidenum">
              <a:rPr lang="en-GB" smtClean="0"/>
              <a:t>‹N›</a:t>
            </a:fld>
            <a:endParaRPr lang="en-GB"/>
          </a:p>
        </p:txBody>
      </p:sp>
    </p:spTree>
    <p:extLst>
      <p:ext uri="{BB962C8B-B14F-4D97-AF65-F5344CB8AC3E}">
        <p14:creationId xmlns:p14="http://schemas.microsoft.com/office/powerpoint/2010/main" val="2915938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98BE98-C24F-4B7D-ADF4-AA190067025F}" type="datetimeFigureOut">
              <a:rPr lang="en-GB" smtClean="0"/>
              <a:t>05/05/2026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294646E-17BF-4B59-9036-C40FF325BA23}" type="slidenum">
              <a:rPr lang="en-GB" smtClean="0"/>
              <a:t>‹N›</a:t>
            </a:fld>
            <a:endParaRPr lang="en-GB"/>
          </a:p>
        </p:txBody>
      </p:sp>
    </p:spTree>
    <p:extLst>
      <p:ext uri="{BB962C8B-B14F-4D97-AF65-F5344CB8AC3E}">
        <p14:creationId xmlns:p14="http://schemas.microsoft.com/office/powerpoint/2010/main" val="1690634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85364" y="2853584"/>
            <a:ext cx="9764544" cy="9987545"/>
          </a:xfrm>
        </p:spPr>
        <p:txBody>
          <a:bodyPr anchor="b"/>
          <a:lstStyle>
            <a:lvl1pPr>
              <a:defRPr sz="10595"/>
            </a:lvl1pPr>
          </a:lstStyle>
          <a:p>
            <a:r>
              <a:rPr lang="en-US"/>
              <a:t>Click to edit Master title style</a:t>
            </a:r>
            <a:endParaRPr lang="en-US" dirty="0"/>
          </a:p>
        </p:txBody>
      </p:sp>
      <p:sp>
        <p:nvSpPr>
          <p:cNvPr id="3" name="Content Placeholder 2"/>
          <p:cNvSpPr>
            <a:spLocks noGrp="1"/>
          </p:cNvSpPr>
          <p:nvPr>
            <p:ph idx="1"/>
          </p:nvPr>
        </p:nvSpPr>
        <p:spPr>
          <a:xfrm>
            <a:off x="12870909" y="6162959"/>
            <a:ext cx="15326827" cy="30418415"/>
          </a:xfrm>
        </p:spPr>
        <p:txBody>
          <a:bodyPr/>
          <a:lstStyle>
            <a:lvl1pPr>
              <a:defRPr sz="10595"/>
            </a:lvl1pPr>
            <a:lvl2pPr>
              <a:defRPr sz="9271"/>
            </a:lvl2pPr>
            <a:lvl3pPr>
              <a:defRPr sz="7946"/>
            </a:lvl3pPr>
            <a:lvl4pPr>
              <a:defRPr sz="6622"/>
            </a:lvl4pPr>
            <a:lvl5pPr>
              <a:defRPr sz="6622"/>
            </a:lvl5pPr>
            <a:lvl6pPr>
              <a:defRPr sz="6622"/>
            </a:lvl6pPr>
            <a:lvl7pPr>
              <a:defRPr sz="6622"/>
            </a:lvl7pPr>
            <a:lvl8pPr>
              <a:defRPr sz="6622"/>
            </a:lvl8pPr>
            <a:lvl9pPr>
              <a:defRPr sz="662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085364" y="12841129"/>
            <a:ext cx="9764544" cy="23789780"/>
          </a:xfrm>
        </p:spPr>
        <p:txBody>
          <a:bodyPr/>
          <a:lstStyle>
            <a:lvl1pPr marL="0" indent="0">
              <a:buNone/>
              <a:defRPr sz="5297"/>
            </a:lvl1pPr>
            <a:lvl2pPr marL="1513743" indent="0">
              <a:buNone/>
              <a:defRPr sz="4635"/>
            </a:lvl2pPr>
            <a:lvl3pPr marL="3027487" indent="0">
              <a:buNone/>
              <a:defRPr sz="3973"/>
            </a:lvl3pPr>
            <a:lvl4pPr marL="4541230" indent="0">
              <a:buNone/>
              <a:defRPr sz="3311"/>
            </a:lvl4pPr>
            <a:lvl5pPr marL="6054974" indent="0">
              <a:buNone/>
              <a:defRPr sz="3311"/>
            </a:lvl5pPr>
            <a:lvl6pPr marL="7568717" indent="0">
              <a:buNone/>
              <a:defRPr sz="3311"/>
            </a:lvl6pPr>
            <a:lvl7pPr marL="9082461" indent="0">
              <a:buNone/>
              <a:defRPr sz="3311"/>
            </a:lvl7pPr>
            <a:lvl8pPr marL="10596204" indent="0">
              <a:buNone/>
              <a:defRPr sz="3311"/>
            </a:lvl8pPr>
            <a:lvl9pPr marL="12109948" indent="0">
              <a:buNone/>
              <a:defRPr sz="3311"/>
            </a:lvl9pPr>
          </a:lstStyle>
          <a:p>
            <a:pPr lvl="0"/>
            <a:r>
              <a:rPr lang="en-US"/>
              <a:t>Click to edit Master text styles</a:t>
            </a:r>
          </a:p>
        </p:txBody>
      </p:sp>
      <p:sp>
        <p:nvSpPr>
          <p:cNvPr id="5" name="Date Placeholder 4"/>
          <p:cNvSpPr>
            <a:spLocks noGrp="1"/>
          </p:cNvSpPr>
          <p:nvPr>
            <p:ph type="dt" sz="half" idx="10"/>
          </p:nvPr>
        </p:nvSpPr>
        <p:spPr/>
        <p:txBody>
          <a:bodyPr/>
          <a:lstStyle/>
          <a:p>
            <a:fld id="{F798BE98-C24F-4B7D-ADF4-AA190067025F}" type="datetimeFigureOut">
              <a:rPr lang="en-GB" smtClean="0"/>
              <a:t>05/05/2026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294646E-17BF-4B59-9036-C40FF325BA23}" type="slidenum">
              <a:rPr lang="en-GB" smtClean="0"/>
              <a:t>‹N›</a:t>
            </a:fld>
            <a:endParaRPr lang="en-GB"/>
          </a:p>
        </p:txBody>
      </p:sp>
    </p:spTree>
    <p:extLst>
      <p:ext uri="{BB962C8B-B14F-4D97-AF65-F5344CB8AC3E}">
        <p14:creationId xmlns:p14="http://schemas.microsoft.com/office/powerpoint/2010/main" val="630644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85364" y="2853584"/>
            <a:ext cx="9764544" cy="9987545"/>
          </a:xfrm>
        </p:spPr>
        <p:txBody>
          <a:bodyPr anchor="b"/>
          <a:lstStyle>
            <a:lvl1pPr>
              <a:defRPr sz="10595"/>
            </a:lvl1pPr>
          </a:lstStyle>
          <a:p>
            <a:r>
              <a:rPr lang="en-US"/>
              <a:t>Click to edit Master title style</a:t>
            </a:r>
            <a:endParaRPr lang="en-US" dirty="0"/>
          </a:p>
        </p:txBody>
      </p:sp>
      <p:sp>
        <p:nvSpPr>
          <p:cNvPr id="3" name="Picture Placeholder 2"/>
          <p:cNvSpPr>
            <a:spLocks noGrp="1" noChangeAspect="1"/>
          </p:cNvSpPr>
          <p:nvPr>
            <p:ph type="pic" idx="1"/>
          </p:nvPr>
        </p:nvSpPr>
        <p:spPr>
          <a:xfrm>
            <a:off x="12870909" y="6162959"/>
            <a:ext cx="15326827" cy="30418415"/>
          </a:xfrm>
        </p:spPr>
        <p:txBody>
          <a:bodyPr anchor="t"/>
          <a:lstStyle>
            <a:lvl1pPr marL="0" indent="0">
              <a:buNone/>
              <a:defRPr sz="10595"/>
            </a:lvl1pPr>
            <a:lvl2pPr marL="1513743" indent="0">
              <a:buNone/>
              <a:defRPr sz="9271"/>
            </a:lvl2pPr>
            <a:lvl3pPr marL="3027487" indent="0">
              <a:buNone/>
              <a:defRPr sz="7946"/>
            </a:lvl3pPr>
            <a:lvl4pPr marL="4541230" indent="0">
              <a:buNone/>
              <a:defRPr sz="6622"/>
            </a:lvl4pPr>
            <a:lvl5pPr marL="6054974" indent="0">
              <a:buNone/>
              <a:defRPr sz="6622"/>
            </a:lvl5pPr>
            <a:lvl6pPr marL="7568717" indent="0">
              <a:buNone/>
              <a:defRPr sz="6622"/>
            </a:lvl6pPr>
            <a:lvl7pPr marL="9082461" indent="0">
              <a:buNone/>
              <a:defRPr sz="6622"/>
            </a:lvl7pPr>
            <a:lvl8pPr marL="10596204" indent="0">
              <a:buNone/>
              <a:defRPr sz="6622"/>
            </a:lvl8pPr>
            <a:lvl9pPr marL="12109948" indent="0">
              <a:buNone/>
              <a:defRPr sz="6622"/>
            </a:lvl9pPr>
          </a:lstStyle>
          <a:p>
            <a:r>
              <a:rPr lang="en-US"/>
              <a:t>Click icon to add picture</a:t>
            </a:r>
            <a:endParaRPr lang="en-US" dirty="0"/>
          </a:p>
        </p:txBody>
      </p:sp>
      <p:sp>
        <p:nvSpPr>
          <p:cNvPr id="4" name="Text Placeholder 3"/>
          <p:cNvSpPr>
            <a:spLocks noGrp="1"/>
          </p:cNvSpPr>
          <p:nvPr>
            <p:ph type="body" sz="half" idx="2"/>
          </p:nvPr>
        </p:nvSpPr>
        <p:spPr>
          <a:xfrm>
            <a:off x="2085364" y="12841129"/>
            <a:ext cx="9764544" cy="23789780"/>
          </a:xfrm>
        </p:spPr>
        <p:txBody>
          <a:bodyPr/>
          <a:lstStyle>
            <a:lvl1pPr marL="0" indent="0">
              <a:buNone/>
              <a:defRPr sz="5297"/>
            </a:lvl1pPr>
            <a:lvl2pPr marL="1513743" indent="0">
              <a:buNone/>
              <a:defRPr sz="4635"/>
            </a:lvl2pPr>
            <a:lvl3pPr marL="3027487" indent="0">
              <a:buNone/>
              <a:defRPr sz="3973"/>
            </a:lvl3pPr>
            <a:lvl4pPr marL="4541230" indent="0">
              <a:buNone/>
              <a:defRPr sz="3311"/>
            </a:lvl4pPr>
            <a:lvl5pPr marL="6054974" indent="0">
              <a:buNone/>
              <a:defRPr sz="3311"/>
            </a:lvl5pPr>
            <a:lvl6pPr marL="7568717" indent="0">
              <a:buNone/>
              <a:defRPr sz="3311"/>
            </a:lvl6pPr>
            <a:lvl7pPr marL="9082461" indent="0">
              <a:buNone/>
              <a:defRPr sz="3311"/>
            </a:lvl7pPr>
            <a:lvl8pPr marL="10596204" indent="0">
              <a:buNone/>
              <a:defRPr sz="3311"/>
            </a:lvl8pPr>
            <a:lvl9pPr marL="12109948" indent="0">
              <a:buNone/>
              <a:defRPr sz="3311"/>
            </a:lvl9pPr>
          </a:lstStyle>
          <a:p>
            <a:pPr lvl="0"/>
            <a:r>
              <a:rPr lang="en-US"/>
              <a:t>Click to edit Master text styles</a:t>
            </a:r>
          </a:p>
        </p:txBody>
      </p:sp>
      <p:sp>
        <p:nvSpPr>
          <p:cNvPr id="5" name="Date Placeholder 4"/>
          <p:cNvSpPr>
            <a:spLocks noGrp="1"/>
          </p:cNvSpPr>
          <p:nvPr>
            <p:ph type="dt" sz="half" idx="10"/>
          </p:nvPr>
        </p:nvSpPr>
        <p:spPr/>
        <p:txBody>
          <a:bodyPr/>
          <a:lstStyle/>
          <a:p>
            <a:fld id="{F798BE98-C24F-4B7D-ADF4-AA190067025F}" type="datetimeFigureOut">
              <a:rPr lang="en-GB" smtClean="0"/>
              <a:t>05/05/2026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294646E-17BF-4B59-9036-C40FF325BA23}" type="slidenum">
              <a:rPr lang="en-GB" smtClean="0"/>
              <a:t>‹N›</a:t>
            </a:fld>
            <a:endParaRPr lang="en-GB"/>
          </a:p>
        </p:txBody>
      </p:sp>
    </p:spTree>
    <p:extLst>
      <p:ext uri="{BB962C8B-B14F-4D97-AF65-F5344CB8AC3E}">
        <p14:creationId xmlns:p14="http://schemas.microsoft.com/office/powerpoint/2010/main" val="810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81421" y="2278913"/>
            <a:ext cx="26112371" cy="82734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081421" y="11394520"/>
            <a:ext cx="26112371" cy="2715859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081421" y="39672756"/>
            <a:ext cx="6811923" cy="2278904"/>
          </a:xfrm>
          <a:prstGeom prst="rect">
            <a:avLst/>
          </a:prstGeom>
        </p:spPr>
        <p:txBody>
          <a:bodyPr vert="horz" lIns="91440" tIns="45720" rIns="91440" bIns="45720" rtlCol="0" anchor="ctr"/>
          <a:lstStyle>
            <a:lvl1pPr algn="l">
              <a:defRPr sz="3973">
                <a:solidFill>
                  <a:schemeClr val="tx1">
                    <a:tint val="82000"/>
                  </a:schemeClr>
                </a:solidFill>
              </a:defRPr>
            </a:lvl1pPr>
          </a:lstStyle>
          <a:p>
            <a:fld id="{F798BE98-C24F-4B7D-ADF4-AA190067025F}" type="datetimeFigureOut">
              <a:rPr lang="en-GB" smtClean="0"/>
              <a:t>05/05/2026</a:t>
            </a:fld>
            <a:endParaRPr lang="en-GB"/>
          </a:p>
        </p:txBody>
      </p:sp>
      <p:sp>
        <p:nvSpPr>
          <p:cNvPr id="5" name="Footer Placeholder 4"/>
          <p:cNvSpPr>
            <a:spLocks noGrp="1"/>
          </p:cNvSpPr>
          <p:nvPr>
            <p:ph type="ftr" sz="quarter" idx="3"/>
          </p:nvPr>
        </p:nvSpPr>
        <p:spPr>
          <a:xfrm>
            <a:off x="10028665" y="39672756"/>
            <a:ext cx="10217884" cy="2278904"/>
          </a:xfrm>
          <a:prstGeom prst="rect">
            <a:avLst/>
          </a:prstGeom>
        </p:spPr>
        <p:txBody>
          <a:bodyPr vert="horz" lIns="91440" tIns="45720" rIns="91440" bIns="45720" rtlCol="0" anchor="ctr"/>
          <a:lstStyle>
            <a:lvl1pPr algn="ctr">
              <a:defRPr sz="3973">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21381869" y="39672756"/>
            <a:ext cx="6811923" cy="2278904"/>
          </a:xfrm>
          <a:prstGeom prst="rect">
            <a:avLst/>
          </a:prstGeom>
        </p:spPr>
        <p:txBody>
          <a:bodyPr vert="horz" lIns="91440" tIns="45720" rIns="91440" bIns="45720" rtlCol="0" anchor="ctr"/>
          <a:lstStyle>
            <a:lvl1pPr algn="r">
              <a:defRPr sz="3973">
                <a:solidFill>
                  <a:schemeClr val="tx1">
                    <a:tint val="82000"/>
                  </a:schemeClr>
                </a:solidFill>
              </a:defRPr>
            </a:lvl1pPr>
          </a:lstStyle>
          <a:p>
            <a:fld id="{F294646E-17BF-4B59-9036-C40FF325BA23}" type="slidenum">
              <a:rPr lang="en-GB" smtClean="0"/>
              <a:t>‹N›</a:t>
            </a:fld>
            <a:endParaRPr lang="en-GB"/>
          </a:p>
        </p:txBody>
      </p:sp>
    </p:spTree>
    <p:extLst>
      <p:ext uri="{BB962C8B-B14F-4D97-AF65-F5344CB8AC3E}">
        <p14:creationId xmlns:p14="http://schemas.microsoft.com/office/powerpoint/2010/main" val="42326047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3027487" rtl="0" eaLnBrk="1" latinLnBrk="0" hangingPunct="1">
        <a:lnSpc>
          <a:spcPct val="90000"/>
        </a:lnSpc>
        <a:spcBef>
          <a:spcPct val="0"/>
        </a:spcBef>
        <a:buNone/>
        <a:defRPr sz="14568" kern="1200">
          <a:solidFill>
            <a:schemeClr val="tx1"/>
          </a:solidFill>
          <a:latin typeface="+mj-lt"/>
          <a:ea typeface="+mj-ea"/>
          <a:cs typeface="+mj-cs"/>
        </a:defRPr>
      </a:lvl1pPr>
    </p:titleStyle>
    <p:bodyStyle>
      <a:lvl1pPr marL="756872" indent="-756872" algn="l" defTabSz="3027487" rtl="0" eaLnBrk="1" latinLnBrk="0" hangingPunct="1">
        <a:lnSpc>
          <a:spcPct val="90000"/>
        </a:lnSpc>
        <a:spcBef>
          <a:spcPts val="3311"/>
        </a:spcBef>
        <a:buFont typeface="Arial" panose="020B0604020202020204" pitchFamily="34" charset="0"/>
        <a:buChar char="•"/>
        <a:defRPr sz="9271" kern="1200">
          <a:solidFill>
            <a:schemeClr val="tx1"/>
          </a:solidFill>
          <a:latin typeface="+mn-lt"/>
          <a:ea typeface="+mn-ea"/>
          <a:cs typeface="+mn-cs"/>
        </a:defRPr>
      </a:lvl1pPr>
      <a:lvl2pPr marL="2270615" indent="-756872" algn="l" defTabSz="3027487" rtl="0" eaLnBrk="1" latinLnBrk="0" hangingPunct="1">
        <a:lnSpc>
          <a:spcPct val="90000"/>
        </a:lnSpc>
        <a:spcBef>
          <a:spcPts val="1655"/>
        </a:spcBef>
        <a:buFont typeface="Arial" panose="020B0604020202020204" pitchFamily="34" charset="0"/>
        <a:buChar char="•"/>
        <a:defRPr sz="7946" kern="1200">
          <a:solidFill>
            <a:schemeClr val="tx1"/>
          </a:solidFill>
          <a:latin typeface="+mn-lt"/>
          <a:ea typeface="+mn-ea"/>
          <a:cs typeface="+mn-cs"/>
        </a:defRPr>
      </a:lvl2pPr>
      <a:lvl3pPr marL="3784359" indent="-756872" algn="l" defTabSz="3027487" rtl="0" eaLnBrk="1" latinLnBrk="0" hangingPunct="1">
        <a:lnSpc>
          <a:spcPct val="90000"/>
        </a:lnSpc>
        <a:spcBef>
          <a:spcPts val="1655"/>
        </a:spcBef>
        <a:buFont typeface="Arial" panose="020B0604020202020204" pitchFamily="34" charset="0"/>
        <a:buChar char="•"/>
        <a:defRPr sz="6622" kern="1200">
          <a:solidFill>
            <a:schemeClr val="tx1"/>
          </a:solidFill>
          <a:latin typeface="+mn-lt"/>
          <a:ea typeface="+mn-ea"/>
          <a:cs typeface="+mn-cs"/>
        </a:defRPr>
      </a:lvl3pPr>
      <a:lvl4pPr marL="5298102"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4pPr>
      <a:lvl5pPr marL="6811846"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5pPr>
      <a:lvl6pPr marL="8325589"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6pPr>
      <a:lvl7pPr marL="9839333"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7pPr>
      <a:lvl8pPr marL="11353076"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8pPr>
      <a:lvl9pPr marL="12866820" indent="-756872" algn="l" defTabSz="3027487" rtl="0" eaLnBrk="1" latinLnBrk="0" hangingPunct="1">
        <a:lnSpc>
          <a:spcPct val="90000"/>
        </a:lnSpc>
        <a:spcBef>
          <a:spcPts val="1655"/>
        </a:spcBef>
        <a:buFont typeface="Arial" panose="020B0604020202020204" pitchFamily="34" charset="0"/>
        <a:buChar char="•"/>
        <a:defRPr sz="5960" kern="1200">
          <a:solidFill>
            <a:schemeClr val="tx1"/>
          </a:solidFill>
          <a:latin typeface="+mn-lt"/>
          <a:ea typeface="+mn-ea"/>
          <a:cs typeface="+mn-cs"/>
        </a:defRPr>
      </a:lvl9pPr>
    </p:bodyStyle>
    <p:otherStyle>
      <a:defPPr>
        <a:defRPr lang="en-US"/>
      </a:defPPr>
      <a:lvl1pPr marL="0" algn="l" defTabSz="3027487" rtl="0" eaLnBrk="1" latinLnBrk="0" hangingPunct="1">
        <a:defRPr sz="5960" kern="1200">
          <a:solidFill>
            <a:schemeClr val="tx1"/>
          </a:solidFill>
          <a:latin typeface="+mn-lt"/>
          <a:ea typeface="+mn-ea"/>
          <a:cs typeface="+mn-cs"/>
        </a:defRPr>
      </a:lvl1pPr>
      <a:lvl2pPr marL="1513743" algn="l" defTabSz="3027487" rtl="0" eaLnBrk="1" latinLnBrk="0" hangingPunct="1">
        <a:defRPr sz="5960" kern="1200">
          <a:solidFill>
            <a:schemeClr val="tx1"/>
          </a:solidFill>
          <a:latin typeface="+mn-lt"/>
          <a:ea typeface="+mn-ea"/>
          <a:cs typeface="+mn-cs"/>
        </a:defRPr>
      </a:lvl2pPr>
      <a:lvl3pPr marL="3027487" algn="l" defTabSz="3027487" rtl="0" eaLnBrk="1" latinLnBrk="0" hangingPunct="1">
        <a:defRPr sz="5960" kern="1200">
          <a:solidFill>
            <a:schemeClr val="tx1"/>
          </a:solidFill>
          <a:latin typeface="+mn-lt"/>
          <a:ea typeface="+mn-ea"/>
          <a:cs typeface="+mn-cs"/>
        </a:defRPr>
      </a:lvl3pPr>
      <a:lvl4pPr marL="4541230" algn="l" defTabSz="3027487" rtl="0" eaLnBrk="1" latinLnBrk="0" hangingPunct="1">
        <a:defRPr sz="5960" kern="1200">
          <a:solidFill>
            <a:schemeClr val="tx1"/>
          </a:solidFill>
          <a:latin typeface="+mn-lt"/>
          <a:ea typeface="+mn-ea"/>
          <a:cs typeface="+mn-cs"/>
        </a:defRPr>
      </a:lvl4pPr>
      <a:lvl5pPr marL="6054974" algn="l" defTabSz="3027487" rtl="0" eaLnBrk="1" latinLnBrk="0" hangingPunct="1">
        <a:defRPr sz="5960" kern="1200">
          <a:solidFill>
            <a:schemeClr val="tx1"/>
          </a:solidFill>
          <a:latin typeface="+mn-lt"/>
          <a:ea typeface="+mn-ea"/>
          <a:cs typeface="+mn-cs"/>
        </a:defRPr>
      </a:lvl5pPr>
      <a:lvl6pPr marL="7568717" algn="l" defTabSz="3027487" rtl="0" eaLnBrk="1" latinLnBrk="0" hangingPunct="1">
        <a:defRPr sz="5960" kern="1200">
          <a:solidFill>
            <a:schemeClr val="tx1"/>
          </a:solidFill>
          <a:latin typeface="+mn-lt"/>
          <a:ea typeface="+mn-ea"/>
          <a:cs typeface="+mn-cs"/>
        </a:defRPr>
      </a:lvl6pPr>
      <a:lvl7pPr marL="9082461" algn="l" defTabSz="3027487" rtl="0" eaLnBrk="1" latinLnBrk="0" hangingPunct="1">
        <a:defRPr sz="5960" kern="1200">
          <a:solidFill>
            <a:schemeClr val="tx1"/>
          </a:solidFill>
          <a:latin typeface="+mn-lt"/>
          <a:ea typeface="+mn-ea"/>
          <a:cs typeface="+mn-cs"/>
        </a:defRPr>
      </a:lvl7pPr>
      <a:lvl8pPr marL="10596204" algn="l" defTabSz="3027487" rtl="0" eaLnBrk="1" latinLnBrk="0" hangingPunct="1">
        <a:defRPr sz="5960" kern="1200">
          <a:solidFill>
            <a:schemeClr val="tx1"/>
          </a:solidFill>
          <a:latin typeface="+mn-lt"/>
          <a:ea typeface="+mn-ea"/>
          <a:cs typeface="+mn-cs"/>
        </a:defRPr>
      </a:lvl8pPr>
      <a:lvl9pPr marL="12109948" algn="l" defTabSz="3027487" rtl="0" eaLnBrk="1" latinLnBrk="0" hangingPunct="1">
        <a:defRPr sz="59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emf"/><Relationship Id="rId3" Type="http://schemas.openxmlformats.org/officeDocument/2006/relationships/image" Target="../media/image2.png"/><Relationship Id="rId7" Type="http://schemas.openxmlformats.org/officeDocument/2006/relationships/image" Target="../media/image6.emf"/><Relationship Id="rId12" Type="http://schemas.openxmlformats.org/officeDocument/2006/relationships/image" Target="../media/image11.emf"/><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emf"/><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10.emf"/><Relationship Id="rId5" Type="http://schemas.openxmlformats.org/officeDocument/2006/relationships/image" Target="../media/image4.png"/><Relationship Id="rId15" Type="http://schemas.openxmlformats.org/officeDocument/2006/relationships/image" Target="../media/image14.emf"/><Relationship Id="rId10" Type="http://schemas.openxmlformats.org/officeDocument/2006/relationships/image" Target="../media/image9.emf"/><Relationship Id="rId4" Type="http://schemas.openxmlformats.org/officeDocument/2006/relationships/image" Target="../media/image3.png"/><Relationship Id="rId9" Type="http://schemas.openxmlformats.org/officeDocument/2006/relationships/image" Target="../media/image8.emf"/><Relationship Id="rId14"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2" name="TextBox 21">
                <a:extLst>
                  <a:ext uri="{FF2B5EF4-FFF2-40B4-BE49-F238E27FC236}">
                    <a16:creationId xmlns:a16="http://schemas.microsoft.com/office/drawing/2014/main" id="{44F6E301-8A1D-F33D-8FEF-7E80FAEDA47D}"/>
                  </a:ext>
                </a:extLst>
              </p:cNvPr>
              <p:cNvSpPr txBox="1"/>
              <p:nvPr/>
            </p:nvSpPr>
            <p:spPr>
              <a:xfrm>
                <a:off x="740372" y="14947879"/>
                <a:ext cx="14802825" cy="19993185"/>
              </a:xfrm>
              <a:prstGeom prst="rect">
                <a:avLst/>
              </a:prstGeom>
              <a:noFill/>
              <a:ln w="38100">
                <a:noFill/>
              </a:ln>
            </p:spPr>
            <p:txBody>
              <a:bodyPr wrap="square" lIns="360000" tIns="360000" rIns="360000" bIns="0">
                <a:spAutoFit/>
              </a:bodyPr>
              <a:lstStyle/>
              <a:p>
                <a:r>
                  <a:rPr lang="en-US" sz="3600" b="1" dirty="0"/>
                  <a:t>Methodology</a:t>
                </a:r>
                <a:endParaRPr lang="en-US" sz="3600" dirty="0"/>
              </a:p>
              <a:p>
                <a:r>
                  <a:rPr lang="en-US" sz="2800" b="1" dirty="0"/>
                  <a:t>Land Surface Temperature (LST) retrieval</a:t>
                </a:r>
                <a:br>
                  <a:rPr lang="en-US" sz="2800" dirty="0"/>
                </a:br>
                <a:r>
                  <a:rPr lang="en-US" sz="2800" dirty="0"/>
                  <a:t>LST was derived from thermal infrared bands of Landsat 8–9 (TIRS) using standard radiative transfer equations, converting top-of-atmosphere radiance into surface temperature. </a:t>
                </a:r>
              </a:p>
              <a:p>
                <a:r>
                  <a:rPr lang="en-US" sz="2800" i="1" dirty="0"/>
                  <a:t>- Top of Atmospheric (TOA) Spectral Radiance</a:t>
                </a:r>
              </a:p>
              <a:p>
                <a:endParaRPr lang="en-US" sz="2800" dirty="0"/>
              </a:p>
              <a:p>
                <a:r>
                  <a:rPr lang="en-US" sz="2800" dirty="0"/>
                  <a:t>𝐿𝜆=𝑀𝐿 × 𝑄𝑐𝑎𝑙+𝐴𝐿−𝑂𝑖</a:t>
                </a:r>
              </a:p>
              <a:p>
                <a:r>
                  <a:rPr lang="en-US" sz="2800" dirty="0"/>
                  <a:t> </a:t>
                </a:r>
              </a:p>
              <a:p>
                <a:endParaRPr lang="en-US" sz="2800" dirty="0"/>
              </a:p>
              <a:p>
                <a:endParaRPr lang="en-US" sz="2400" dirty="0"/>
              </a:p>
              <a:p>
                <a:r>
                  <a:rPr lang="en-US" sz="2800" i="1" dirty="0"/>
                  <a:t>- Top of atmosphere brightness temperature (C)</a:t>
                </a:r>
              </a:p>
              <a:p>
                <a:endParaRPr lang="en-US" sz="2400" dirty="0"/>
              </a:p>
              <a:p>
                <a:pPr/>
                <a14:m>
                  <m:oMathPara xmlns:m="http://schemas.openxmlformats.org/officeDocument/2006/math">
                    <m:oMathParaPr>
                      <m:jc m:val="left"/>
                    </m:oMathParaPr>
                    <m:oMath xmlns:m="http://schemas.openxmlformats.org/officeDocument/2006/math">
                      <m:r>
                        <a:rPr lang="it-IT" sz="2400" b="0" i="1" smtClean="0">
                          <a:latin typeface="Cambria Math" panose="02040503050406030204" pitchFamily="18" charset="0"/>
                        </a:rPr>
                        <m:t>𝐵𝑇</m:t>
                      </m:r>
                      <m:r>
                        <a:rPr lang="it-IT" sz="2400" b="0" i="1" smtClean="0">
                          <a:latin typeface="Cambria Math" panose="02040503050406030204" pitchFamily="18" charset="0"/>
                        </a:rPr>
                        <m:t>=</m:t>
                      </m:r>
                      <m:f>
                        <m:fPr>
                          <m:ctrlPr>
                            <a:rPr lang="it-IT" sz="2400" b="0" i="1" smtClean="0">
                              <a:latin typeface="Cambria Math" panose="02040503050406030204" pitchFamily="18" charset="0"/>
                            </a:rPr>
                          </m:ctrlPr>
                        </m:fPr>
                        <m:num>
                          <m:r>
                            <a:rPr lang="it-IT" sz="2400" b="0" i="1" smtClean="0">
                              <a:latin typeface="Cambria Math" panose="02040503050406030204" pitchFamily="18" charset="0"/>
                            </a:rPr>
                            <m:t>𝐾</m:t>
                          </m:r>
                          <m:r>
                            <a:rPr lang="it-IT" sz="2400" b="0" i="1" smtClean="0">
                              <a:latin typeface="Cambria Math" panose="02040503050406030204" pitchFamily="18" charset="0"/>
                            </a:rPr>
                            <m:t>2</m:t>
                          </m:r>
                        </m:num>
                        <m:den>
                          <m:func>
                            <m:funcPr>
                              <m:ctrlPr>
                                <a:rPr lang="it-IT" sz="2400" b="0" i="1" smtClean="0">
                                  <a:latin typeface="Cambria Math" panose="02040503050406030204" pitchFamily="18" charset="0"/>
                                </a:rPr>
                              </m:ctrlPr>
                            </m:funcPr>
                            <m:fName>
                              <m:r>
                                <m:rPr>
                                  <m:sty m:val="p"/>
                                </m:rPr>
                                <a:rPr lang="it-IT" sz="2400" b="0" i="0" smtClean="0">
                                  <a:latin typeface="Cambria Math" panose="02040503050406030204" pitchFamily="18" charset="0"/>
                                </a:rPr>
                                <m:t>ln</m:t>
                              </m:r>
                            </m:fName>
                            <m:e>
                              <m:r>
                                <a:rPr lang="it-IT" sz="2400" b="0" i="1" smtClean="0">
                                  <a:latin typeface="Cambria Math" panose="02040503050406030204" pitchFamily="18" charset="0"/>
                                </a:rPr>
                                <m:t>(</m:t>
                              </m:r>
                              <m:f>
                                <m:fPr>
                                  <m:ctrlPr>
                                    <a:rPr lang="it-IT" sz="2400" b="0" i="1" smtClean="0">
                                      <a:latin typeface="Cambria Math" panose="02040503050406030204" pitchFamily="18" charset="0"/>
                                    </a:rPr>
                                  </m:ctrlPr>
                                </m:fPr>
                                <m:num>
                                  <m:r>
                                    <a:rPr lang="it-IT" sz="2400" b="0" i="1" smtClean="0">
                                      <a:latin typeface="Cambria Math" panose="02040503050406030204" pitchFamily="18" charset="0"/>
                                    </a:rPr>
                                    <m:t>𝐾</m:t>
                                  </m:r>
                                  <m:r>
                                    <a:rPr lang="it-IT" sz="2400" b="0" i="1" smtClean="0">
                                      <a:latin typeface="Cambria Math" panose="02040503050406030204" pitchFamily="18" charset="0"/>
                                    </a:rPr>
                                    <m:t>1</m:t>
                                  </m:r>
                                </m:num>
                                <m:den>
                                  <m:r>
                                    <m:rPr>
                                      <m:nor/>
                                    </m:rPr>
                                    <a:rPr lang="en-US" sz="2400" dirty="0"/>
                                    <m:t>𝐿</m:t>
                                  </m:r>
                                  <m:r>
                                    <m:rPr>
                                      <m:nor/>
                                    </m:rPr>
                                    <a:rPr lang="en-US" sz="2400" dirty="0"/>
                                    <m:t>𝜆</m:t>
                                  </m:r>
                                </m:den>
                              </m:f>
                              <m:r>
                                <a:rPr lang="it-IT" sz="2400" b="0" i="1" smtClean="0">
                                  <a:latin typeface="Cambria Math" panose="02040503050406030204" pitchFamily="18" charset="0"/>
                                </a:rPr>
                                <m:t>+1)</m:t>
                              </m:r>
                            </m:e>
                          </m:func>
                        </m:den>
                      </m:f>
                      <m:r>
                        <a:rPr lang="it-IT" sz="2400" b="0" i="1" smtClean="0">
                          <a:latin typeface="Cambria Math" panose="02040503050406030204" pitchFamily="18" charset="0"/>
                        </a:rPr>
                        <m:t>−273.15</m:t>
                      </m:r>
                    </m:oMath>
                  </m:oMathPara>
                </a14:m>
                <a:endParaRPr lang="en-US" sz="2400" dirty="0"/>
              </a:p>
              <a:p>
                <a:pPr algn="ctr"/>
                <a:endParaRPr lang="en-US" sz="2400" dirty="0"/>
              </a:p>
              <a:p>
                <a:pPr algn="ctr"/>
                <a:endParaRPr lang="en-US" sz="2400" dirty="0"/>
              </a:p>
              <a:p>
                <a:r>
                  <a:rPr lang="en-US" sz="2400" dirty="0"/>
                  <a:t>-	</a:t>
                </a:r>
                <a:r>
                  <a:rPr lang="it-IT" sz="2800" i="1" dirty="0" err="1"/>
                  <a:t>Normalized</a:t>
                </a:r>
                <a:r>
                  <a:rPr lang="it-IT" sz="2800" i="1" dirty="0"/>
                  <a:t> </a:t>
                </a:r>
                <a:r>
                  <a:rPr lang="it-IT" sz="2800" i="1" dirty="0" err="1"/>
                  <a:t>Difference</a:t>
                </a:r>
                <a:r>
                  <a:rPr lang="it-IT" sz="2800" i="1" dirty="0"/>
                  <a:t> </a:t>
                </a:r>
                <a:r>
                  <a:rPr lang="it-IT" sz="2800" i="1" dirty="0" err="1"/>
                  <a:t>Vegetation</a:t>
                </a:r>
                <a:r>
                  <a:rPr lang="it-IT" sz="2800" i="1" dirty="0"/>
                  <a:t> Index</a:t>
                </a:r>
                <a:r>
                  <a:rPr lang="en-US" sz="2800" i="1" dirty="0"/>
                  <a:t> (NDVI) </a:t>
                </a:r>
              </a:p>
              <a:p>
                <a:pPr algn="ctr"/>
                <a:endParaRPr lang="en-US" sz="2400" dirty="0"/>
              </a:p>
              <a:p>
                <a:r>
                  <a:rPr lang="en-US" sz="2400" dirty="0"/>
                  <a:t>𝑁𝐷𝑉𝐼 </a:t>
                </a:r>
                <a14:m>
                  <m:oMath xmlns:m="http://schemas.openxmlformats.org/officeDocument/2006/math">
                    <m:r>
                      <a:rPr lang="it-IT" sz="2400" i="1">
                        <a:latin typeface="Cambria Math" panose="02040503050406030204" pitchFamily="18" charset="0"/>
                      </a:rPr>
                      <m:t>=</m:t>
                    </m:r>
                    <m:sSup>
                      <m:sSupPr>
                        <m:ctrlPr>
                          <a:rPr lang="en-US" sz="2400" i="1">
                            <a:latin typeface="Cambria Math" panose="02040503050406030204" pitchFamily="18" charset="0"/>
                          </a:rPr>
                        </m:ctrlPr>
                      </m:sSupPr>
                      <m:e>
                        <m:f>
                          <m:fPr>
                            <m:ctrlPr>
                              <a:rPr lang="en-US" sz="2400" i="1" dirty="0" smtClean="0">
                                <a:latin typeface="Cambria Math" panose="02040503050406030204" pitchFamily="18" charset="0"/>
                              </a:rPr>
                            </m:ctrlPr>
                          </m:fPr>
                          <m:num>
                            <m:r>
                              <m:rPr>
                                <m:nor/>
                              </m:rPr>
                              <a:rPr lang="en-US" sz="2400" dirty="0"/>
                              <m:t>𝑁𝐼𝑅</m:t>
                            </m:r>
                            <m:r>
                              <m:rPr>
                                <m:nor/>
                              </m:rPr>
                              <a:rPr lang="en-US" sz="2400" dirty="0"/>
                              <m:t>(</m:t>
                            </m:r>
                            <m:r>
                              <m:rPr>
                                <m:nor/>
                              </m:rPr>
                              <a:rPr lang="en-US" sz="2400" dirty="0"/>
                              <m:t>𝐵𝑎𝑛𝑑</m:t>
                            </m:r>
                            <m:r>
                              <m:rPr>
                                <m:nor/>
                              </m:rPr>
                              <a:rPr lang="en-US" sz="2400" dirty="0"/>
                              <m:t>5)−</m:t>
                            </m:r>
                            <m:r>
                              <m:rPr>
                                <m:nor/>
                              </m:rPr>
                              <a:rPr lang="en-US" sz="2400" dirty="0"/>
                              <m:t>𝑅</m:t>
                            </m:r>
                            <m:r>
                              <m:rPr>
                                <m:nor/>
                              </m:rPr>
                              <a:rPr lang="en-US" sz="2400" dirty="0"/>
                              <m:t>(</m:t>
                            </m:r>
                            <m:r>
                              <m:rPr>
                                <m:nor/>
                              </m:rPr>
                              <a:rPr lang="en-US" sz="2400" dirty="0"/>
                              <m:t>𝐵𝑎𝑛𝑑</m:t>
                            </m:r>
                            <m:r>
                              <m:rPr>
                                <m:nor/>
                              </m:rPr>
                              <a:rPr lang="en-US" sz="2400" dirty="0"/>
                              <m:t>4)</m:t>
                            </m:r>
                          </m:num>
                          <m:den>
                            <m:r>
                              <m:rPr>
                                <m:nor/>
                              </m:rPr>
                              <a:rPr lang="en-US" sz="2400" dirty="0"/>
                              <m:t>𝑁𝐼𝑅</m:t>
                            </m:r>
                            <m:r>
                              <m:rPr>
                                <m:nor/>
                              </m:rPr>
                              <a:rPr lang="en-US" sz="2400" dirty="0"/>
                              <m:t>(</m:t>
                            </m:r>
                            <m:r>
                              <m:rPr>
                                <m:nor/>
                              </m:rPr>
                              <a:rPr lang="en-US" sz="2400" dirty="0"/>
                              <m:t>𝐵𝑎𝑛𝑑</m:t>
                            </m:r>
                            <m:r>
                              <m:rPr>
                                <m:nor/>
                              </m:rPr>
                              <a:rPr lang="en-US" sz="2400" dirty="0"/>
                              <m:t> 5)+</m:t>
                            </m:r>
                            <m:r>
                              <m:rPr>
                                <m:nor/>
                              </m:rPr>
                              <a:rPr lang="en-US" sz="2400" dirty="0"/>
                              <m:t>𝑅</m:t>
                            </m:r>
                            <m:r>
                              <m:rPr>
                                <m:nor/>
                              </m:rPr>
                              <a:rPr lang="en-US" sz="2400" dirty="0"/>
                              <m:t>(</m:t>
                            </m:r>
                            <m:r>
                              <m:rPr>
                                <m:nor/>
                              </m:rPr>
                              <a:rPr lang="en-US" sz="2400" dirty="0"/>
                              <m:t>𝐵𝑎𝑛𝑑</m:t>
                            </m:r>
                            <m:r>
                              <m:rPr>
                                <m:nor/>
                              </m:rPr>
                              <a:rPr lang="en-US" sz="2400" dirty="0"/>
                              <m:t> 4)</m:t>
                            </m:r>
                          </m:den>
                        </m:f>
                      </m:e>
                      <m:sup/>
                    </m:sSup>
                  </m:oMath>
                </a14:m>
                <a:endParaRPr lang="en-US" sz="2400" dirty="0"/>
              </a:p>
              <a:p>
                <a:pPr algn="ctr"/>
                <a:endParaRPr lang="en-US" sz="2400" dirty="0"/>
              </a:p>
              <a:p>
                <a:pPr marL="457200" indent="-457200">
                  <a:buFontTx/>
                  <a:buChar char="-"/>
                </a:pPr>
                <a:r>
                  <a:rPr lang="en-US" sz="2800" i="1" dirty="0"/>
                  <a:t>Proportion of Vegetation (PV) </a:t>
                </a:r>
              </a:p>
              <a:p>
                <a:endParaRPr lang="en-US" sz="2800" i="1" dirty="0"/>
              </a:p>
              <a:p>
                <a:pPr/>
                <a14:m>
                  <m:oMathPara xmlns:m="http://schemas.openxmlformats.org/officeDocument/2006/math">
                    <m:oMathParaPr>
                      <m:jc m:val="left"/>
                    </m:oMathParaPr>
                    <m:oMath xmlns:m="http://schemas.openxmlformats.org/officeDocument/2006/math">
                      <m:r>
                        <m:rPr>
                          <m:sty m:val="p"/>
                        </m:rPr>
                        <a:rPr lang="it-IT" sz="2400" b="0" i="0" smtClean="0">
                          <a:latin typeface="Cambria Math" panose="02040503050406030204" pitchFamily="18" charset="0"/>
                        </a:rPr>
                        <m:t>P</m:t>
                      </m:r>
                      <m:r>
                        <a:rPr lang="it-IT" sz="2400" b="0" i="1" smtClean="0">
                          <a:latin typeface="Cambria Math" panose="02040503050406030204" pitchFamily="18" charset="0"/>
                        </a:rPr>
                        <m:t>𝑉</m:t>
                      </m:r>
                      <m:r>
                        <a:rPr lang="it-IT" sz="2400" b="0" i="1" smtClean="0">
                          <a:latin typeface="Cambria Math" panose="02040503050406030204" pitchFamily="18" charset="0"/>
                        </a:rPr>
                        <m:t>=</m:t>
                      </m:r>
                      <m:sSup>
                        <m:sSupPr>
                          <m:ctrlPr>
                            <a:rPr lang="en-US" sz="2400" i="1" smtClean="0">
                              <a:latin typeface="Cambria Math" panose="02040503050406030204" pitchFamily="18" charset="0"/>
                            </a:rPr>
                          </m:ctrlPr>
                        </m:sSupPr>
                        <m:e>
                          <m:d>
                            <m:dPr>
                              <m:ctrlPr>
                                <a:rPr lang="en-US" sz="2400" i="1">
                                  <a:latin typeface="Cambria Math" panose="02040503050406030204" pitchFamily="18" charset="0"/>
                                </a:rPr>
                              </m:ctrlPr>
                            </m:dPr>
                            <m:e>
                              <m:f>
                                <m:fPr>
                                  <m:ctrlPr>
                                    <a:rPr lang="en-US" sz="2400" i="1">
                                      <a:latin typeface="Cambria Math" panose="02040503050406030204" pitchFamily="18" charset="0"/>
                                    </a:rPr>
                                  </m:ctrlPr>
                                </m:fPr>
                                <m:num>
                                  <m:r>
                                    <m:rPr>
                                      <m:nor/>
                                    </m:rPr>
                                    <a:rPr lang="en-US" sz="2400" dirty="0"/>
                                    <m:t>𝑁𝐷𝑉𝐼</m:t>
                                  </m:r>
                                  <m:r>
                                    <m:rPr>
                                      <m:nor/>
                                    </m:rPr>
                                    <a:rPr lang="en-US" sz="2400" dirty="0"/>
                                    <m:t>−</m:t>
                                  </m:r>
                                  <m:r>
                                    <m:rPr>
                                      <m:nor/>
                                    </m:rPr>
                                    <a:rPr lang="en-US" sz="2400" dirty="0"/>
                                    <m:t>𝑁𝐷𝑉𝐼𝑚𝑖𝑛</m:t>
                                  </m:r>
                                </m:num>
                                <m:den>
                                  <m:r>
                                    <m:rPr>
                                      <m:nor/>
                                    </m:rPr>
                                    <a:rPr lang="en-US" sz="2400" dirty="0"/>
                                    <m:t>𝑁𝐷𝑉𝐼𝑚𝑎𝑥</m:t>
                                  </m:r>
                                  <m:r>
                                    <m:rPr>
                                      <m:nor/>
                                    </m:rPr>
                                    <a:rPr lang="en-US" sz="2400" dirty="0"/>
                                    <m:t>+</m:t>
                                  </m:r>
                                  <m:r>
                                    <m:rPr>
                                      <m:nor/>
                                    </m:rPr>
                                    <a:rPr lang="en-US" sz="2400" dirty="0"/>
                                    <m:t>𝑁𝐷𝑉𝐼𝑚𝑖𝑛</m:t>
                                  </m:r>
                                </m:den>
                              </m:f>
                            </m:e>
                          </m:d>
                        </m:e>
                        <m:sup>
                          <m:r>
                            <a:rPr lang="it-IT" sz="2400" b="0" i="1" smtClean="0">
                              <a:latin typeface="Cambria Math" panose="02040503050406030204" pitchFamily="18" charset="0"/>
                            </a:rPr>
                            <m:t>2</m:t>
                          </m:r>
                        </m:sup>
                      </m:sSup>
                    </m:oMath>
                  </m:oMathPara>
                </a14:m>
                <a:endParaRPr lang="en-US" sz="2400" dirty="0"/>
              </a:p>
              <a:p>
                <a:endParaRPr lang="en-US" sz="2400" dirty="0"/>
              </a:p>
              <a:p>
                <a:pPr marL="457200" indent="-457200">
                  <a:buFontTx/>
                  <a:buChar char="-"/>
                </a:pPr>
                <a:r>
                  <a:rPr lang="en-US" sz="2800" i="1" dirty="0"/>
                  <a:t>Land Surface Emissivity (E)</a:t>
                </a:r>
              </a:p>
              <a:p>
                <a:endParaRPr lang="en-US" sz="2800" b="0" i="1" dirty="0">
                  <a:latin typeface="Cambria Math" panose="02040503050406030204" pitchFamily="18" charset="0"/>
                </a:endParaRPr>
              </a:p>
              <a:p>
                <a14:m>
                  <m:oMath xmlns:m="http://schemas.openxmlformats.org/officeDocument/2006/math">
                    <m:r>
                      <a:rPr lang="it-IT" sz="2400" b="0" i="1" smtClean="0">
                        <a:latin typeface="Cambria Math" panose="02040503050406030204" pitchFamily="18" charset="0"/>
                      </a:rPr>
                      <m:t>𝐸</m:t>
                    </m:r>
                    <m:r>
                      <a:rPr lang="it-IT" sz="2400" b="0" i="1" smtClean="0">
                        <a:latin typeface="Cambria Math" panose="02040503050406030204" pitchFamily="18" charset="0"/>
                      </a:rPr>
                      <m:t>=0.004 ×</m:t>
                    </m:r>
                  </m:oMath>
                </a14:m>
                <a:r>
                  <a:rPr lang="en-US" sz="2400" dirty="0"/>
                  <a:t> PV + 0.986</a:t>
                </a:r>
              </a:p>
              <a:p>
                <a:endParaRPr lang="en-US" sz="2400" i="1" dirty="0"/>
              </a:p>
              <a:p>
                <a:r>
                  <a:rPr lang="en-US" sz="2400" i="1" dirty="0"/>
                  <a:t>-	</a:t>
                </a:r>
                <a:r>
                  <a:rPr lang="en-US" sz="2800" i="1" dirty="0"/>
                  <a:t>Land Surface Temperature (LST)</a:t>
                </a:r>
              </a:p>
              <a:p>
                <a:endParaRPr lang="en-US" sz="2400" dirty="0"/>
              </a:p>
              <a:p>
                <a:pPr/>
                <a14:m>
                  <m:oMathPara xmlns:m="http://schemas.openxmlformats.org/officeDocument/2006/math">
                    <m:oMathParaPr>
                      <m:jc m:val="left"/>
                    </m:oMathParaPr>
                    <m:oMath xmlns:m="http://schemas.openxmlformats.org/officeDocument/2006/math">
                      <m:r>
                        <a:rPr lang="it-IT" sz="2400" b="0" i="1" smtClean="0">
                          <a:latin typeface="Cambria Math" panose="02040503050406030204" pitchFamily="18" charset="0"/>
                        </a:rPr>
                        <m:t>𝐿𝑆𝑇</m:t>
                      </m:r>
                      <m:r>
                        <a:rPr lang="it-IT" sz="2400" b="0" i="1" smtClean="0">
                          <a:latin typeface="Cambria Math" panose="02040503050406030204" pitchFamily="18" charset="0"/>
                        </a:rPr>
                        <m:t>=</m:t>
                      </m:r>
                      <m:f>
                        <m:fPr>
                          <m:ctrlPr>
                            <a:rPr lang="it-IT" sz="2400" b="0" i="1" smtClean="0">
                              <a:latin typeface="Cambria Math" panose="02040503050406030204" pitchFamily="18" charset="0"/>
                            </a:rPr>
                          </m:ctrlPr>
                        </m:fPr>
                        <m:num>
                          <m:r>
                            <a:rPr lang="it-IT" sz="2400" b="0" i="1" smtClean="0">
                              <a:latin typeface="Cambria Math" panose="02040503050406030204" pitchFamily="18" charset="0"/>
                            </a:rPr>
                            <m:t>𝐵𝑇</m:t>
                          </m:r>
                        </m:num>
                        <m:den>
                          <m:r>
                            <a:rPr lang="it-IT" sz="2400" b="0" i="1" smtClean="0">
                              <a:latin typeface="Cambria Math" panose="02040503050406030204" pitchFamily="18" charset="0"/>
                            </a:rPr>
                            <m:t>1+</m:t>
                          </m:r>
                          <m:f>
                            <m:fPr>
                              <m:ctrlPr>
                                <a:rPr lang="it-IT" sz="2400" b="0" i="1" smtClean="0">
                                  <a:latin typeface="Cambria Math" panose="02040503050406030204" pitchFamily="18" charset="0"/>
                                </a:rPr>
                              </m:ctrlPr>
                            </m:fPr>
                            <m:num>
                              <m:r>
                                <a:rPr lang="it-IT" sz="2400" b="0" i="1" smtClean="0">
                                  <a:latin typeface="Cambria Math" panose="02040503050406030204" pitchFamily="18" charset="0"/>
                                </a:rPr>
                                <m:t>𝑊</m:t>
                              </m:r>
                              <m:r>
                                <a:rPr lang="it-IT" sz="2400" b="0" i="1" smtClean="0">
                                  <a:latin typeface="Cambria Math" panose="02040503050406030204" pitchFamily="18" charset="0"/>
                                  <a:ea typeface="Cambria Math" panose="02040503050406030204" pitchFamily="18" charset="0"/>
                                </a:rPr>
                                <m:t>×</m:t>
                              </m:r>
                              <m:r>
                                <a:rPr lang="it-IT" sz="2400" b="0" i="1" smtClean="0">
                                  <a:latin typeface="Cambria Math" panose="02040503050406030204" pitchFamily="18" charset="0"/>
                                  <a:ea typeface="Cambria Math" panose="02040503050406030204" pitchFamily="18" charset="0"/>
                                </a:rPr>
                                <m:t>𝐵𝑇</m:t>
                              </m:r>
                            </m:num>
                            <m:den>
                              <m:r>
                                <a:rPr lang="it-IT" sz="2400" b="0" i="1" smtClean="0">
                                  <a:latin typeface="Cambria Math" panose="02040503050406030204" pitchFamily="18" charset="0"/>
                                </a:rPr>
                                <m:t>14380</m:t>
                              </m:r>
                            </m:den>
                          </m:f>
                          <m:func>
                            <m:funcPr>
                              <m:ctrlPr>
                                <a:rPr lang="it-IT" sz="2400" b="0" i="1" smtClean="0">
                                  <a:latin typeface="Cambria Math" panose="02040503050406030204" pitchFamily="18" charset="0"/>
                                </a:rPr>
                              </m:ctrlPr>
                            </m:funcPr>
                            <m:fName>
                              <m:r>
                                <m:rPr>
                                  <m:sty m:val="p"/>
                                </m:rPr>
                                <a:rPr lang="it-IT" sz="2400" b="0" i="0" smtClean="0">
                                  <a:latin typeface="Cambria Math" panose="02040503050406030204" pitchFamily="18" charset="0"/>
                                </a:rPr>
                                <m:t>ln</m:t>
                              </m:r>
                            </m:fName>
                            <m:e>
                              <m:r>
                                <a:rPr lang="it-IT" sz="2400" b="0" i="1" smtClean="0">
                                  <a:latin typeface="Cambria Math" panose="02040503050406030204" pitchFamily="18" charset="0"/>
                                </a:rPr>
                                <m:t>𝐸</m:t>
                              </m:r>
                            </m:e>
                          </m:func>
                        </m:den>
                      </m:f>
                    </m:oMath>
                  </m:oMathPara>
                </a14:m>
                <a:endParaRPr lang="en-US" sz="2400" dirty="0"/>
              </a:p>
              <a:p>
                <a:endParaRPr lang="en-US" sz="1100" dirty="0"/>
              </a:p>
              <a:p>
                <a:r>
                  <a:rPr lang="en-US" sz="2800" b="1" dirty="0"/>
                  <a:t>Spatial analysis: </a:t>
                </a:r>
                <a:r>
                  <a:rPr lang="en-US" sz="2800" dirty="0"/>
                  <a:t>LST, NDVI and NDBI layers were co-registered and analyzed to: </a:t>
                </a:r>
                <a:br>
                  <a:rPr lang="en-US" sz="2800" dirty="0"/>
                </a:br>
                <a:r>
                  <a:rPr lang="en-US" sz="2800" dirty="0"/>
                  <a:t>– identify spatial patterns of heat distribution;</a:t>
                </a:r>
                <a:br>
                  <a:rPr lang="en-US" sz="2800" dirty="0"/>
                </a:br>
                <a:r>
                  <a:rPr lang="en-US" sz="2800" dirty="0"/>
                  <a:t>– detect urban hotspots and cooler zones;</a:t>
                </a:r>
                <a:br>
                  <a:rPr lang="en-US" sz="2800" dirty="0"/>
                </a:br>
                <a:r>
                  <a:rPr lang="en-US" sz="2800" dirty="0"/>
                  <a:t>– evaluate correlations between temperature, vegetation and urban density. </a:t>
                </a:r>
              </a:p>
              <a:p>
                <a:endParaRPr lang="en-US" sz="2800" dirty="0"/>
              </a:p>
              <a:p>
                <a:r>
                  <a:rPr lang="en-US" sz="2800" b="1" dirty="0"/>
                  <a:t>Cooling strategy evaluation </a:t>
                </a:r>
                <a:br>
                  <a:rPr lang="en-US" sz="2800" dirty="0"/>
                </a:br>
                <a:r>
                  <a:rPr lang="en-US" sz="2800" dirty="0"/>
                  <a:t>The potential impact of mitigation measures </a:t>
                </a:r>
              </a:p>
              <a:p>
                <a:r>
                  <a:rPr lang="en-US" sz="2800" dirty="0"/>
                  <a:t>(e.g., urban greening and high-albedo </a:t>
                </a:r>
              </a:p>
              <a:p>
                <a:r>
                  <a:rPr lang="en-US" sz="2800" dirty="0"/>
                  <a:t>surfaces) was assessed by comparing thermal </a:t>
                </a:r>
              </a:p>
              <a:p>
                <a:r>
                  <a:rPr lang="en-US" sz="2800" dirty="0"/>
                  <a:t>behavior across different land cover types.</a:t>
                </a:r>
              </a:p>
              <a:p>
                <a:endParaRPr lang="en-US" sz="2800" dirty="0"/>
              </a:p>
              <a:p>
                <a:endParaRPr lang="en-US" sz="2400" dirty="0"/>
              </a:p>
            </p:txBody>
          </p:sp>
        </mc:Choice>
        <mc:Fallback>
          <p:sp>
            <p:nvSpPr>
              <p:cNvPr id="22" name="TextBox 21">
                <a:extLst>
                  <a:ext uri="{FF2B5EF4-FFF2-40B4-BE49-F238E27FC236}">
                    <a16:creationId xmlns:a16="http://schemas.microsoft.com/office/drawing/2014/main" id="{44F6E301-8A1D-F33D-8FEF-7E80FAEDA47D}"/>
                  </a:ext>
                </a:extLst>
              </p:cNvPr>
              <p:cNvSpPr txBox="1">
                <a:spLocks noRot="1" noChangeAspect="1" noMove="1" noResize="1" noEditPoints="1" noAdjustHandles="1" noChangeArrowheads="1" noChangeShapeType="1" noTextEdit="1"/>
              </p:cNvSpPr>
              <p:nvPr/>
            </p:nvSpPr>
            <p:spPr>
              <a:xfrm>
                <a:off x="740372" y="14947879"/>
                <a:ext cx="14802825" cy="19993185"/>
              </a:xfrm>
              <a:prstGeom prst="rect">
                <a:avLst/>
              </a:prstGeom>
              <a:blipFill>
                <a:blip r:embed="rId2"/>
                <a:stretch>
                  <a:fillRect/>
                </a:stretch>
              </a:blipFill>
              <a:ln w="38100">
                <a:noFill/>
              </a:ln>
            </p:spPr>
            <p:txBody>
              <a:bodyPr/>
              <a:lstStyle/>
              <a:p>
                <a:r>
                  <a:rPr lang="it-IT">
                    <a:noFill/>
                  </a:rPr>
                  <a:t> </a:t>
                </a:r>
              </a:p>
            </p:txBody>
          </p:sp>
        </mc:Fallback>
      </mc:AlternateContent>
      <p:sp>
        <p:nvSpPr>
          <p:cNvPr id="11" name="TextBox 10">
            <a:extLst>
              <a:ext uri="{FF2B5EF4-FFF2-40B4-BE49-F238E27FC236}">
                <a16:creationId xmlns:a16="http://schemas.microsoft.com/office/drawing/2014/main" id="{5011DDA6-3A81-9803-BD2B-1BC7E8D55976}"/>
              </a:ext>
            </a:extLst>
          </p:cNvPr>
          <p:cNvSpPr txBox="1"/>
          <p:nvPr/>
        </p:nvSpPr>
        <p:spPr>
          <a:xfrm>
            <a:off x="1072174" y="41506729"/>
            <a:ext cx="28088073" cy="830997"/>
          </a:xfrm>
          <a:prstGeom prst="rect">
            <a:avLst/>
          </a:prstGeom>
          <a:noFill/>
        </p:spPr>
        <p:txBody>
          <a:bodyPr wrap="square">
            <a:spAutoFit/>
          </a:bodyPr>
          <a:lstStyle/>
          <a:p>
            <a:r>
              <a:rPr lang="en-GB" sz="2400" dirty="0"/>
              <a:t>Acknowledgments: </a:t>
            </a:r>
            <a:r>
              <a:rPr lang="en-US" sz="2400" dirty="0"/>
              <a:t>This work was supported by COST Action CA22162 - FUTUREMED (European Cooperation in Science and Technology), which fosters collaborative research and networking on climate resilience and environmental sustainability in the Mediterranean region. COST is supported by the EU Framework </a:t>
            </a:r>
            <a:r>
              <a:rPr lang="en-US" sz="2400" dirty="0" err="1"/>
              <a:t>Programme</a:t>
            </a:r>
            <a:r>
              <a:rPr lang="en-US" sz="2400" dirty="0"/>
              <a:t> Horizon Europe.</a:t>
            </a:r>
            <a:endParaRPr lang="en-GB" sz="2400" dirty="0"/>
          </a:p>
        </p:txBody>
      </p:sp>
      <p:sp>
        <p:nvSpPr>
          <p:cNvPr id="15" name="TextBox 14">
            <a:extLst>
              <a:ext uri="{FF2B5EF4-FFF2-40B4-BE49-F238E27FC236}">
                <a16:creationId xmlns:a16="http://schemas.microsoft.com/office/drawing/2014/main" id="{150B5C7D-8702-8C3C-A904-43FEDAA89F66}"/>
              </a:ext>
            </a:extLst>
          </p:cNvPr>
          <p:cNvSpPr txBox="1"/>
          <p:nvPr/>
        </p:nvSpPr>
        <p:spPr>
          <a:xfrm>
            <a:off x="1072174" y="495056"/>
            <a:ext cx="28130863" cy="2308324"/>
          </a:xfrm>
          <a:prstGeom prst="rect">
            <a:avLst/>
          </a:prstGeom>
          <a:noFill/>
        </p:spPr>
        <p:txBody>
          <a:bodyPr wrap="square" rtlCol="0">
            <a:spAutoFit/>
          </a:bodyPr>
          <a:lstStyle/>
          <a:p>
            <a:pPr algn="ctr"/>
            <a:r>
              <a:rPr lang="en-GB" sz="7200" b="1" dirty="0">
                <a:latin typeface="+mj-lt"/>
              </a:rPr>
              <a:t>Satellite-Based Analysis of Urban Heat Island Dynamics under Extreme Heatwave Conditions and Mitigation Strategies in Thessaloniki</a:t>
            </a:r>
          </a:p>
        </p:txBody>
      </p:sp>
      <p:sp>
        <p:nvSpPr>
          <p:cNvPr id="17" name="TextBox 16">
            <a:extLst>
              <a:ext uri="{FF2B5EF4-FFF2-40B4-BE49-F238E27FC236}">
                <a16:creationId xmlns:a16="http://schemas.microsoft.com/office/drawing/2014/main" id="{C0E2EB27-6107-2D8E-01A0-E9C64BD9B3DE}"/>
              </a:ext>
            </a:extLst>
          </p:cNvPr>
          <p:cNvSpPr txBox="1"/>
          <p:nvPr/>
        </p:nvSpPr>
        <p:spPr>
          <a:xfrm>
            <a:off x="9046395" y="2777286"/>
            <a:ext cx="12059840" cy="584775"/>
          </a:xfrm>
          <a:prstGeom prst="rect">
            <a:avLst/>
          </a:prstGeom>
          <a:noFill/>
        </p:spPr>
        <p:txBody>
          <a:bodyPr wrap="none" rtlCol="0">
            <a:spAutoFit/>
          </a:bodyPr>
          <a:lstStyle/>
          <a:p>
            <a:pPr algn="ctr"/>
            <a:r>
              <a:rPr lang="it-IT" sz="3200" b="1" u="sng" dirty="0"/>
              <a:t>Marco Falda, </a:t>
            </a:r>
            <a:r>
              <a:rPr lang="it-IT" sz="3200" dirty="0"/>
              <a:t>Giannis Adamos, Tamara Rađenović, </a:t>
            </a:r>
            <a:r>
              <a:rPr lang="it-IT" sz="3200" dirty="0" err="1"/>
              <a:t>Chrysi</a:t>
            </a:r>
            <a:r>
              <a:rPr lang="it-IT" sz="3200" dirty="0"/>
              <a:t> </a:t>
            </a:r>
            <a:r>
              <a:rPr lang="it-IT" sz="3200" dirty="0" err="1"/>
              <a:t>Laspidou</a:t>
            </a:r>
            <a:endParaRPr lang="it-IT" sz="3200" dirty="0"/>
          </a:p>
        </p:txBody>
      </p:sp>
      <p:sp>
        <p:nvSpPr>
          <p:cNvPr id="18" name="TextBox 17">
            <a:extLst>
              <a:ext uri="{FF2B5EF4-FFF2-40B4-BE49-F238E27FC236}">
                <a16:creationId xmlns:a16="http://schemas.microsoft.com/office/drawing/2014/main" id="{15777D79-87CD-E5FF-1932-41CC1FE4C73C}"/>
              </a:ext>
            </a:extLst>
          </p:cNvPr>
          <p:cNvSpPr txBox="1"/>
          <p:nvPr/>
        </p:nvSpPr>
        <p:spPr>
          <a:xfrm>
            <a:off x="1149782" y="5350617"/>
            <a:ext cx="28130863" cy="7316358"/>
          </a:xfrm>
          <a:prstGeom prst="rect">
            <a:avLst/>
          </a:prstGeom>
          <a:solidFill>
            <a:srgbClr val="0070C0">
              <a:alpha val="50196"/>
            </a:srgbClr>
          </a:solidFill>
          <a:ln>
            <a:noFill/>
          </a:ln>
        </p:spPr>
        <p:txBody>
          <a:bodyPr wrap="square" lIns="360000" tIns="180000" rIns="360000" bIns="360000" rtlCol="0">
            <a:spAutoFit/>
          </a:bodyPr>
          <a:lstStyle/>
          <a:p>
            <a:pPr algn="ctr"/>
            <a:r>
              <a:rPr lang="en-GB" sz="4400" b="1" dirty="0"/>
              <a:t>Abstract</a:t>
            </a:r>
          </a:p>
          <a:p>
            <a:r>
              <a:rPr lang="en-US" sz="3600" dirty="0"/>
              <a:t>Urban heat Urban heat islands (UHI) and extreme heat events are increasingly critical challenges for cities in the context of climate change and rapid urbanization. This study investigates the intensity and spatial distribution of the UHI effect in Thessaloniki (Greece) during major heatwave events using Landsat 8–9 satellite imagery. Land Surface Temperature (LST) is combined with vegetation and built-up indices (NDVI and NDBI) to explore the relationship between urban morphology and thermal patterns.</a:t>
            </a:r>
          </a:p>
          <a:p>
            <a:pPr algn="just"/>
            <a:r>
              <a:rPr lang="en-US" sz="3600" dirty="0"/>
              <a:t>A key novelty of this work lies in its </a:t>
            </a:r>
            <a:r>
              <a:rPr lang="en-US" sz="3600" b="1" dirty="0"/>
              <a:t>city-wide approach</a:t>
            </a:r>
            <a:r>
              <a:rPr lang="en-US" sz="3600" dirty="0"/>
              <a:t>, enabling a comprehensive analysis of the entire urban area and consistent comparison across different urban sectors. In addition, the study integrates </a:t>
            </a:r>
            <a:r>
              <a:rPr lang="en-US" sz="3600" b="1" dirty="0"/>
              <a:t>multiple mitigation strategies</a:t>
            </a:r>
            <a:r>
              <a:rPr lang="en-US" sz="3600" dirty="0"/>
              <a:t> within a single framework, combining nature-based solutions (e.g., urban greening, green roofs) with material-based interventions (e.g., high-albedo surfaces).</a:t>
            </a:r>
          </a:p>
          <a:p>
            <a:r>
              <a:rPr lang="en-US" sz="3600" dirty="0"/>
              <a:t>Results confirm a strong correlation between land cover and temperature, highlighting the cooling effect of vegetation and the warming impact of impervious surfaces. The findings also show that </a:t>
            </a:r>
            <a:r>
              <a:rPr lang="en-US" sz="3600" b="1" dirty="0"/>
              <a:t>combined mitigation measures produce more effective and spatially differentiated cooling</a:t>
            </a:r>
            <a:r>
              <a:rPr lang="en-US" sz="3600" dirty="0"/>
              <a:t>, particularly in dense urban areas, supporting integrated strategies for urban heat resilience.</a:t>
            </a:r>
          </a:p>
          <a:p>
            <a:r>
              <a:rPr lang="en-US" sz="3600" dirty="0"/>
              <a:t>to heatwaves.</a:t>
            </a:r>
          </a:p>
        </p:txBody>
      </p:sp>
      <p:sp>
        <p:nvSpPr>
          <p:cNvPr id="20" name="TextBox 19">
            <a:extLst>
              <a:ext uri="{FF2B5EF4-FFF2-40B4-BE49-F238E27FC236}">
                <a16:creationId xmlns:a16="http://schemas.microsoft.com/office/drawing/2014/main" id="{09B44F88-B519-1592-47D0-E49893F04AD4}"/>
              </a:ext>
            </a:extLst>
          </p:cNvPr>
          <p:cNvSpPr txBox="1"/>
          <p:nvPr/>
        </p:nvSpPr>
        <p:spPr>
          <a:xfrm>
            <a:off x="950515" y="34312111"/>
            <a:ext cx="14612926" cy="7070137"/>
          </a:xfrm>
          <a:prstGeom prst="rect">
            <a:avLst/>
          </a:prstGeom>
          <a:solidFill>
            <a:srgbClr val="0070C0">
              <a:alpha val="50000"/>
            </a:srgbClr>
          </a:solidFill>
        </p:spPr>
        <p:txBody>
          <a:bodyPr wrap="square" lIns="360000" tIns="180000" rIns="360000" bIns="360000">
            <a:spAutoFit/>
          </a:bodyPr>
          <a:lstStyle/>
          <a:p>
            <a:pPr algn="ctr"/>
            <a:r>
              <a:rPr lang="en-GB" sz="3200" b="1" dirty="0"/>
              <a:t>Results</a:t>
            </a:r>
            <a:endParaRPr lang="en-US" altLang="en-US" sz="2800" dirty="0">
              <a:latin typeface="Arial" panose="020B0604020202020204" pitchFamily="34" charset="0"/>
            </a:endParaRPr>
          </a:p>
          <a:p>
            <a:r>
              <a:rPr lang="en-US" sz="2800" b="1" dirty="0"/>
              <a:t>Temperature differences across sectors</a:t>
            </a:r>
            <a:r>
              <a:rPr lang="en-US" sz="2800" dirty="0"/>
              <a:t> </a:t>
            </a:r>
          </a:p>
          <a:p>
            <a:r>
              <a:rPr lang="en-US" sz="2800" dirty="0"/>
              <a:t>The Old City and industrial area show the highest LST (up to ~29–29.2 °C), while the city center is cooler (~27–28 °C). The city center also shows the largest mitigation effect (−2.25% to −2.57%), linking lower baseline temperatures with higher intervention efficiency. </a:t>
            </a:r>
          </a:p>
          <a:p>
            <a:r>
              <a:rPr lang="en-US" sz="2800" b="1" dirty="0"/>
              <a:t>Correlation between indices and LST</a:t>
            </a:r>
            <a:r>
              <a:rPr lang="en-US" sz="2800" dirty="0"/>
              <a:t> </a:t>
            </a:r>
          </a:p>
          <a:p>
            <a:r>
              <a:rPr lang="en-US" sz="2800" dirty="0"/>
              <a:t>Low NDVI areas (Old City, industrial zones) correspond to higher temperatures (~+1–1.5 °C vs city center).  High NDBI areas show minimal cooling after mitigation (down to −0.03%), confirming that dense built surfaces both increase heat and reduce mitigation effectiveness . </a:t>
            </a:r>
          </a:p>
          <a:p>
            <a:r>
              <a:rPr lang="en-US" sz="2800" b="1" dirty="0"/>
              <a:t>Effects of mitigation measures</a:t>
            </a:r>
            <a:r>
              <a:rPr lang="en-US" sz="2800" dirty="0"/>
              <a:t> </a:t>
            </a:r>
          </a:p>
          <a:p>
            <a:r>
              <a:rPr lang="en-US" sz="2800" dirty="0"/>
              <a:t>Mitigation is most effective in the city center (≈−2%), where urban form allows interventions (green roofs, reflective pavements). Limited reductions in the Old City (~−0.79%) and industrial area highlight the constraints imposed by urban morphology and surface characteristics.</a:t>
            </a:r>
          </a:p>
        </p:txBody>
      </p:sp>
      <p:sp>
        <p:nvSpPr>
          <p:cNvPr id="43" name="CasellaDiTesto 42">
            <a:extLst>
              <a:ext uri="{FF2B5EF4-FFF2-40B4-BE49-F238E27FC236}">
                <a16:creationId xmlns:a16="http://schemas.microsoft.com/office/drawing/2014/main" id="{8589EA50-9042-E84B-B425-190A758F05D8}"/>
              </a:ext>
            </a:extLst>
          </p:cNvPr>
          <p:cNvSpPr txBox="1"/>
          <p:nvPr/>
        </p:nvSpPr>
        <p:spPr>
          <a:xfrm>
            <a:off x="1085049" y="13197214"/>
            <a:ext cx="13803679" cy="1938992"/>
          </a:xfrm>
          <a:prstGeom prst="rect">
            <a:avLst/>
          </a:prstGeom>
          <a:noFill/>
        </p:spPr>
        <p:txBody>
          <a:bodyPr wrap="square" rtlCol="0">
            <a:spAutoFit/>
          </a:bodyPr>
          <a:lstStyle/>
          <a:p>
            <a:r>
              <a:rPr lang="en-AU" sz="3600" b="1" dirty="0"/>
              <a:t>Data</a:t>
            </a:r>
            <a:endParaRPr lang="en-AU" sz="3200" b="1" dirty="0"/>
          </a:p>
          <a:p>
            <a:pPr marL="457200" indent="-457200">
              <a:buFontTx/>
              <a:buChar char="-"/>
            </a:pPr>
            <a:r>
              <a:rPr lang="it-IT" sz="2800" dirty="0"/>
              <a:t>Landsat 8–9 (OLI/TIRS </a:t>
            </a:r>
            <a:r>
              <a:rPr lang="it-IT" sz="2800" dirty="0" err="1"/>
              <a:t>sensors</a:t>
            </a:r>
            <a:r>
              <a:rPr lang="it-IT" sz="2800" dirty="0"/>
              <a:t>) </a:t>
            </a:r>
            <a:r>
              <a:rPr lang="it-IT" sz="2800" dirty="0" err="1"/>
              <a:t>imagery</a:t>
            </a:r>
            <a:r>
              <a:rPr lang="it-IT" sz="2800" dirty="0"/>
              <a:t> for </a:t>
            </a:r>
            <a:r>
              <a:rPr lang="en-US" sz="2800" dirty="0"/>
              <a:t>27/07/2022, 14/07/2023 and 16/07/2024</a:t>
            </a:r>
            <a:r>
              <a:rPr lang="it-IT" sz="2800" dirty="0"/>
              <a:t>, </a:t>
            </a:r>
            <a:r>
              <a:rPr lang="it-IT" sz="2800" dirty="0" err="1"/>
              <a:t>spatial</a:t>
            </a:r>
            <a:r>
              <a:rPr lang="it-IT" sz="2800" dirty="0"/>
              <a:t> </a:t>
            </a:r>
            <a:r>
              <a:rPr lang="it-IT" sz="2800" dirty="0" err="1"/>
              <a:t>resolution</a:t>
            </a:r>
            <a:r>
              <a:rPr lang="it-IT" sz="2800" dirty="0"/>
              <a:t>: 30 m;</a:t>
            </a:r>
          </a:p>
          <a:p>
            <a:pPr marL="457200" indent="-457200">
              <a:buFontTx/>
              <a:buChar char="-"/>
            </a:pPr>
            <a:r>
              <a:rPr lang="it-IT" sz="2800" dirty="0"/>
              <a:t>Urban </a:t>
            </a:r>
            <a:r>
              <a:rPr lang="it-IT" sz="2800" dirty="0" err="1"/>
              <a:t>spatial</a:t>
            </a:r>
            <a:r>
              <a:rPr lang="it-IT" sz="2800" dirty="0"/>
              <a:t> </a:t>
            </a:r>
            <a:r>
              <a:rPr lang="it-IT" sz="2800" dirty="0" err="1"/>
              <a:t>layers</a:t>
            </a:r>
            <a:r>
              <a:rPr lang="it-IT" sz="2800" dirty="0"/>
              <a:t> from </a:t>
            </a:r>
            <a:r>
              <a:rPr lang="it-IT" sz="2800" dirty="0" err="1"/>
              <a:t>OpenStreetMap</a:t>
            </a:r>
            <a:r>
              <a:rPr lang="it-IT" sz="2800" dirty="0"/>
              <a:t>.</a:t>
            </a:r>
          </a:p>
        </p:txBody>
      </p:sp>
      <p:sp>
        <p:nvSpPr>
          <p:cNvPr id="52" name="Rectangle 7">
            <a:extLst>
              <a:ext uri="{FF2B5EF4-FFF2-40B4-BE49-F238E27FC236}">
                <a16:creationId xmlns:a16="http://schemas.microsoft.com/office/drawing/2014/main" id="{8AD1DB3C-8013-214C-4271-1B4803125CA8}"/>
              </a:ext>
            </a:extLst>
          </p:cNvPr>
          <p:cNvSpPr>
            <a:spLocks noChangeArrowheads="1"/>
          </p:cNvSpPr>
          <p:nvPr/>
        </p:nvSpPr>
        <p:spPr bwMode="auto">
          <a:xfrm>
            <a:off x="0" y="-184666"/>
            <a:ext cx="2648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3" name="Rectangle 8">
            <a:extLst>
              <a:ext uri="{FF2B5EF4-FFF2-40B4-BE49-F238E27FC236}">
                <a16:creationId xmlns:a16="http://schemas.microsoft.com/office/drawing/2014/main" id="{B1AFBDF0-7B4C-6450-3406-25D803620A12}"/>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5" name="Rectangle 1">
            <a:extLst>
              <a:ext uri="{FF2B5EF4-FFF2-40B4-BE49-F238E27FC236}">
                <a16:creationId xmlns:a16="http://schemas.microsoft.com/office/drawing/2014/main" id="{6A3D4269-1B88-D42C-ACBC-637A2F5A247F}"/>
              </a:ext>
            </a:extLst>
          </p:cNvPr>
          <p:cNvSpPr>
            <a:spLocks noChangeArrowheads="1"/>
          </p:cNvSpPr>
          <p:nvPr/>
        </p:nvSpPr>
        <p:spPr bwMode="auto">
          <a:xfrm>
            <a:off x="0" y="-184666"/>
            <a:ext cx="32893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a:t>
            </a:r>
          </a:p>
        </p:txBody>
      </p:sp>
      <p:sp>
        <p:nvSpPr>
          <p:cNvPr id="86" name="Rectangle 2">
            <a:extLst>
              <a:ext uri="{FF2B5EF4-FFF2-40B4-BE49-F238E27FC236}">
                <a16:creationId xmlns:a16="http://schemas.microsoft.com/office/drawing/2014/main" id="{8BB1F50A-01EB-7F0D-6B09-938B4D514F27}"/>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cxnSp>
        <p:nvCxnSpPr>
          <p:cNvPr id="106" name="Connettore diritto 105">
            <a:extLst>
              <a:ext uri="{FF2B5EF4-FFF2-40B4-BE49-F238E27FC236}">
                <a16:creationId xmlns:a16="http://schemas.microsoft.com/office/drawing/2014/main" id="{84E9190D-3339-54DA-82E0-C82320984E94}"/>
              </a:ext>
            </a:extLst>
          </p:cNvPr>
          <p:cNvCxnSpPr>
            <a:cxnSpLocks/>
          </p:cNvCxnSpPr>
          <p:nvPr/>
        </p:nvCxnSpPr>
        <p:spPr>
          <a:xfrm flipV="1">
            <a:off x="15543201" y="13352057"/>
            <a:ext cx="0" cy="20835574"/>
          </a:xfrm>
          <a:prstGeom prst="line">
            <a:avLst/>
          </a:prstGeom>
        </p:spPr>
        <p:style>
          <a:lnRef idx="2">
            <a:schemeClr val="accent1"/>
          </a:lnRef>
          <a:fillRef idx="0">
            <a:schemeClr val="accent1"/>
          </a:fillRef>
          <a:effectRef idx="1">
            <a:schemeClr val="accent1"/>
          </a:effectRef>
          <a:fontRef idx="minor">
            <a:schemeClr val="tx1"/>
          </a:fontRef>
        </p:style>
      </p:cxnSp>
      <p:pic>
        <p:nvPicPr>
          <p:cNvPr id="1044" name="Picture 20" descr="ARISTOTLE UNIVERSITY OF THESSALONIKI">
            <a:extLst>
              <a:ext uri="{FF2B5EF4-FFF2-40B4-BE49-F238E27FC236}">
                <a16:creationId xmlns:a16="http://schemas.microsoft.com/office/drawing/2014/main" id="{FAEFB391-C681-F70B-366D-04412C0182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6957" y="3584659"/>
            <a:ext cx="4851714" cy="157933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NexusNet Cost – NETWORK ON WATER-ENERGY-FOOD">
            <a:extLst>
              <a:ext uri="{FF2B5EF4-FFF2-40B4-BE49-F238E27FC236}">
                <a16:creationId xmlns:a16="http://schemas.microsoft.com/office/drawing/2014/main" id="{FF8ED732-B7F3-21E3-2F79-116AD63170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63565" y="3659514"/>
            <a:ext cx="2641034" cy="1524214"/>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Home - Cost - FutureMed">
            <a:extLst>
              <a:ext uri="{FF2B5EF4-FFF2-40B4-BE49-F238E27FC236}">
                <a16:creationId xmlns:a16="http://schemas.microsoft.com/office/drawing/2014/main" id="{4EFA1E9D-D20E-B771-6C5A-FBBA452C37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89934" y="3622932"/>
            <a:ext cx="2072597" cy="1535987"/>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IBBR News: EGU 2026 - GENERAL ASSEMBLY - Vienna , Austria e online |3-8  maggio 2026 - IBBR-CNR">
            <a:extLst>
              <a:ext uri="{FF2B5EF4-FFF2-40B4-BE49-F238E27FC236}">
                <a16:creationId xmlns:a16="http://schemas.microsoft.com/office/drawing/2014/main" id="{2525FBB6-83B4-1416-A47A-C3F8DD5B58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242136" y="3584659"/>
            <a:ext cx="3296101" cy="1547072"/>
          </a:xfrm>
          <a:prstGeom prst="rect">
            <a:avLst/>
          </a:prstGeom>
          <a:noFill/>
          <a:extLst>
            <a:ext uri="{909E8E84-426E-40DD-AFC4-6F175D3DCCD1}">
              <a14:hiddenFill xmlns:a14="http://schemas.microsoft.com/office/drawing/2010/main">
                <a:solidFill>
                  <a:srgbClr val="FFFFFF"/>
                </a:solidFill>
              </a14:hiddenFill>
            </a:ext>
          </a:extLst>
        </p:spPr>
      </p:pic>
      <p:pic>
        <p:nvPicPr>
          <p:cNvPr id="23" name="Immagine 22">
            <a:extLst>
              <a:ext uri="{FF2B5EF4-FFF2-40B4-BE49-F238E27FC236}">
                <a16:creationId xmlns:a16="http://schemas.microsoft.com/office/drawing/2014/main" id="{49ECB429-4089-59FA-B211-812D06160D10}"/>
              </a:ext>
            </a:extLst>
          </p:cNvPr>
          <p:cNvPicPr>
            <a:picLocks noChangeAspect="1"/>
          </p:cNvPicPr>
          <p:nvPr/>
        </p:nvPicPr>
        <p:blipFill>
          <a:blip r:embed="rId7"/>
          <a:stretch>
            <a:fillRect/>
          </a:stretch>
        </p:blipFill>
        <p:spPr>
          <a:xfrm>
            <a:off x="16043035" y="26197254"/>
            <a:ext cx="6690312" cy="4923060"/>
          </a:xfrm>
          <a:prstGeom prst="rect">
            <a:avLst/>
          </a:prstGeom>
        </p:spPr>
      </p:pic>
      <p:pic>
        <p:nvPicPr>
          <p:cNvPr id="25" name="Immagine 24">
            <a:extLst>
              <a:ext uri="{FF2B5EF4-FFF2-40B4-BE49-F238E27FC236}">
                <a16:creationId xmlns:a16="http://schemas.microsoft.com/office/drawing/2014/main" id="{C5A4D7CC-1532-A852-0BF3-05375BBB8257}"/>
              </a:ext>
            </a:extLst>
          </p:cNvPr>
          <p:cNvPicPr>
            <a:picLocks noChangeAspect="1"/>
          </p:cNvPicPr>
          <p:nvPr/>
        </p:nvPicPr>
        <p:blipFill>
          <a:blip r:embed="rId8"/>
          <a:stretch>
            <a:fillRect/>
          </a:stretch>
        </p:blipFill>
        <p:spPr>
          <a:xfrm>
            <a:off x="22795726" y="26227960"/>
            <a:ext cx="6761209" cy="4892354"/>
          </a:xfrm>
          <a:prstGeom prst="rect">
            <a:avLst/>
          </a:prstGeom>
        </p:spPr>
      </p:pic>
      <p:pic>
        <p:nvPicPr>
          <p:cNvPr id="27" name="Immagine 26">
            <a:extLst>
              <a:ext uri="{FF2B5EF4-FFF2-40B4-BE49-F238E27FC236}">
                <a16:creationId xmlns:a16="http://schemas.microsoft.com/office/drawing/2014/main" id="{A096AA8D-90BF-A25C-C0F8-5D578F543497}"/>
              </a:ext>
            </a:extLst>
          </p:cNvPr>
          <p:cNvPicPr>
            <a:picLocks noChangeAspect="1"/>
          </p:cNvPicPr>
          <p:nvPr/>
        </p:nvPicPr>
        <p:blipFill>
          <a:blip r:embed="rId9"/>
          <a:stretch>
            <a:fillRect/>
          </a:stretch>
        </p:blipFill>
        <p:spPr>
          <a:xfrm>
            <a:off x="22750493" y="20231960"/>
            <a:ext cx="6707458" cy="5201642"/>
          </a:xfrm>
          <a:prstGeom prst="rect">
            <a:avLst/>
          </a:prstGeom>
        </p:spPr>
      </p:pic>
      <p:pic>
        <p:nvPicPr>
          <p:cNvPr id="29" name="Immagine 28">
            <a:extLst>
              <a:ext uri="{FF2B5EF4-FFF2-40B4-BE49-F238E27FC236}">
                <a16:creationId xmlns:a16="http://schemas.microsoft.com/office/drawing/2014/main" id="{1475DFD3-CA0B-B026-FFB0-61ACECD2302A}"/>
              </a:ext>
            </a:extLst>
          </p:cNvPr>
          <p:cNvPicPr>
            <a:picLocks noChangeAspect="1"/>
          </p:cNvPicPr>
          <p:nvPr/>
        </p:nvPicPr>
        <p:blipFill>
          <a:blip r:embed="rId10"/>
          <a:stretch>
            <a:fillRect/>
          </a:stretch>
        </p:blipFill>
        <p:spPr>
          <a:xfrm>
            <a:off x="16043035" y="20219238"/>
            <a:ext cx="6707458" cy="5216912"/>
          </a:xfrm>
          <a:prstGeom prst="rect">
            <a:avLst/>
          </a:prstGeom>
        </p:spPr>
      </p:pic>
      <p:pic>
        <p:nvPicPr>
          <p:cNvPr id="33" name="Immagine 32">
            <a:extLst>
              <a:ext uri="{FF2B5EF4-FFF2-40B4-BE49-F238E27FC236}">
                <a16:creationId xmlns:a16="http://schemas.microsoft.com/office/drawing/2014/main" id="{5C336033-E2C3-1281-733A-22C92028F917}"/>
              </a:ext>
            </a:extLst>
          </p:cNvPr>
          <p:cNvPicPr>
            <a:picLocks noChangeAspect="1"/>
          </p:cNvPicPr>
          <p:nvPr/>
        </p:nvPicPr>
        <p:blipFill>
          <a:blip r:embed="rId11"/>
          <a:stretch>
            <a:fillRect/>
          </a:stretch>
        </p:blipFill>
        <p:spPr>
          <a:xfrm>
            <a:off x="16043035" y="13708335"/>
            <a:ext cx="6699450" cy="4737234"/>
          </a:xfrm>
          <a:prstGeom prst="rect">
            <a:avLst/>
          </a:prstGeom>
        </p:spPr>
      </p:pic>
      <p:pic>
        <p:nvPicPr>
          <p:cNvPr id="36" name="Immagine 35">
            <a:extLst>
              <a:ext uri="{FF2B5EF4-FFF2-40B4-BE49-F238E27FC236}">
                <a16:creationId xmlns:a16="http://schemas.microsoft.com/office/drawing/2014/main" id="{FA16BFE5-7EC5-C710-9B14-A7F4DB621D0F}"/>
              </a:ext>
            </a:extLst>
          </p:cNvPr>
          <p:cNvPicPr>
            <a:picLocks noChangeAspect="1"/>
          </p:cNvPicPr>
          <p:nvPr/>
        </p:nvPicPr>
        <p:blipFill>
          <a:blip r:embed="rId12"/>
          <a:stretch>
            <a:fillRect/>
          </a:stretch>
        </p:blipFill>
        <p:spPr>
          <a:xfrm>
            <a:off x="7050496" y="23626679"/>
            <a:ext cx="8064255" cy="5229165"/>
          </a:xfrm>
          <a:prstGeom prst="rect">
            <a:avLst/>
          </a:prstGeom>
        </p:spPr>
      </p:pic>
      <p:pic>
        <p:nvPicPr>
          <p:cNvPr id="41" name="Immagine 40">
            <a:extLst>
              <a:ext uri="{FF2B5EF4-FFF2-40B4-BE49-F238E27FC236}">
                <a16:creationId xmlns:a16="http://schemas.microsoft.com/office/drawing/2014/main" id="{7354CF19-C2BA-0C44-F67A-7ECC97ECB5A4}"/>
              </a:ext>
            </a:extLst>
          </p:cNvPr>
          <p:cNvPicPr>
            <a:picLocks noChangeAspect="1"/>
          </p:cNvPicPr>
          <p:nvPr/>
        </p:nvPicPr>
        <p:blipFill>
          <a:blip r:embed="rId13"/>
          <a:stretch>
            <a:fillRect/>
          </a:stretch>
        </p:blipFill>
        <p:spPr>
          <a:xfrm>
            <a:off x="22708670" y="13726758"/>
            <a:ext cx="6675391" cy="4718811"/>
          </a:xfrm>
          <a:prstGeom prst="rect">
            <a:avLst/>
          </a:prstGeom>
        </p:spPr>
      </p:pic>
      <p:grpSp>
        <p:nvGrpSpPr>
          <p:cNvPr id="5" name="Gruppo 4">
            <a:extLst>
              <a:ext uri="{FF2B5EF4-FFF2-40B4-BE49-F238E27FC236}">
                <a16:creationId xmlns:a16="http://schemas.microsoft.com/office/drawing/2014/main" id="{44990C62-DC74-6DCF-6B0A-CBF7BC01E58C}"/>
              </a:ext>
            </a:extLst>
          </p:cNvPr>
          <p:cNvGrpSpPr/>
          <p:nvPr/>
        </p:nvGrpSpPr>
        <p:grpSpPr>
          <a:xfrm>
            <a:off x="15845760" y="32939648"/>
            <a:ext cx="13844569" cy="7113399"/>
            <a:chOff x="15845760" y="32939648"/>
            <a:chExt cx="13844569" cy="7113399"/>
          </a:xfrm>
        </p:grpSpPr>
        <p:pic>
          <p:nvPicPr>
            <p:cNvPr id="49" name="Immagine 48">
              <a:extLst>
                <a:ext uri="{FF2B5EF4-FFF2-40B4-BE49-F238E27FC236}">
                  <a16:creationId xmlns:a16="http://schemas.microsoft.com/office/drawing/2014/main" id="{61C26FC2-2EB8-BA1F-8AD9-3969AE74C806}"/>
                </a:ext>
              </a:extLst>
            </p:cNvPr>
            <p:cNvPicPr>
              <a:picLocks noChangeAspect="1"/>
            </p:cNvPicPr>
            <p:nvPr/>
          </p:nvPicPr>
          <p:blipFill>
            <a:blip r:embed="rId14"/>
            <a:stretch>
              <a:fillRect/>
            </a:stretch>
          </p:blipFill>
          <p:spPr>
            <a:xfrm>
              <a:off x="15845761" y="34911097"/>
              <a:ext cx="13844567" cy="2909549"/>
            </a:xfrm>
            <a:prstGeom prst="rect">
              <a:avLst/>
            </a:prstGeom>
          </p:spPr>
        </p:pic>
        <p:pic>
          <p:nvPicPr>
            <p:cNvPr id="45" name="Immagine 44">
              <a:extLst>
                <a:ext uri="{FF2B5EF4-FFF2-40B4-BE49-F238E27FC236}">
                  <a16:creationId xmlns:a16="http://schemas.microsoft.com/office/drawing/2014/main" id="{1F3E7BEB-D25C-7313-B12E-F0777027A96F}"/>
                </a:ext>
              </a:extLst>
            </p:cNvPr>
            <p:cNvPicPr>
              <a:picLocks noChangeAspect="1"/>
            </p:cNvPicPr>
            <p:nvPr/>
          </p:nvPicPr>
          <p:blipFill>
            <a:blip r:embed="rId15"/>
            <a:stretch>
              <a:fillRect/>
            </a:stretch>
          </p:blipFill>
          <p:spPr>
            <a:xfrm>
              <a:off x="15866005" y="32939648"/>
              <a:ext cx="13824324" cy="2752449"/>
            </a:xfrm>
            <a:prstGeom prst="rect">
              <a:avLst/>
            </a:prstGeom>
          </p:spPr>
        </p:pic>
        <p:pic>
          <p:nvPicPr>
            <p:cNvPr id="51" name="Immagine 50">
              <a:extLst>
                <a:ext uri="{FF2B5EF4-FFF2-40B4-BE49-F238E27FC236}">
                  <a16:creationId xmlns:a16="http://schemas.microsoft.com/office/drawing/2014/main" id="{D4A23620-25BD-C15B-35E9-34ECD8CFFCCA}"/>
                </a:ext>
              </a:extLst>
            </p:cNvPr>
            <p:cNvPicPr>
              <a:picLocks noChangeAspect="1"/>
            </p:cNvPicPr>
            <p:nvPr/>
          </p:nvPicPr>
          <p:blipFill>
            <a:blip r:embed="rId16"/>
            <a:stretch>
              <a:fillRect/>
            </a:stretch>
          </p:blipFill>
          <p:spPr>
            <a:xfrm>
              <a:off x="15845760" y="37679667"/>
              <a:ext cx="13778215" cy="2373380"/>
            </a:xfrm>
            <a:prstGeom prst="rect">
              <a:avLst/>
            </a:prstGeom>
          </p:spPr>
        </p:pic>
      </p:grpSp>
      <p:sp>
        <p:nvSpPr>
          <p:cNvPr id="62" name="CasellaDiTesto 61">
            <a:extLst>
              <a:ext uri="{FF2B5EF4-FFF2-40B4-BE49-F238E27FC236}">
                <a16:creationId xmlns:a16="http://schemas.microsoft.com/office/drawing/2014/main" id="{99015623-1B6B-7C0D-75D3-53A6B061FA40}"/>
              </a:ext>
            </a:extLst>
          </p:cNvPr>
          <p:cNvSpPr txBox="1"/>
          <p:nvPr/>
        </p:nvSpPr>
        <p:spPr>
          <a:xfrm>
            <a:off x="15745822" y="13172393"/>
            <a:ext cx="13941709" cy="523220"/>
          </a:xfrm>
          <a:prstGeom prst="rect">
            <a:avLst/>
          </a:prstGeom>
          <a:noFill/>
        </p:spPr>
        <p:txBody>
          <a:bodyPr wrap="square" rtlCol="0">
            <a:spAutoFit/>
          </a:bodyPr>
          <a:lstStyle/>
          <a:p>
            <a:r>
              <a:rPr lang="it-IT" sz="2800" b="1" dirty="0"/>
              <a:t>Urban </a:t>
            </a:r>
            <a:r>
              <a:rPr lang="it-IT" sz="2800" b="1" dirty="0" err="1"/>
              <a:t>Configuration</a:t>
            </a:r>
            <a:endParaRPr lang="it-IT" sz="2800" b="1" dirty="0"/>
          </a:p>
        </p:txBody>
      </p:sp>
      <p:sp>
        <p:nvSpPr>
          <p:cNvPr id="63" name="CasellaDiTesto 62">
            <a:extLst>
              <a:ext uri="{FF2B5EF4-FFF2-40B4-BE49-F238E27FC236}">
                <a16:creationId xmlns:a16="http://schemas.microsoft.com/office/drawing/2014/main" id="{838B0BB9-E9C0-5388-DF57-DD01C8BF1F16}"/>
              </a:ext>
            </a:extLst>
          </p:cNvPr>
          <p:cNvSpPr txBox="1"/>
          <p:nvPr/>
        </p:nvSpPr>
        <p:spPr>
          <a:xfrm>
            <a:off x="15737815" y="19723037"/>
            <a:ext cx="13941709" cy="523220"/>
          </a:xfrm>
          <a:prstGeom prst="rect">
            <a:avLst/>
          </a:prstGeom>
          <a:noFill/>
        </p:spPr>
        <p:txBody>
          <a:bodyPr wrap="square" rtlCol="0">
            <a:spAutoFit/>
          </a:bodyPr>
          <a:lstStyle/>
          <a:p>
            <a:r>
              <a:rPr lang="it-IT" sz="2800" b="1" dirty="0"/>
              <a:t>Satellite </a:t>
            </a:r>
            <a:r>
              <a:rPr lang="it-IT" sz="2800" b="1" dirty="0" err="1"/>
              <a:t>Imagery</a:t>
            </a:r>
            <a:endParaRPr lang="it-IT" sz="2800" b="1" dirty="0"/>
          </a:p>
        </p:txBody>
      </p:sp>
      <p:sp>
        <p:nvSpPr>
          <p:cNvPr id="65" name="CasellaDiTesto 64">
            <a:extLst>
              <a:ext uri="{FF2B5EF4-FFF2-40B4-BE49-F238E27FC236}">
                <a16:creationId xmlns:a16="http://schemas.microsoft.com/office/drawing/2014/main" id="{EC283A03-C7DC-DD0C-7B85-7EA3D518905F}"/>
              </a:ext>
            </a:extLst>
          </p:cNvPr>
          <p:cNvSpPr txBox="1"/>
          <p:nvPr/>
        </p:nvSpPr>
        <p:spPr>
          <a:xfrm>
            <a:off x="15787020" y="18544351"/>
            <a:ext cx="14505752" cy="923330"/>
          </a:xfrm>
          <a:prstGeom prst="rect">
            <a:avLst/>
          </a:prstGeom>
          <a:noFill/>
        </p:spPr>
        <p:txBody>
          <a:bodyPr wrap="square" rtlCol="0">
            <a:spAutoFit/>
          </a:bodyPr>
          <a:lstStyle/>
          <a:p>
            <a:r>
              <a:rPr lang="en-US" b="1" i="1" dirty="0"/>
              <a:t>Left</a:t>
            </a:r>
            <a:r>
              <a:rPr lang="en-US" i="1" dirty="0"/>
              <a:t>: classification of the city into macro areas based on their functions and urban fabric (Source: </a:t>
            </a:r>
            <a:r>
              <a:rPr lang="it-IT" i="1" dirty="0" err="1"/>
              <a:t>Authors</a:t>
            </a:r>
            <a:r>
              <a:rPr lang="it-IT" i="1" dirty="0"/>
              <a:t> with QGIS)</a:t>
            </a:r>
          </a:p>
          <a:p>
            <a:r>
              <a:rPr lang="it-IT" b="1" i="1" dirty="0"/>
              <a:t>Right</a:t>
            </a:r>
            <a:r>
              <a:rPr lang="it-IT" i="1" dirty="0"/>
              <a:t>: </a:t>
            </a:r>
            <a:r>
              <a:rPr lang="en-US" i="1" dirty="0"/>
              <a:t>rough general overview of potential flat roofs that can be converted into green roofs (flat roofs), with the old town lacking similar structures (pitched roofs) (Source: Authors with QGIS)</a:t>
            </a:r>
            <a:endParaRPr lang="it-IT" i="1" dirty="0"/>
          </a:p>
        </p:txBody>
      </p:sp>
      <p:sp>
        <p:nvSpPr>
          <p:cNvPr id="69" name="CasellaDiTesto 68">
            <a:extLst>
              <a:ext uri="{FF2B5EF4-FFF2-40B4-BE49-F238E27FC236}">
                <a16:creationId xmlns:a16="http://schemas.microsoft.com/office/drawing/2014/main" id="{85031FB6-7551-55CC-7BC6-DED57ECCDE3C}"/>
              </a:ext>
            </a:extLst>
          </p:cNvPr>
          <p:cNvSpPr txBox="1"/>
          <p:nvPr/>
        </p:nvSpPr>
        <p:spPr>
          <a:xfrm>
            <a:off x="15787020" y="25418677"/>
            <a:ext cx="14505752" cy="646331"/>
          </a:xfrm>
          <a:prstGeom prst="rect">
            <a:avLst/>
          </a:prstGeom>
          <a:noFill/>
        </p:spPr>
        <p:txBody>
          <a:bodyPr wrap="square" rtlCol="0">
            <a:spAutoFit/>
          </a:bodyPr>
          <a:lstStyle/>
          <a:p>
            <a:r>
              <a:rPr lang="en-US" i="1" dirty="0"/>
              <a:t>Comparison between urban building distribution and recorded NDBI (</a:t>
            </a:r>
            <a:r>
              <a:rPr lang="en-US" b="1" i="1" dirty="0"/>
              <a:t>left</a:t>
            </a:r>
            <a:r>
              <a:rPr lang="en-US" i="1" dirty="0"/>
              <a:t>) and NDVI (</a:t>
            </a:r>
            <a:r>
              <a:rPr lang="en-US" b="1" i="1" dirty="0"/>
              <a:t>right</a:t>
            </a:r>
            <a:r>
              <a:rPr lang="en-US" i="1" dirty="0"/>
              <a:t>) values to assess</a:t>
            </a:r>
          </a:p>
          <a:p>
            <a:r>
              <a:rPr lang="en-US" i="1" dirty="0"/>
              <a:t>the spatial extent of built-up areas and potential green roof presence (Source: </a:t>
            </a:r>
            <a:r>
              <a:rPr lang="it-IT" i="1" dirty="0" err="1"/>
              <a:t>Authors</a:t>
            </a:r>
            <a:r>
              <a:rPr lang="it-IT" i="1" dirty="0"/>
              <a:t> with QGIS)</a:t>
            </a:r>
          </a:p>
        </p:txBody>
      </p:sp>
      <p:sp>
        <p:nvSpPr>
          <p:cNvPr id="71" name="CasellaDiTesto 70">
            <a:extLst>
              <a:ext uri="{FF2B5EF4-FFF2-40B4-BE49-F238E27FC236}">
                <a16:creationId xmlns:a16="http://schemas.microsoft.com/office/drawing/2014/main" id="{248252F7-767E-D071-F024-BE6765D698E8}"/>
              </a:ext>
            </a:extLst>
          </p:cNvPr>
          <p:cNvSpPr txBox="1"/>
          <p:nvPr/>
        </p:nvSpPr>
        <p:spPr>
          <a:xfrm>
            <a:off x="15746489" y="31092674"/>
            <a:ext cx="14505752" cy="923330"/>
          </a:xfrm>
          <a:prstGeom prst="rect">
            <a:avLst/>
          </a:prstGeom>
          <a:noFill/>
        </p:spPr>
        <p:txBody>
          <a:bodyPr wrap="square" rtlCol="0">
            <a:spAutoFit/>
          </a:bodyPr>
          <a:lstStyle/>
          <a:p>
            <a:r>
              <a:rPr lang="en-US" i="1" dirty="0"/>
              <a:t>Comparison between LST of (</a:t>
            </a:r>
            <a:r>
              <a:rPr lang="en-US" b="1" i="1" dirty="0"/>
              <a:t>left</a:t>
            </a:r>
            <a:r>
              <a:rPr lang="en-US" i="1" dirty="0"/>
              <a:t>) Thessaloniki in the original condition (without green roofs and light-colored asphalts) on 27 July 2022, 14 July 2023 and 16 July 2024, and (</a:t>
            </a:r>
            <a:r>
              <a:rPr lang="en-US" b="1" i="1" dirty="0"/>
              <a:t>right)</a:t>
            </a:r>
            <a:r>
              <a:rPr lang="en-US" i="1" dirty="0"/>
              <a:t> with mitigation strategies in the correspondent dates (−0.7 ◦C for green roofs [32] and −1.9 ◦C for </a:t>
            </a:r>
            <a:r>
              <a:rPr lang="en-US" i="1" dirty="0" err="1"/>
              <a:t>lightcolored</a:t>
            </a:r>
            <a:endParaRPr lang="en-US" i="1" dirty="0"/>
          </a:p>
          <a:p>
            <a:r>
              <a:rPr lang="en-US" i="1" dirty="0"/>
              <a:t>streets [33]) (Source: Authors with QGIS).</a:t>
            </a:r>
            <a:endParaRPr lang="it-IT" i="1" dirty="0"/>
          </a:p>
        </p:txBody>
      </p:sp>
      <p:sp>
        <p:nvSpPr>
          <p:cNvPr id="72" name="CasellaDiTesto 71">
            <a:extLst>
              <a:ext uri="{FF2B5EF4-FFF2-40B4-BE49-F238E27FC236}">
                <a16:creationId xmlns:a16="http://schemas.microsoft.com/office/drawing/2014/main" id="{FA8AF327-A41A-E652-34F2-B262E15288FE}"/>
              </a:ext>
            </a:extLst>
          </p:cNvPr>
          <p:cNvSpPr txBox="1"/>
          <p:nvPr/>
        </p:nvSpPr>
        <p:spPr>
          <a:xfrm>
            <a:off x="15866005" y="40053047"/>
            <a:ext cx="13427562" cy="646331"/>
          </a:xfrm>
          <a:prstGeom prst="rect">
            <a:avLst/>
          </a:prstGeom>
          <a:noFill/>
        </p:spPr>
        <p:txBody>
          <a:bodyPr wrap="square" rtlCol="0">
            <a:spAutoFit/>
          </a:bodyPr>
          <a:lstStyle/>
          <a:p>
            <a:r>
              <a:rPr lang="en-US" i="1" dirty="0"/>
              <a:t>Temperature variation within different areas of Thessaloniki in the 3 selected dates considering</a:t>
            </a:r>
          </a:p>
          <a:p>
            <a:r>
              <a:rPr lang="en-US" i="1" dirty="0"/>
              <a:t>the simulated effect of mitigation solutions</a:t>
            </a:r>
            <a:endParaRPr lang="it-IT" i="1" dirty="0"/>
          </a:p>
        </p:txBody>
      </p:sp>
      <p:sp>
        <p:nvSpPr>
          <p:cNvPr id="73" name="CasellaDiTesto 72">
            <a:extLst>
              <a:ext uri="{FF2B5EF4-FFF2-40B4-BE49-F238E27FC236}">
                <a16:creationId xmlns:a16="http://schemas.microsoft.com/office/drawing/2014/main" id="{CE1E2372-D5B8-2749-82F3-3DEAC8578ED2}"/>
              </a:ext>
            </a:extLst>
          </p:cNvPr>
          <p:cNvSpPr txBox="1"/>
          <p:nvPr/>
        </p:nvSpPr>
        <p:spPr>
          <a:xfrm>
            <a:off x="8524526" y="22943576"/>
            <a:ext cx="6630476" cy="646331"/>
          </a:xfrm>
          <a:prstGeom prst="rect">
            <a:avLst/>
          </a:prstGeom>
          <a:noFill/>
        </p:spPr>
        <p:txBody>
          <a:bodyPr wrap="square" rtlCol="0">
            <a:spAutoFit/>
          </a:bodyPr>
          <a:lstStyle/>
          <a:p>
            <a:pPr algn="r"/>
            <a:r>
              <a:rPr lang="en-US" i="1" dirty="0"/>
              <a:t>(</a:t>
            </a:r>
            <a:r>
              <a:rPr lang="en-US" b="1" i="1" dirty="0"/>
              <a:t>Left</a:t>
            </a:r>
            <a:r>
              <a:rPr lang="en-US" i="1" dirty="0"/>
              <a:t>) Thessaloniki geographical location (red square) and (</a:t>
            </a:r>
            <a:r>
              <a:rPr lang="en-US" b="1" i="1" dirty="0"/>
              <a:t>right</a:t>
            </a:r>
            <a:r>
              <a:rPr lang="en-US" i="1" dirty="0"/>
              <a:t>) satellite map of the city </a:t>
            </a:r>
            <a:r>
              <a:rPr lang="it-IT" i="1" dirty="0"/>
              <a:t>(Source: </a:t>
            </a:r>
            <a:r>
              <a:rPr lang="it-IT" i="1" dirty="0" err="1"/>
              <a:t>Authors</a:t>
            </a:r>
            <a:r>
              <a:rPr lang="it-IT" i="1" dirty="0"/>
              <a:t> with QGIS).</a:t>
            </a:r>
          </a:p>
        </p:txBody>
      </p:sp>
      <p:sp>
        <p:nvSpPr>
          <p:cNvPr id="2" name="CasellaDiTesto 1">
            <a:extLst>
              <a:ext uri="{FF2B5EF4-FFF2-40B4-BE49-F238E27FC236}">
                <a16:creationId xmlns:a16="http://schemas.microsoft.com/office/drawing/2014/main" id="{A86BC301-4FA2-3602-7886-58FEFE94CFCA}"/>
              </a:ext>
            </a:extLst>
          </p:cNvPr>
          <p:cNvSpPr txBox="1"/>
          <p:nvPr/>
        </p:nvSpPr>
        <p:spPr>
          <a:xfrm>
            <a:off x="5961714" y="17791923"/>
            <a:ext cx="9693888" cy="1631216"/>
          </a:xfrm>
          <a:prstGeom prst="rect">
            <a:avLst/>
          </a:prstGeom>
          <a:noFill/>
        </p:spPr>
        <p:txBody>
          <a:bodyPr wrap="square" rtlCol="0">
            <a:spAutoFit/>
          </a:bodyPr>
          <a:lstStyle/>
          <a:p>
            <a:r>
              <a:rPr lang="en-US" sz="2000" dirty="0"/>
              <a:t>ML = Band-specific multiplicative rescaling factor from the metadata (</a:t>
            </a:r>
            <a:r>
              <a:rPr lang="en-US" sz="2000" dirty="0" err="1"/>
              <a:t>RADIANCE_MULT_BAND_x</a:t>
            </a:r>
            <a:r>
              <a:rPr lang="en-US" sz="2000" dirty="0"/>
              <a:t>, where x is the band number) (ML = 3.3420 × 10−4)</a:t>
            </a:r>
          </a:p>
          <a:p>
            <a:r>
              <a:rPr lang="en-US" sz="2000" dirty="0" err="1"/>
              <a:t>Qcal</a:t>
            </a:r>
            <a:r>
              <a:rPr lang="en-US" sz="2000" dirty="0"/>
              <a:t> = The band 10 image</a:t>
            </a:r>
          </a:p>
          <a:p>
            <a:r>
              <a:rPr lang="en-US" sz="2000" dirty="0"/>
              <a:t>AL = Band-specific additive rescaling factor from the metadata (</a:t>
            </a:r>
            <a:r>
              <a:rPr lang="en-US" sz="2000" dirty="0" err="1"/>
              <a:t>RADIANCE_ADD_BAND_x</a:t>
            </a:r>
            <a:r>
              <a:rPr lang="en-US" sz="2000" dirty="0"/>
              <a:t>, where x is the band number), (AL = 0.1)</a:t>
            </a:r>
          </a:p>
        </p:txBody>
      </p:sp>
      <p:sp>
        <p:nvSpPr>
          <p:cNvPr id="3" name="CasellaDiTesto 2">
            <a:extLst>
              <a:ext uri="{FF2B5EF4-FFF2-40B4-BE49-F238E27FC236}">
                <a16:creationId xmlns:a16="http://schemas.microsoft.com/office/drawing/2014/main" id="{0AD6D29E-06C9-8BF9-C70A-95EDF5DA79E0}"/>
              </a:ext>
            </a:extLst>
          </p:cNvPr>
          <p:cNvSpPr txBox="1"/>
          <p:nvPr/>
        </p:nvSpPr>
        <p:spPr>
          <a:xfrm>
            <a:off x="5960096" y="20392828"/>
            <a:ext cx="9693888" cy="1323439"/>
          </a:xfrm>
          <a:prstGeom prst="rect">
            <a:avLst/>
          </a:prstGeom>
          <a:noFill/>
        </p:spPr>
        <p:txBody>
          <a:bodyPr wrap="square" rtlCol="0">
            <a:spAutoFit/>
          </a:bodyPr>
          <a:lstStyle/>
          <a:p>
            <a:r>
              <a:rPr lang="en-US" sz="2000" dirty="0"/>
              <a:t>K1 = Band-specific thermal conversion constant from the metadata (K1_CONSTANT_BAND_x, where x is the thermal band number) (K1 = 774.8853)</a:t>
            </a:r>
          </a:p>
          <a:p>
            <a:r>
              <a:rPr lang="en-US" sz="2000" dirty="0"/>
              <a:t>K2 = Band-specific thermal conversion constant from the metadata (K2_CONSTANT_BAND_x, where x is the thermal band number),  (K2 = 1321.0789)</a:t>
            </a:r>
          </a:p>
        </p:txBody>
      </p:sp>
      <p:graphicFrame>
        <p:nvGraphicFramePr>
          <p:cNvPr id="4" name="Tabella 3">
            <a:extLst>
              <a:ext uri="{FF2B5EF4-FFF2-40B4-BE49-F238E27FC236}">
                <a16:creationId xmlns:a16="http://schemas.microsoft.com/office/drawing/2014/main" id="{357BC174-8D05-8AF5-5C13-DC0613B70186}"/>
              </a:ext>
            </a:extLst>
          </p:cNvPr>
          <p:cNvGraphicFramePr>
            <a:graphicFrameLocks noGrp="1"/>
          </p:cNvGraphicFramePr>
          <p:nvPr>
            <p:extLst>
              <p:ext uri="{D42A27DB-BD31-4B8C-83A1-F6EECF244321}">
                <p14:modId xmlns:p14="http://schemas.microsoft.com/office/powerpoint/2010/main" val="1392872396"/>
              </p:ext>
            </p:extLst>
          </p:nvPr>
        </p:nvGraphicFramePr>
        <p:xfrm>
          <a:off x="9251632" y="31728405"/>
          <a:ext cx="5903370" cy="2277520"/>
        </p:xfrm>
        <a:graphic>
          <a:graphicData uri="http://schemas.openxmlformats.org/drawingml/2006/table">
            <a:tbl>
              <a:tblPr firstRow="1" bandRow="1">
                <a:tableStyleId>{5C22544A-7EE6-4342-B048-85BDC9FD1C3A}</a:tableStyleId>
              </a:tblPr>
              <a:tblGrid>
                <a:gridCol w="1967790">
                  <a:extLst>
                    <a:ext uri="{9D8B030D-6E8A-4147-A177-3AD203B41FA5}">
                      <a16:colId xmlns:a16="http://schemas.microsoft.com/office/drawing/2014/main" val="218775886"/>
                    </a:ext>
                  </a:extLst>
                </a:gridCol>
                <a:gridCol w="1967790">
                  <a:extLst>
                    <a:ext uri="{9D8B030D-6E8A-4147-A177-3AD203B41FA5}">
                      <a16:colId xmlns:a16="http://schemas.microsoft.com/office/drawing/2014/main" val="330536452"/>
                    </a:ext>
                  </a:extLst>
                </a:gridCol>
                <a:gridCol w="1967790">
                  <a:extLst>
                    <a:ext uri="{9D8B030D-6E8A-4147-A177-3AD203B41FA5}">
                      <a16:colId xmlns:a16="http://schemas.microsoft.com/office/drawing/2014/main" val="1195100398"/>
                    </a:ext>
                  </a:extLst>
                </a:gridCol>
              </a:tblGrid>
              <a:tr h="1120569">
                <a:tc>
                  <a:txBody>
                    <a:bodyPr/>
                    <a:lstStyle/>
                    <a:p>
                      <a:pPr algn="ctr">
                        <a:buNone/>
                      </a:pPr>
                      <a:r>
                        <a:rPr lang="it-IT" sz="2000" dirty="0" err="1">
                          <a:solidFill>
                            <a:sysClr val="windowText" lastClr="000000"/>
                          </a:solidFill>
                        </a:rPr>
                        <a:t>Intervention</a:t>
                      </a:r>
                      <a:endParaRPr lang="it-IT" sz="2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it-IT" sz="2000" dirty="0">
                          <a:solidFill>
                            <a:sysClr val="windowText" lastClr="000000"/>
                          </a:solidFill>
                        </a:rPr>
                        <a:t>Maximum LST </a:t>
                      </a:r>
                      <a:r>
                        <a:rPr lang="it-IT" sz="2000" dirty="0" err="1">
                          <a:solidFill>
                            <a:sysClr val="windowText" lastClr="000000"/>
                          </a:solidFill>
                        </a:rPr>
                        <a:t>Reduction</a:t>
                      </a:r>
                      <a:r>
                        <a:rPr lang="it-IT" sz="2000" dirty="0">
                          <a:solidFill>
                            <a:sysClr val="windowText" lastClr="000000"/>
                          </a:solidFill>
                        </a:rPr>
                        <a:t> (°C)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en-US" sz="2000" dirty="0">
                          <a:solidFill>
                            <a:sysClr val="windowText" lastClr="000000"/>
                          </a:solidFill>
                        </a:rPr>
                        <a:t>Estimated Air Temperature Reduction (°C)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5895479"/>
                  </a:ext>
                </a:extLst>
              </a:tr>
              <a:tr h="397778">
                <a:tc>
                  <a:txBody>
                    <a:bodyPr/>
                    <a:lstStyle/>
                    <a:p>
                      <a:pPr algn="ctr">
                        <a:buNone/>
                      </a:pPr>
                      <a:r>
                        <a:rPr lang="it-IT" sz="2000" b="1">
                          <a:solidFill>
                            <a:sysClr val="windowText" lastClr="000000"/>
                          </a:solidFill>
                        </a:rPr>
                        <a:t>Green roofs</a:t>
                      </a:r>
                      <a:endParaRPr lang="it-IT" sz="200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it-IT" sz="2000" dirty="0">
                          <a:solidFill>
                            <a:sysClr val="windowText" lastClr="000000"/>
                          </a:solidFill>
                        </a:rPr>
                        <a:t>-4.5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it-IT" sz="2000" dirty="0">
                          <a:solidFill>
                            <a:sysClr val="windowText" lastClr="000000"/>
                          </a:solidFill>
                        </a:rPr>
                        <a:t>-0.7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28463206"/>
                  </a:ext>
                </a:extLst>
              </a:tr>
              <a:tr h="759173">
                <a:tc>
                  <a:txBody>
                    <a:bodyPr/>
                    <a:lstStyle/>
                    <a:p>
                      <a:pPr algn="ctr">
                        <a:buNone/>
                      </a:pPr>
                      <a:r>
                        <a:rPr lang="it-IT" sz="2000" b="1" dirty="0">
                          <a:solidFill>
                            <a:sysClr val="windowText" lastClr="000000"/>
                          </a:solidFill>
                        </a:rPr>
                        <a:t>Light-</a:t>
                      </a:r>
                      <a:r>
                        <a:rPr lang="it-IT" sz="2000" b="1" dirty="0" err="1">
                          <a:solidFill>
                            <a:sysClr val="windowText" lastClr="000000"/>
                          </a:solidFill>
                        </a:rPr>
                        <a:t>colored</a:t>
                      </a:r>
                      <a:r>
                        <a:rPr lang="it-IT" sz="2000" b="1" dirty="0">
                          <a:solidFill>
                            <a:sysClr val="windowText" lastClr="000000"/>
                          </a:solidFill>
                        </a:rPr>
                        <a:t> </a:t>
                      </a:r>
                      <a:r>
                        <a:rPr lang="it-IT" sz="2000" b="1" dirty="0" err="1">
                          <a:solidFill>
                            <a:sysClr val="windowText" lastClr="000000"/>
                          </a:solidFill>
                        </a:rPr>
                        <a:t>asphalt</a:t>
                      </a:r>
                      <a:endParaRPr lang="it-IT" sz="20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it-IT" sz="2000" dirty="0">
                          <a:solidFill>
                            <a:sysClr val="windowText" lastClr="000000"/>
                          </a:solidFill>
                        </a:rPr>
                        <a:t>-7.7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buNone/>
                      </a:pPr>
                      <a:r>
                        <a:rPr lang="it-IT" sz="2000" dirty="0">
                          <a:solidFill>
                            <a:sysClr val="windowText" lastClr="000000"/>
                          </a:solidFill>
                        </a:rPr>
                        <a:t>-1.9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33310335"/>
                  </a:ext>
                </a:extLst>
              </a:tr>
            </a:tbl>
          </a:graphicData>
        </a:graphic>
      </p:graphicFrame>
      <p:pic>
        <p:nvPicPr>
          <p:cNvPr id="6" name="Immagine 5" descr="University of Thessaly - Wikipedia">
            <a:extLst>
              <a:ext uri="{FF2B5EF4-FFF2-40B4-BE49-F238E27FC236}">
                <a16:creationId xmlns:a16="http://schemas.microsoft.com/office/drawing/2014/main" id="{8DDDB6BB-FA8B-CC78-C097-32AEFFD8128B}"/>
              </a:ext>
            </a:extLst>
          </p:cNvPr>
          <p:cNvPicPr>
            <a:picLocks noChangeAspect="1"/>
          </p:cNvPicPr>
          <p:nvPr/>
        </p:nvPicPr>
        <p:blipFill>
          <a:blip r:embed="rId17"/>
          <a:stretch>
            <a:fillRect/>
          </a:stretch>
        </p:blipFill>
        <p:spPr>
          <a:xfrm>
            <a:off x="21714228" y="3586972"/>
            <a:ext cx="2280362" cy="1538058"/>
          </a:xfrm>
          <a:prstGeom prst="rect">
            <a:avLst/>
          </a:prstGeom>
        </p:spPr>
      </p:pic>
    </p:spTree>
    <p:extLst>
      <p:ext uri="{BB962C8B-B14F-4D97-AF65-F5344CB8AC3E}">
        <p14:creationId xmlns:p14="http://schemas.microsoft.com/office/powerpoint/2010/main" val="280463194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1052</Words>
  <Application>Microsoft Office PowerPoint</Application>
  <PresentationFormat>Personalizzato</PresentationFormat>
  <Paragraphs>79</Paragraphs>
  <Slides>1</Slides>
  <Notes>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1</vt:i4>
      </vt:variant>
    </vt:vector>
  </HeadingPairs>
  <TitlesOfParts>
    <vt:vector size="6" baseType="lpstr">
      <vt:lpstr>Aptos</vt:lpstr>
      <vt:lpstr>Aptos Display</vt:lpstr>
      <vt:lpstr>Arial</vt:lpstr>
      <vt:lpstr>Cambria Math</vt:lpstr>
      <vt:lpstr>Office Theme</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Giorgia Proietti Pelliccia</dc:creator>
  <cp:lastModifiedBy>Nicol Cappellano</cp:lastModifiedBy>
  <cp:revision>14</cp:revision>
  <dcterms:created xsi:type="dcterms:W3CDTF">2025-11-05T10:35:00Z</dcterms:created>
  <dcterms:modified xsi:type="dcterms:W3CDTF">2026-05-05T13:12:40Z</dcterms:modified>
</cp:coreProperties>
</file>