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3">
  <p:sldMasterIdLst>
    <p:sldMasterId id="2147484406" r:id="rId1"/>
  </p:sldMasterIdLst>
  <p:notesMasterIdLst>
    <p:notesMasterId r:id="rId45"/>
  </p:notesMasterIdLst>
  <p:sldIdLst>
    <p:sldId id="256" r:id="rId2"/>
    <p:sldId id="391" r:id="rId3"/>
    <p:sldId id="394" r:id="rId4"/>
    <p:sldId id="392" r:id="rId5"/>
    <p:sldId id="312" r:id="rId6"/>
    <p:sldId id="385" r:id="rId7"/>
    <p:sldId id="363" r:id="rId8"/>
    <p:sldId id="358" r:id="rId9"/>
    <p:sldId id="395" r:id="rId10"/>
    <p:sldId id="325" r:id="rId11"/>
    <p:sldId id="322" r:id="rId12"/>
    <p:sldId id="390" r:id="rId13"/>
    <p:sldId id="396" r:id="rId14"/>
    <p:sldId id="406" r:id="rId15"/>
    <p:sldId id="410" r:id="rId16"/>
    <p:sldId id="411" r:id="rId17"/>
    <p:sldId id="379" r:id="rId18"/>
    <p:sldId id="389" r:id="rId19"/>
    <p:sldId id="333" r:id="rId20"/>
    <p:sldId id="364" r:id="rId21"/>
    <p:sldId id="402" r:id="rId22"/>
    <p:sldId id="329" r:id="rId23"/>
    <p:sldId id="412" r:id="rId24"/>
    <p:sldId id="374" r:id="rId25"/>
    <p:sldId id="330" r:id="rId26"/>
    <p:sldId id="334" r:id="rId27"/>
    <p:sldId id="335" r:id="rId28"/>
    <p:sldId id="413" r:id="rId29"/>
    <p:sldId id="414" r:id="rId30"/>
    <p:sldId id="415" r:id="rId31"/>
    <p:sldId id="336" r:id="rId32"/>
    <p:sldId id="337" r:id="rId33"/>
    <p:sldId id="320" r:id="rId34"/>
    <p:sldId id="339" r:id="rId35"/>
    <p:sldId id="338" r:id="rId36"/>
    <p:sldId id="351" r:id="rId37"/>
    <p:sldId id="356" r:id="rId38"/>
    <p:sldId id="403" r:id="rId39"/>
    <p:sldId id="346" r:id="rId40"/>
    <p:sldId id="347" r:id="rId41"/>
    <p:sldId id="357" r:id="rId42"/>
    <p:sldId id="404" r:id="rId43"/>
    <p:sldId id="40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29BC0BF-DE65-4C55-8CDA-F4AC37BA2A9E}">
          <p14:sldIdLst>
            <p14:sldId id="256"/>
          </p14:sldIdLst>
        </p14:section>
        <p14:section name="Intro" id="{F248E279-59E9-48FD-84D1-AC5C8C32CD0D}">
          <p14:sldIdLst>
            <p14:sldId id="391"/>
            <p14:sldId id="394"/>
            <p14:sldId id="392"/>
          </p14:sldIdLst>
        </p14:section>
        <p14:section name="Why?" id="{D94F571C-C99E-4836-AAEA-B49C28530E17}">
          <p14:sldIdLst>
            <p14:sldId id="312"/>
            <p14:sldId id="385"/>
            <p14:sldId id="363"/>
          </p14:sldIdLst>
        </p14:section>
        <p14:section name="What?" id="{ACC77FD3-4134-4ABE-A694-62FB66075F72}">
          <p14:sldIdLst>
            <p14:sldId id="358"/>
            <p14:sldId id="395"/>
          </p14:sldIdLst>
        </p14:section>
        <p14:section name="How?" id="{C11814BA-D5BE-4104-BD06-47440425A0F1}">
          <p14:sldIdLst>
            <p14:sldId id="325"/>
            <p14:sldId id="322"/>
          </p14:sldIdLst>
        </p14:section>
        <p14:section name="Results" id="{9AB3A0B3-BED6-48EC-A035-0BF65BEA37E6}">
          <p14:sldIdLst>
            <p14:sldId id="390"/>
            <p14:sldId id="396"/>
            <p14:sldId id="406"/>
            <p14:sldId id="410"/>
            <p14:sldId id="411"/>
          </p14:sldIdLst>
        </p14:section>
        <p14:section name="Conclusion" id="{EF500DC8-DD23-45C0-B49F-AE994DB3F82A}">
          <p14:sldIdLst>
            <p14:sldId id="379"/>
          </p14:sldIdLst>
        </p14:section>
        <p14:section name="Additional slides" id="{9B34E810-5B6F-487C-BF73-B0C5851C932C}">
          <p14:sldIdLst>
            <p14:sldId id="389"/>
          </p14:sldIdLst>
        </p14:section>
        <p14:section name="Background" id="{EBB10B86-3D78-468A-8FB2-4D0E6DF0BD16}">
          <p14:sldIdLst>
            <p14:sldId id="333"/>
            <p14:sldId id="364"/>
          </p14:sldIdLst>
        </p14:section>
        <p14:section name="Methods" id="{D523B8E9-8E32-4C3A-9EF7-8D9A0568E078}">
          <p14:sldIdLst>
            <p14:sldId id="402"/>
            <p14:sldId id="329"/>
            <p14:sldId id="412"/>
            <p14:sldId id="374"/>
            <p14:sldId id="330"/>
            <p14:sldId id="334"/>
            <p14:sldId id="335"/>
            <p14:sldId id="413"/>
            <p14:sldId id="414"/>
            <p14:sldId id="415"/>
          </p14:sldIdLst>
        </p14:section>
        <p14:section name="Results" id="{700C2814-3F4F-4B76-9BE9-A1D2724D8D40}">
          <p14:sldIdLst>
            <p14:sldId id="336"/>
            <p14:sldId id="337"/>
            <p14:sldId id="320"/>
            <p14:sldId id="339"/>
            <p14:sldId id="338"/>
            <p14:sldId id="351"/>
            <p14:sldId id="356"/>
            <p14:sldId id="403"/>
            <p14:sldId id="346"/>
            <p14:sldId id="347"/>
            <p14:sldId id="357"/>
          </p14:sldIdLst>
        </p14:section>
        <p14:section name="Landscape history" id="{B69CCB11-F0B1-48FC-9238-A37CECCBBF32}">
          <p14:sldIdLst/>
        </p14:section>
        <p14:section name="References" id="{16999C0E-60FB-496E-B3AE-32F8CDD80D2E}">
          <p14:sldIdLst>
            <p14:sldId id="404"/>
            <p14:sldId id="4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2D6F1-9915-DE5A-004A-F9B707962C29}" name="Caro Frauhammer" initials="CF" userId="S::carolin.frauhammer@uni-potsdam.de::cd3b0ef9-71bb-4586-b2af-afe4e1d146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B5A1"/>
    <a:srgbClr val="E5E5E5"/>
    <a:srgbClr val="7BD8FF"/>
    <a:srgbClr val="00324A"/>
    <a:srgbClr val="F6F6A4"/>
    <a:srgbClr val="FFFFFF"/>
    <a:srgbClr val="0072B1"/>
    <a:srgbClr val="D55E00"/>
    <a:srgbClr val="009F73"/>
    <a:srgbClr val="CC7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76" d="100"/>
          <a:sy n="76" d="100"/>
        </p:scale>
        <p:origin x="296" y="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 Luise Frauhammer" userId="e2c0d328-f396-4a25-b5fe-b27ee05d6bca" providerId="ADAL" clId="{8C525340-0ABD-4E1E-843A-B5FAAE753F21}"/>
    <pc:docChg chg="undo redo custSel addSld delSld modSld sldOrd modMainMaster modSection">
      <pc:chgData name="Carolin Luise Frauhammer" userId="e2c0d328-f396-4a25-b5fe-b27ee05d6bca" providerId="ADAL" clId="{8C525340-0ABD-4E1E-843A-B5FAAE753F21}" dt="2026-05-03T11:49:14.141" v="832" actId="47"/>
      <pc:docMkLst>
        <pc:docMk/>
      </pc:docMkLst>
      <pc:sldChg chg="addSp delSp modSp mod modClrScheme chgLayout">
        <pc:chgData name="Carolin Luise Frauhammer" userId="e2c0d328-f396-4a25-b5fe-b27ee05d6bca" providerId="ADAL" clId="{8C525340-0ABD-4E1E-843A-B5FAAE753F21}" dt="2026-05-02T06:35:06.719" v="825" actId="20577"/>
        <pc:sldMkLst>
          <pc:docMk/>
          <pc:sldMk cId="512804185" sldId="256"/>
        </pc:sldMkLst>
        <pc:spChg chg="mod ord">
          <ac:chgData name="Carolin Luise Frauhammer" userId="e2c0d328-f396-4a25-b5fe-b27ee05d6bca" providerId="ADAL" clId="{8C525340-0ABD-4E1E-843A-B5FAAE753F21}" dt="2026-05-02T06:35:06.719" v="825" actId="20577"/>
          <ac:spMkLst>
            <pc:docMk/>
            <pc:sldMk cId="512804185" sldId="256"/>
            <ac:spMk id="2" creationId="{4E8CEDED-F671-47D2-6035-B3FF1CB6337D}"/>
          </ac:spMkLst>
        </pc:spChg>
        <pc:spChg chg="del mod ord">
          <ac:chgData name="Carolin Luise Frauhammer" userId="e2c0d328-f396-4a25-b5fe-b27ee05d6bca" providerId="ADAL" clId="{8C525340-0ABD-4E1E-843A-B5FAAE753F21}" dt="2026-05-02T06:26:24.237" v="704" actId="478"/>
          <ac:spMkLst>
            <pc:docMk/>
            <pc:sldMk cId="512804185" sldId="256"/>
            <ac:spMk id="3" creationId="{253F304D-C16F-DA64-4F45-D0A028497A97}"/>
          </ac:spMkLst>
        </pc:spChg>
        <pc:spChg chg="add mod">
          <ac:chgData name="Carolin Luise Frauhammer" userId="e2c0d328-f396-4a25-b5fe-b27ee05d6bca" providerId="ADAL" clId="{8C525340-0ABD-4E1E-843A-B5FAAE753F21}" dt="2026-05-02T06:34:51.264" v="819" actId="1035"/>
          <ac:spMkLst>
            <pc:docMk/>
            <pc:sldMk cId="512804185" sldId="256"/>
            <ac:spMk id="8" creationId="{E2061C49-FEC1-4819-909F-8B862154E7E8}"/>
          </ac:spMkLst>
        </pc:spChg>
        <pc:picChg chg="mod">
          <ac:chgData name="Carolin Luise Frauhammer" userId="e2c0d328-f396-4a25-b5fe-b27ee05d6bca" providerId="ADAL" clId="{8C525340-0ABD-4E1E-843A-B5FAAE753F21}" dt="2026-04-24T16:06:42.258" v="199" actId="1076"/>
          <ac:picMkLst>
            <pc:docMk/>
            <pc:sldMk cId="512804185" sldId="256"/>
            <ac:picMk id="5" creationId="{8D2E54D9-CEC8-FE6D-EB33-C609F2EE77F6}"/>
          </ac:picMkLst>
        </pc:picChg>
        <pc:picChg chg="mod">
          <ac:chgData name="Carolin Luise Frauhammer" userId="e2c0d328-f396-4a25-b5fe-b27ee05d6bca" providerId="ADAL" clId="{8C525340-0ABD-4E1E-843A-B5FAAE753F21}" dt="2026-04-24T16:06:56.484" v="203" actId="1076"/>
          <ac:picMkLst>
            <pc:docMk/>
            <pc:sldMk cId="512804185" sldId="256"/>
            <ac:picMk id="7" creationId="{7370751B-44A2-6C79-FEE7-C74724E244FB}"/>
          </ac:picMkLst>
        </pc:picChg>
        <pc:picChg chg="add mod">
          <ac:chgData name="Carolin Luise Frauhammer" userId="e2c0d328-f396-4a25-b5fe-b27ee05d6bca" providerId="ADAL" clId="{8C525340-0ABD-4E1E-843A-B5FAAE753F21}" dt="2026-05-02T06:26:39.388" v="706" actId="166"/>
          <ac:picMkLst>
            <pc:docMk/>
            <pc:sldMk cId="512804185" sldId="256"/>
            <ac:picMk id="1026" creationId="{C216576E-74AD-41A0-9CC8-24F27EC90F5E}"/>
          </ac:picMkLst>
        </pc:picChg>
      </pc:sldChg>
      <pc:sldChg chg="modSp mod">
        <pc:chgData name="Carolin Luise Frauhammer" userId="e2c0d328-f396-4a25-b5fe-b27ee05d6bca" providerId="ADAL" clId="{8C525340-0ABD-4E1E-843A-B5FAAE753F21}" dt="2026-04-24T16:16:30.908" v="269"/>
        <pc:sldMkLst>
          <pc:docMk/>
          <pc:sldMk cId="3805212380" sldId="312"/>
        </pc:sldMkLst>
        <pc:spChg chg="mod">
          <ac:chgData name="Carolin Luise Frauhammer" userId="e2c0d328-f396-4a25-b5fe-b27ee05d6bca" providerId="ADAL" clId="{8C525340-0ABD-4E1E-843A-B5FAAE753F21}" dt="2026-04-24T16:16:30.908" v="269"/>
          <ac:spMkLst>
            <pc:docMk/>
            <pc:sldMk cId="3805212380" sldId="312"/>
            <ac:spMk id="5" creationId="{CC9C55AD-FCB5-F3E8-43A2-FFD5160F2978}"/>
          </ac:spMkLst>
        </pc:spChg>
      </pc:sldChg>
      <pc:sldChg chg="modSp del mod">
        <pc:chgData name="Carolin Luise Frauhammer" userId="e2c0d328-f396-4a25-b5fe-b27ee05d6bca" providerId="ADAL" clId="{8C525340-0ABD-4E1E-843A-B5FAAE753F21}" dt="2026-05-03T11:43:40.962" v="829" actId="47"/>
        <pc:sldMkLst>
          <pc:docMk/>
          <pc:sldMk cId="3163475053" sldId="317"/>
        </pc:sldMkLst>
        <pc:spChg chg="mod">
          <ac:chgData name="Carolin Luise Frauhammer" userId="e2c0d328-f396-4a25-b5fe-b27ee05d6bca" providerId="ADAL" clId="{8C525340-0ABD-4E1E-843A-B5FAAE753F21}" dt="2026-05-02T06:12:46.544" v="466"/>
          <ac:spMkLst>
            <pc:docMk/>
            <pc:sldMk cId="3163475053" sldId="317"/>
            <ac:spMk id="5" creationId="{8DC10D51-6C82-9AC9-6469-8AF9CBABB824}"/>
          </ac:spMkLst>
        </pc:spChg>
      </pc:sldChg>
      <pc:sldChg chg="del">
        <pc:chgData name="Carolin Luise Frauhammer" userId="e2c0d328-f396-4a25-b5fe-b27ee05d6bca" providerId="ADAL" clId="{8C525340-0ABD-4E1E-843A-B5FAAE753F21}" dt="2026-04-24T15:43:45.710" v="0" actId="47"/>
        <pc:sldMkLst>
          <pc:docMk/>
          <pc:sldMk cId="234706389" sldId="319"/>
        </pc:sldMkLst>
      </pc:sldChg>
      <pc:sldChg chg="modSp mod">
        <pc:chgData name="Carolin Luise Frauhammer" userId="e2c0d328-f396-4a25-b5fe-b27ee05d6bca" providerId="ADAL" clId="{8C525340-0ABD-4E1E-843A-B5FAAE753F21}" dt="2026-05-02T06:13:57.651" v="494"/>
        <pc:sldMkLst>
          <pc:docMk/>
          <pc:sldMk cId="3016407474" sldId="320"/>
        </pc:sldMkLst>
        <pc:spChg chg="mod">
          <ac:chgData name="Carolin Luise Frauhammer" userId="e2c0d328-f396-4a25-b5fe-b27ee05d6bca" providerId="ADAL" clId="{8C525340-0ABD-4E1E-843A-B5FAAE753F21}" dt="2026-05-02T06:13:57.651" v="494"/>
          <ac:spMkLst>
            <pc:docMk/>
            <pc:sldMk cId="3016407474" sldId="320"/>
            <ac:spMk id="5" creationId="{CEB2F342-B707-E1EC-20DD-2F163D23B5D0}"/>
          </ac:spMkLst>
        </pc:spChg>
      </pc:sldChg>
      <pc:sldChg chg="addSp delSp modSp add del mod modClrScheme chgLayout">
        <pc:chgData name="Carolin Luise Frauhammer" userId="e2c0d328-f396-4a25-b5fe-b27ee05d6bca" providerId="ADAL" clId="{8C525340-0ABD-4E1E-843A-B5FAAE753F21}" dt="2026-05-03T11:49:09.153" v="830" actId="47"/>
        <pc:sldMkLst>
          <pc:docMk/>
          <pc:sldMk cId="576531337" sldId="321"/>
        </pc:sldMkLst>
        <pc:spChg chg="mod ord">
          <ac:chgData name="Carolin Luise Frauhammer" userId="e2c0d328-f396-4a25-b5fe-b27ee05d6bca" providerId="ADAL" clId="{8C525340-0ABD-4E1E-843A-B5FAAE753F21}" dt="2026-05-02T06:28:13.561" v="718" actId="700"/>
          <ac:spMkLst>
            <pc:docMk/>
            <pc:sldMk cId="576531337" sldId="321"/>
            <ac:spMk id="2" creationId="{859B85F6-0027-D20E-8A5C-08EC10727210}"/>
          </ac:spMkLst>
        </pc:spChg>
        <pc:spChg chg="add del mod ord">
          <ac:chgData name="Carolin Luise Frauhammer" userId="e2c0d328-f396-4a25-b5fe-b27ee05d6bca" providerId="ADAL" clId="{8C525340-0ABD-4E1E-843A-B5FAAE753F21}" dt="2026-05-02T06:28:13.561" v="718" actId="700"/>
          <ac:spMkLst>
            <pc:docMk/>
            <pc:sldMk cId="576531337" sldId="321"/>
            <ac:spMk id="3" creationId="{4085DC8E-B4CE-4FA6-9E6B-CAE2F7F55F58}"/>
          </ac:spMkLst>
        </pc:spChg>
        <pc:spChg chg="mod ord">
          <ac:chgData name="Carolin Luise Frauhammer" userId="e2c0d328-f396-4a25-b5fe-b27ee05d6bca" providerId="ADAL" clId="{8C525340-0ABD-4E1E-843A-B5FAAE753F21}" dt="2026-05-02T06:28:41.840" v="722" actId="207"/>
          <ac:spMkLst>
            <pc:docMk/>
            <pc:sldMk cId="576531337" sldId="321"/>
            <ac:spMk id="4" creationId="{BD5BC4DB-3354-F849-A255-C4DEBA0A089F}"/>
          </ac:spMkLst>
        </pc:spChg>
        <pc:spChg chg="mod ord">
          <ac:chgData name="Carolin Luise Frauhammer" userId="e2c0d328-f396-4a25-b5fe-b27ee05d6bca" providerId="ADAL" clId="{8C525340-0ABD-4E1E-843A-B5FAAE753F21}" dt="2026-05-02T06:28:45.916" v="723" actId="207"/>
          <ac:spMkLst>
            <pc:docMk/>
            <pc:sldMk cId="576531337" sldId="321"/>
            <ac:spMk id="5" creationId="{D7619B2A-215B-AA7B-1A7A-8E81BAF25092}"/>
          </ac:spMkLst>
        </pc:spChg>
        <pc:spChg chg="del mod ord">
          <ac:chgData name="Carolin Luise Frauhammer" userId="e2c0d328-f396-4a25-b5fe-b27ee05d6bca" providerId="ADAL" clId="{8C525340-0ABD-4E1E-843A-B5FAAE753F21}" dt="2026-05-02T06:26:54.156" v="707" actId="700"/>
          <ac:spMkLst>
            <pc:docMk/>
            <pc:sldMk cId="576531337" sldId="321"/>
            <ac:spMk id="6" creationId="{809556DE-2276-98ED-65FE-5F3F11212029}"/>
          </ac:spMkLst>
        </pc:spChg>
        <pc:spChg chg="add mod ord">
          <ac:chgData name="Carolin Luise Frauhammer" userId="e2c0d328-f396-4a25-b5fe-b27ee05d6bca" providerId="ADAL" clId="{8C525340-0ABD-4E1E-843A-B5FAAE753F21}" dt="2026-05-02T06:28:13.561" v="718" actId="700"/>
          <ac:spMkLst>
            <pc:docMk/>
            <pc:sldMk cId="576531337" sldId="321"/>
            <ac:spMk id="7" creationId="{14F852F8-B8BC-4AC6-A294-B46012EA7BB9}"/>
          </ac:spMkLst>
        </pc:spChg>
      </pc:sldChg>
      <pc:sldChg chg="add del">
        <pc:chgData name="Carolin Luise Frauhammer" userId="e2c0d328-f396-4a25-b5fe-b27ee05d6bca" providerId="ADAL" clId="{8C525340-0ABD-4E1E-843A-B5FAAE753F21}" dt="2026-04-24T16:08:46.833" v="209" actId="2696"/>
        <pc:sldMkLst>
          <pc:docMk/>
          <pc:sldMk cId="1131369764" sldId="321"/>
        </pc:sldMkLst>
      </pc:sldChg>
      <pc:sldChg chg="modSp add del mod ord">
        <pc:chgData name="Carolin Luise Frauhammer" userId="e2c0d328-f396-4a25-b5fe-b27ee05d6bca" providerId="ADAL" clId="{8C525340-0ABD-4E1E-843A-B5FAAE753F21}" dt="2026-05-02T05:59:49.005" v="285" actId="1035"/>
        <pc:sldMkLst>
          <pc:docMk/>
          <pc:sldMk cId="4224778803" sldId="322"/>
        </pc:sldMkLst>
        <pc:spChg chg="mod">
          <ac:chgData name="Carolin Luise Frauhammer" userId="e2c0d328-f396-4a25-b5fe-b27ee05d6bca" providerId="ADAL" clId="{8C525340-0ABD-4E1E-843A-B5FAAE753F21}" dt="2026-04-24T16:16:55.215" v="275"/>
          <ac:spMkLst>
            <pc:docMk/>
            <pc:sldMk cId="4224778803" sldId="322"/>
            <ac:spMk id="5" creationId="{913F0F1D-4BEE-3621-8783-BA74897FFBAD}"/>
          </ac:spMkLst>
        </pc:spChg>
        <pc:spChg chg="mod">
          <ac:chgData name="Carolin Luise Frauhammer" userId="e2c0d328-f396-4a25-b5fe-b27ee05d6bca" providerId="ADAL" clId="{8C525340-0ABD-4E1E-843A-B5FAAE753F21}" dt="2026-05-02T05:59:49.005" v="285" actId="1035"/>
          <ac:spMkLst>
            <pc:docMk/>
            <pc:sldMk cId="4224778803" sldId="322"/>
            <ac:spMk id="21" creationId="{5DEA7D92-3B2D-C555-3CD2-8FE80560889E}"/>
          </ac:spMkLst>
        </pc:spChg>
      </pc:sldChg>
      <pc:sldChg chg="modSp add del mod ord">
        <pc:chgData name="Carolin Luise Frauhammer" userId="e2c0d328-f396-4a25-b5fe-b27ee05d6bca" providerId="ADAL" clId="{8C525340-0ABD-4E1E-843A-B5FAAE753F21}" dt="2026-04-24T16:16:51.782" v="274"/>
        <pc:sldMkLst>
          <pc:docMk/>
          <pc:sldMk cId="465249340" sldId="325"/>
        </pc:sldMkLst>
        <pc:spChg chg="mod">
          <ac:chgData name="Carolin Luise Frauhammer" userId="e2c0d328-f396-4a25-b5fe-b27ee05d6bca" providerId="ADAL" clId="{8C525340-0ABD-4E1E-843A-B5FAAE753F21}" dt="2026-04-24T16:16:51.782" v="274"/>
          <ac:spMkLst>
            <pc:docMk/>
            <pc:sldMk cId="465249340" sldId="325"/>
            <ac:spMk id="5" creationId="{67707DCE-4383-AD5A-BD5C-241998D0158A}"/>
          </ac:spMkLst>
        </pc:spChg>
      </pc:sldChg>
      <pc:sldChg chg="modSp del mod">
        <pc:chgData name="Carolin Luise Frauhammer" userId="e2c0d328-f396-4a25-b5fe-b27ee05d6bca" providerId="ADAL" clId="{8C525340-0ABD-4E1E-843A-B5FAAE753F21}" dt="2026-05-03T11:43:38.229" v="828" actId="47"/>
        <pc:sldMkLst>
          <pc:docMk/>
          <pc:sldMk cId="3607811339" sldId="328"/>
        </pc:sldMkLst>
        <pc:spChg chg="mod">
          <ac:chgData name="Carolin Luise Frauhammer" userId="e2c0d328-f396-4a25-b5fe-b27ee05d6bca" providerId="ADAL" clId="{8C525340-0ABD-4E1E-843A-B5FAAE753F21}" dt="2026-05-02T06:12:50.050" v="467"/>
          <ac:spMkLst>
            <pc:docMk/>
            <pc:sldMk cId="3607811339" sldId="328"/>
            <ac:spMk id="4" creationId="{3BE5BC3A-CA6D-1692-A9BA-9F806E7B2918}"/>
          </ac:spMkLst>
        </pc:spChg>
      </pc:sldChg>
      <pc:sldChg chg="modSp mod">
        <pc:chgData name="Carolin Luise Frauhammer" userId="e2c0d328-f396-4a25-b5fe-b27ee05d6bca" providerId="ADAL" clId="{8C525340-0ABD-4E1E-843A-B5FAAE753F21}" dt="2026-05-02T06:13:05.978" v="472"/>
        <pc:sldMkLst>
          <pc:docMk/>
          <pc:sldMk cId="1186354176" sldId="329"/>
        </pc:sldMkLst>
        <pc:spChg chg="mod">
          <ac:chgData name="Carolin Luise Frauhammer" userId="e2c0d328-f396-4a25-b5fe-b27ee05d6bca" providerId="ADAL" clId="{8C525340-0ABD-4E1E-843A-B5FAAE753F21}" dt="2026-05-02T06:13:05.978" v="472"/>
          <ac:spMkLst>
            <pc:docMk/>
            <pc:sldMk cId="1186354176" sldId="329"/>
            <ac:spMk id="5" creationId="{5CEABE1C-2C18-D3A2-29C0-E4F57D178603}"/>
          </ac:spMkLst>
        </pc:spChg>
      </pc:sldChg>
      <pc:sldChg chg="modSp mod">
        <pc:chgData name="Carolin Luise Frauhammer" userId="e2c0d328-f396-4a25-b5fe-b27ee05d6bca" providerId="ADAL" clId="{8C525340-0ABD-4E1E-843A-B5FAAE753F21}" dt="2026-05-02T06:13:27.620" v="486"/>
        <pc:sldMkLst>
          <pc:docMk/>
          <pc:sldMk cId="2290175470" sldId="330"/>
        </pc:sldMkLst>
        <pc:spChg chg="mod">
          <ac:chgData name="Carolin Luise Frauhammer" userId="e2c0d328-f396-4a25-b5fe-b27ee05d6bca" providerId="ADAL" clId="{8C525340-0ABD-4E1E-843A-B5FAAE753F21}" dt="2026-05-02T06:13:27.620" v="486"/>
          <ac:spMkLst>
            <pc:docMk/>
            <pc:sldMk cId="2290175470" sldId="330"/>
            <ac:spMk id="5" creationId="{284D3680-5F76-C3E8-F056-E4B14BFE9B3F}"/>
          </ac:spMkLst>
        </pc:spChg>
      </pc:sldChg>
      <pc:sldChg chg="modSp del mod">
        <pc:chgData name="Carolin Luise Frauhammer" userId="e2c0d328-f396-4a25-b5fe-b27ee05d6bca" providerId="ADAL" clId="{8C525340-0ABD-4E1E-843A-B5FAAE753F21}" dt="2026-05-03T11:43:35.111" v="827" actId="47"/>
        <pc:sldMkLst>
          <pc:docMk/>
          <pc:sldMk cId="4246883871" sldId="332"/>
        </pc:sldMkLst>
        <pc:spChg chg="mod">
          <ac:chgData name="Carolin Luise Frauhammer" userId="e2c0d328-f396-4a25-b5fe-b27ee05d6bca" providerId="ADAL" clId="{8C525340-0ABD-4E1E-843A-B5FAAE753F21}" dt="2026-05-02T06:12:53.257" v="468"/>
          <ac:spMkLst>
            <pc:docMk/>
            <pc:sldMk cId="4246883871" sldId="332"/>
            <ac:spMk id="5" creationId="{29F0C4A6-6CBB-A479-0984-7C84F971962D}"/>
          </ac:spMkLst>
        </pc:spChg>
      </pc:sldChg>
      <pc:sldChg chg="addSp delSp modSp mod modClrScheme chgLayout">
        <pc:chgData name="Carolin Luise Frauhammer" userId="e2c0d328-f396-4a25-b5fe-b27ee05d6bca" providerId="ADAL" clId="{8C525340-0ABD-4E1E-843A-B5FAAE753F21}" dt="2026-05-02T06:12:33.146" v="463" actId="20577"/>
        <pc:sldMkLst>
          <pc:docMk/>
          <pc:sldMk cId="439060112" sldId="333"/>
        </pc:sldMkLst>
        <pc:spChg chg="mod ord">
          <ac:chgData name="Carolin Luise Frauhammer" userId="e2c0d328-f396-4a25-b5fe-b27ee05d6bca" providerId="ADAL" clId="{8C525340-0ABD-4E1E-843A-B5FAAE753F21}" dt="2026-05-02T06:09:10.499" v="458" actId="700"/>
          <ac:spMkLst>
            <pc:docMk/>
            <pc:sldMk cId="439060112" sldId="333"/>
            <ac:spMk id="4" creationId="{75AD4F7E-8323-7E58-1F70-E87D01415DB1}"/>
          </ac:spMkLst>
        </pc:spChg>
        <pc:spChg chg="add del mod ord">
          <ac:chgData name="Carolin Luise Frauhammer" userId="e2c0d328-f396-4a25-b5fe-b27ee05d6bca" providerId="ADAL" clId="{8C525340-0ABD-4E1E-843A-B5FAAE753F21}" dt="2026-05-02T06:12:33.146" v="463" actId="20577"/>
          <ac:spMkLst>
            <pc:docMk/>
            <pc:sldMk cId="439060112" sldId="333"/>
            <ac:spMk id="5" creationId="{A5EC80C4-B895-A44E-B15E-C62AA1892DFE}"/>
          </ac:spMkLst>
        </pc:spChg>
        <pc:spChg chg="mod ord">
          <ac:chgData name="Carolin Luise Frauhammer" userId="e2c0d328-f396-4a25-b5fe-b27ee05d6bca" providerId="ADAL" clId="{8C525340-0ABD-4E1E-843A-B5FAAE753F21}" dt="2026-05-02T06:09:10.499" v="458" actId="700"/>
          <ac:spMkLst>
            <pc:docMk/>
            <pc:sldMk cId="439060112" sldId="333"/>
            <ac:spMk id="9" creationId="{CE7D9AF6-3970-5BC4-91B9-86DD1B284416}"/>
          </ac:spMkLst>
        </pc:spChg>
        <pc:spChg chg="add del">
          <ac:chgData name="Carolin Luise Frauhammer" userId="e2c0d328-f396-4a25-b5fe-b27ee05d6bca" providerId="ADAL" clId="{8C525340-0ABD-4E1E-843A-B5FAAE753F21}" dt="2026-05-02T06:09:10.499" v="458" actId="700"/>
          <ac:spMkLst>
            <pc:docMk/>
            <pc:sldMk cId="439060112" sldId="333"/>
            <ac:spMk id="10" creationId="{2150C4E2-F0DB-0EC5-7672-FE5450335458}"/>
          </ac:spMkLst>
        </pc:spChg>
      </pc:sldChg>
      <pc:sldChg chg="modSp mod">
        <pc:chgData name="Carolin Luise Frauhammer" userId="e2c0d328-f396-4a25-b5fe-b27ee05d6bca" providerId="ADAL" clId="{8C525340-0ABD-4E1E-843A-B5FAAE753F21}" dt="2026-05-02T06:13:31.471" v="487"/>
        <pc:sldMkLst>
          <pc:docMk/>
          <pc:sldMk cId="322680407" sldId="334"/>
        </pc:sldMkLst>
        <pc:spChg chg="mod">
          <ac:chgData name="Carolin Luise Frauhammer" userId="e2c0d328-f396-4a25-b5fe-b27ee05d6bca" providerId="ADAL" clId="{8C525340-0ABD-4E1E-843A-B5FAAE753F21}" dt="2026-05-02T06:04:43.460" v="419" actId="14100"/>
          <ac:spMkLst>
            <pc:docMk/>
            <pc:sldMk cId="322680407" sldId="334"/>
            <ac:spMk id="3" creationId="{9B00307D-9D5A-5EA9-B1F0-5BB3338AC155}"/>
          </ac:spMkLst>
        </pc:spChg>
        <pc:spChg chg="mod">
          <ac:chgData name="Carolin Luise Frauhammer" userId="e2c0d328-f396-4a25-b5fe-b27ee05d6bca" providerId="ADAL" clId="{8C525340-0ABD-4E1E-843A-B5FAAE753F21}" dt="2026-05-02T06:13:31.471" v="487"/>
          <ac:spMkLst>
            <pc:docMk/>
            <pc:sldMk cId="322680407" sldId="334"/>
            <ac:spMk id="5" creationId="{CD59F3DB-7ED5-1DC3-7C55-64E93F12CFCA}"/>
          </ac:spMkLst>
        </pc:spChg>
      </pc:sldChg>
      <pc:sldChg chg="modSp mod">
        <pc:chgData name="Carolin Luise Frauhammer" userId="e2c0d328-f396-4a25-b5fe-b27ee05d6bca" providerId="ADAL" clId="{8C525340-0ABD-4E1E-843A-B5FAAE753F21}" dt="2026-05-02T06:13:36.711" v="488"/>
        <pc:sldMkLst>
          <pc:docMk/>
          <pc:sldMk cId="1086074844" sldId="335"/>
        </pc:sldMkLst>
        <pc:spChg chg="mod">
          <ac:chgData name="Carolin Luise Frauhammer" userId="e2c0d328-f396-4a25-b5fe-b27ee05d6bca" providerId="ADAL" clId="{8C525340-0ABD-4E1E-843A-B5FAAE753F21}" dt="2026-05-02T06:05:00.370" v="431" actId="403"/>
          <ac:spMkLst>
            <pc:docMk/>
            <pc:sldMk cId="1086074844" sldId="335"/>
            <ac:spMk id="3" creationId="{5372BD40-6C7D-1BB3-8253-481F49BA86E9}"/>
          </ac:spMkLst>
        </pc:spChg>
        <pc:spChg chg="mod">
          <ac:chgData name="Carolin Luise Frauhammer" userId="e2c0d328-f396-4a25-b5fe-b27ee05d6bca" providerId="ADAL" clId="{8C525340-0ABD-4E1E-843A-B5FAAE753F21}" dt="2026-05-02T06:13:36.711" v="488"/>
          <ac:spMkLst>
            <pc:docMk/>
            <pc:sldMk cId="1086074844" sldId="335"/>
            <ac:spMk id="5" creationId="{2A747034-2BBF-4AA2-4315-FED8E6094E1D}"/>
          </ac:spMkLst>
        </pc:spChg>
      </pc:sldChg>
      <pc:sldChg chg="modSp mod">
        <pc:chgData name="Carolin Luise Frauhammer" userId="e2c0d328-f396-4a25-b5fe-b27ee05d6bca" providerId="ADAL" clId="{8C525340-0ABD-4E1E-843A-B5FAAE753F21}" dt="2026-05-02T06:13:50.837" v="492"/>
        <pc:sldMkLst>
          <pc:docMk/>
          <pc:sldMk cId="456836730" sldId="336"/>
        </pc:sldMkLst>
        <pc:spChg chg="mod">
          <ac:chgData name="Carolin Luise Frauhammer" userId="e2c0d328-f396-4a25-b5fe-b27ee05d6bca" providerId="ADAL" clId="{8C525340-0ABD-4E1E-843A-B5FAAE753F21}" dt="2026-05-02T06:13:50.837" v="492"/>
          <ac:spMkLst>
            <pc:docMk/>
            <pc:sldMk cId="456836730" sldId="336"/>
            <ac:spMk id="5" creationId="{F2147C93-8647-A9BA-76B0-F82A3D78AB2E}"/>
          </ac:spMkLst>
        </pc:spChg>
      </pc:sldChg>
      <pc:sldChg chg="modSp mod">
        <pc:chgData name="Carolin Luise Frauhammer" userId="e2c0d328-f396-4a25-b5fe-b27ee05d6bca" providerId="ADAL" clId="{8C525340-0ABD-4E1E-843A-B5FAAE753F21}" dt="2026-05-02T06:13:53.852" v="493"/>
        <pc:sldMkLst>
          <pc:docMk/>
          <pc:sldMk cId="1903550104" sldId="337"/>
        </pc:sldMkLst>
        <pc:spChg chg="mod">
          <ac:chgData name="Carolin Luise Frauhammer" userId="e2c0d328-f396-4a25-b5fe-b27ee05d6bca" providerId="ADAL" clId="{8C525340-0ABD-4E1E-843A-B5FAAE753F21}" dt="2026-05-02T06:13:53.852" v="493"/>
          <ac:spMkLst>
            <pc:docMk/>
            <pc:sldMk cId="1903550104" sldId="337"/>
            <ac:spMk id="5" creationId="{171E3611-314B-D131-306E-09F4CE3E1A34}"/>
          </ac:spMkLst>
        </pc:spChg>
      </pc:sldChg>
      <pc:sldChg chg="modSp mod">
        <pc:chgData name="Carolin Luise Frauhammer" userId="e2c0d328-f396-4a25-b5fe-b27ee05d6bca" providerId="ADAL" clId="{8C525340-0ABD-4E1E-843A-B5FAAE753F21}" dt="2026-05-02T06:14:04.173" v="496"/>
        <pc:sldMkLst>
          <pc:docMk/>
          <pc:sldMk cId="1495596604" sldId="338"/>
        </pc:sldMkLst>
        <pc:spChg chg="mod">
          <ac:chgData name="Carolin Luise Frauhammer" userId="e2c0d328-f396-4a25-b5fe-b27ee05d6bca" providerId="ADAL" clId="{8C525340-0ABD-4E1E-843A-B5FAAE753F21}" dt="2026-05-02T06:14:04.173" v="496"/>
          <ac:spMkLst>
            <pc:docMk/>
            <pc:sldMk cId="1495596604" sldId="338"/>
            <ac:spMk id="5" creationId="{ED09B414-44C1-BA88-C698-815F9A6222A8}"/>
          </ac:spMkLst>
        </pc:spChg>
      </pc:sldChg>
      <pc:sldChg chg="modSp mod">
        <pc:chgData name="Carolin Luise Frauhammer" userId="e2c0d328-f396-4a25-b5fe-b27ee05d6bca" providerId="ADAL" clId="{8C525340-0ABD-4E1E-843A-B5FAAE753F21}" dt="2026-05-02T06:14:00.970" v="495"/>
        <pc:sldMkLst>
          <pc:docMk/>
          <pc:sldMk cId="2463353420" sldId="339"/>
        </pc:sldMkLst>
        <pc:spChg chg="mod">
          <ac:chgData name="Carolin Luise Frauhammer" userId="e2c0d328-f396-4a25-b5fe-b27ee05d6bca" providerId="ADAL" clId="{8C525340-0ABD-4E1E-843A-B5FAAE753F21}" dt="2026-05-02T06:14:00.970" v="495"/>
          <ac:spMkLst>
            <pc:docMk/>
            <pc:sldMk cId="2463353420" sldId="339"/>
            <ac:spMk id="5" creationId="{DF5F85F5-081B-CD10-62D1-D74D20D59834}"/>
          </ac:spMkLst>
        </pc:spChg>
      </pc:sldChg>
      <pc:sldChg chg="modSp mod">
        <pc:chgData name="Carolin Luise Frauhammer" userId="e2c0d328-f396-4a25-b5fe-b27ee05d6bca" providerId="ADAL" clId="{8C525340-0ABD-4E1E-843A-B5FAAE753F21}" dt="2026-05-02T06:14:21.695" v="500"/>
        <pc:sldMkLst>
          <pc:docMk/>
          <pc:sldMk cId="1763407774" sldId="346"/>
        </pc:sldMkLst>
        <pc:spChg chg="mod">
          <ac:chgData name="Carolin Luise Frauhammer" userId="e2c0d328-f396-4a25-b5fe-b27ee05d6bca" providerId="ADAL" clId="{8C525340-0ABD-4E1E-843A-B5FAAE753F21}" dt="2026-05-02T06:14:21.695" v="500"/>
          <ac:spMkLst>
            <pc:docMk/>
            <pc:sldMk cId="1763407774" sldId="346"/>
            <ac:spMk id="5" creationId="{F2792257-49C7-B93C-2A99-BB559E8E8703}"/>
          </ac:spMkLst>
        </pc:spChg>
      </pc:sldChg>
      <pc:sldChg chg="modSp mod">
        <pc:chgData name="Carolin Luise Frauhammer" userId="e2c0d328-f396-4a25-b5fe-b27ee05d6bca" providerId="ADAL" clId="{8C525340-0ABD-4E1E-843A-B5FAAE753F21}" dt="2026-05-02T06:14:25.590" v="501"/>
        <pc:sldMkLst>
          <pc:docMk/>
          <pc:sldMk cId="1159828773" sldId="347"/>
        </pc:sldMkLst>
        <pc:spChg chg="mod">
          <ac:chgData name="Carolin Luise Frauhammer" userId="e2c0d328-f396-4a25-b5fe-b27ee05d6bca" providerId="ADAL" clId="{8C525340-0ABD-4E1E-843A-B5FAAE753F21}" dt="2026-05-02T06:14:25.590" v="501"/>
          <ac:spMkLst>
            <pc:docMk/>
            <pc:sldMk cId="1159828773" sldId="347"/>
            <ac:spMk id="5" creationId="{C9CD5B29-B933-4920-EF9B-BA83D7DAC509}"/>
          </ac:spMkLst>
        </pc:spChg>
      </pc:sldChg>
      <pc:sldChg chg="modSp mod">
        <pc:chgData name="Carolin Luise Frauhammer" userId="e2c0d328-f396-4a25-b5fe-b27ee05d6bca" providerId="ADAL" clId="{8C525340-0ABD-4E1E-843A-B5FAAE753F21}" dt="2026-05-02T06:14:10.597" v="497"/>
        <pc:sldMkLst>
          <pc:docMk/>
          <pc:sldMk cId="1250764863" sldId="351"/>
        </pc:sldMkLst>
        <pc:spChg chg="mod">
          <ac:chgData name="Carolin Luise Frauhammer" userId="e2c0d328-f396-4a25-b5fe-b27ee05d6bca" providerId="ADAL" clId="{8C525340-0ABD-4E1E-843A-B5FAAE753F21}" dt="2026-05-02T06:14:10.597" v="497"/>
          <ac:spMkLst>
            <pc:docMk/>
            <pc:sldMk cId="1250764863" sldId="351"/>
            <ac:spMk id="5" creationId="{1354BB13-BA36-05A6-248E-22AB67EA2976}"/>
          </ac:spMkLst>
        </pc:spChg>
      </pc:sldChg>
      <pc:sldChg chg="modSp mod">
        <pc:chgData name="Carolin Luise Frauhammer" userId="e2c0d328-f396-4a25-b5fe-b27ee05d6bca" providerId="ADAL" clId="{8C525340-0ABD-4E1E-843A-B5FAAE753F21}" dt="2026-05-02T06:14:13.857" v="498"/>
        <pc:sldMkLst>
          <pc:docMk/>
          <pc:sldMk cId="1455228978" sldId="356"/>
        </pc:sldMkLst>
        <pc:spChg chg="mod">
          <ac:chgData name="Carolin Luise Frauhammer" userId="e2c0d328-f396-4a25-b5fe-b27ee05d6bca" providerId="ADAL" clId="{8C525340-0ABD-4E1E-843A-B5FAAE753F21}" dt="2026-05-02T06:14:13.857" v="498"/>
          <ac:spMkLst>
            <pc:docMk/>
            <pc:sldMk cId="1455228978" sldId="356"/>
            <ac:spMk id="5" creationId="{664B0716-8364-7F1D-9F1F-0BB03883650B}"/>
          </ac:spMkLst>
        </pc:spChg>
      </pc:sldChg>
      <pc:sldChg chg="modSp mod">
        <pc:chgData name="Carolin Luise Frauhammer" userId="e2c0d328-f396-4a25-b5fe-b27ee05d6bca" providerId="ADAL" clId="{8C525340-0ABD-4E1E-843A-B5FAAE753F21}" dt="2026-05-02T06:14:29.694" v="502"/>
        <pc:sldMkLst>
          <pc:docMk/>
          <pc:sldMk cId="3918458634" sldId="357"/>
        </pc:sldMkLst>
        <pc:spChg chg="mod">
          <ac:chgData name="Carolin Luise Frauhammer" userId="e2c0d328-f396-4a25-b5fe-b27ee05d6bca" providerId="ADAL" clId="{8C525340-0ABD-4E1E-843A-B5FAAE753F21}" dt="2026-05-02T06:14:29.694" v="502"/>
          <ac:spMkLst>
            <pc:docMk/>
            <pc:sldMk cId="3918458634" sldId="357"/>
            <ac:spMk id="5" creationId="{00F17DE7-2CEE-DA63-D085-B0871F623A8F}"/>
          </ac:spMkLst>
        </pc:spChg>
      </pc:sldChg>
      <pc:sldChg chg="modSp add del mod">
        <pc:chgData name="Carolin Luise Frauhammer" userId="e2c0d328-f396-4a25-b5fe-b27ee05d6bca" providerId="ADAL" clId="{8C525340-0ABD-4E1E-843A-B5FAAE753F21}" dt="2026-04-24T16:16:43.614" v="272"/>
        <pc:sldMkLst>
          <pc:docMk/>
          <pc:sldMk cId="3615750640" sldId="358"/>
        </pc:sldMkLst>
        <pc:spChg chg="mod">
          <ac:chgData name="Carolin Luise Frauhammer" userId="e2c0d328-f396-4a25-b5fe-b27ee05d6bca" providerId="ADAL" clId="{8C525340-0ABD-4E1E-843A-B5FAAE753F21}" dt="2026-04-24T16:16:43.614" v="272"/>
          <ac:spMkLst>
            <pc:docMk/>
            <pc:sldMk cId="3615750640" sldId="358"/>
            <ac:spMk id="5" creationId="{E8150DE9-9C8F-1540-ECF2-BF0CD5AAA5DB}"/>
          </ac:spMkLst>
        </pc:spChg>
      </pc:sldChg>
      <pc:sldChg chg="del">
        <pc:chgData name="Carolin Luise Frauhammer" userId="e2c0d328-f396-4a25-b5fe-b27ee05d6bca" providerId="ADAL" clId="{8C525340-0ABD-4E1E-843A-B5FAAE753F21}" dt="2026-05-02T06:05:52.394" v="438" actId="47"/>
        <pc:sldMkLst>
          <pc:docMk/>
          <pc:sldMk cId="2141789552" sldId="360"/>
        </pc:sldMkLst>
      </pc:sldChg>
      <pc:sldChg chg="del">
        <pc:chgData name="Carolin Luise Frauhammer" userId="e2c0d328-f396-4a25-b5fe-b27ee05d6bca" providerId="ADAL" clId="{8C525340-0ABD-4E1E-843A-B5FAAE753F21}" dt="2026-05-02T06:05:52.394" v="438" actId="47"/>
        <pc:sldMkLst>
          <pc:docMk/>
          <pc:sldMk cId="2454890334" sldId="361"/>
        </pc:sldMkLst>
      </pc:sldChg>
      <pc:sldChg chg="modSp mod">
        <pc:chgData name="Carolin Luise Frauhammer" userId="e2c0d328-f396-4a25-b5fe-b27ee05d6bca" providerId="ADAL" clId="{8C525340-0ABD-4E1E-843A-B5FAAE753F21}" dt="2026-05-02T06:02:57.704" v="389" actId="1076"/>
        <pc:sldMkLst>
          <pc:docMk/>
          <pc:sldMk cId="3259297962" sldId="363"/>
        </pc:sldMkLst>
        <pc:spChg chg="mod">
          <ac:chgData name="Carolin Luise Frauhammer" userId="e2c0d328-f396-4a25-b5fe-b27ee05d6bca" providerId="ADAL" clId="{8C525340-0ABD-4E1E-843A-B5FAAE753F21}" dt="2026-05-02T06:02:57.704" v="389" actId="1076"/>
          <ac:spMkLst>
            <pc:docMk/>
            <pc:sldMk cId="3259297962" sldId="363"/>
            <ac:spMk id="3" creationId="{19CA2A6A-4D92-AF47-306C-8AF561488DE2}"/>
          </ac:spMkLst>
        </pc:spChg>
        <pc:spChg chg="mod">
          <ac:chgData name="Carolin Luise Frauhammer" userId="e2c0d328-f396-4a25-b5fe-b27ee05d6bca" providerId="ADAL" clId="{8C525340-0ABD-4E1E-843A-B5FAAE753F21}" dt="2026-04-24T16:16:40.365" v="271"/>
          <ac:spMkLst>
            <pc:docMk/>
            <pc:sldMk cId="3259297962" sldId="363"/>
            <ac:spMk id="5" creationId="{A89423A6-5A29-52D5-7289-B00F4C1AB770}"/>
          </ac:spMkLst>
        </pc:spChg>
        <pc:grpChg chg="mod">
          <ac:chgData name="Carolin Luise Frauhammer" userId="e2c0d328-f396-4a25-b5fe-b27ee05d6bca" providerId="ADAL" clId="{8C525340-0ABD-4E1E-843A-B5FAAE753F21}" dt="2026-05-02T06:02:43.795" v="382" actId="1035"/>
          <ac:grpSpMkLst>
            <pc:docMk/>
            <pc:sldMk cId="3259297962" sldId="363"/>
            <ac:grpSpMk id="8" creationId="{84F20BD4-8A87-38F9-77FB-ECCC91062A4A}"/>
          </ac:grpSpMkLst>
        </pc:grpChg>
      </pc:sldChg>
      <pc:sldChg chg="modSp mod">
        <pc:chgData name="Carolin Luise Frauhammer" userId="e2c0d328-f396-4a25-b5fe-b27ee05d6bca" providerId="ADAL" clId="{8C525340-0ABD-4E1E-843A-B5FAAE753F21}" dt="2026-05-02T06:12:42.210" v="465"/>
        <pc:sldMkLst>
          <pc:docMk/>
          <pc:sldMk cId="1843587443" sldId="364"/>
        </pc:sldMkLst>
        <pc:spChg chg="mod">
          <ac:chgData name="Carolin Luise Frauhammer" userId="e2c0d328-f396-4a25-b5fe-b27ee05d6bca" providerId="ADAL" clId="{8C525340-0ABD-4E1E-843A-B5FAAE753F21}" dt="2026-05-02T06:04:12.476" v="407" actId="14100"/>
          <ac:spMkLst>
            <pc:docMk/>
            <pc:sldMk cId="1843587443" sldId="364"/>
            <ac:spMk id="3" creationId="{1D43FFB8-9FD9-8701-9218-47646E14064A}"/>
          </ac:spMkLst>
        </pc:spChg>
        <pc:spChg chg="mod">
          <ac:chgData name="Carolin Luise Frauhammer" userId="e2c0d328-f396-4a25-b5fe-b27ee05d6bca" providerId="ADAL" clId="{8C525340-0ABD-4E1E-843A-B5FAAE753F21}" dt="2026-05-02T06:12:42.210" v="465"/>
          <ac:spMkLst>
            <pc:docMk/>
            <pc:sldMk cId="1843587443" sldId="364"/>
            <ac:spMk id="5" creationId="{6A45486D-49DE-34F9-B7F9-94AE196E8A8F}"/>
          </ac:spMkLst>
        </pc:spChg>
      </pc:sldChg>
      <pc:sldChg chg="modSp del mod">
        <pc:chgData name="Carolin Luise Frauhammer" userId="e2c0d328-f396-4a25-b5fe-b27ee05d6bca" providerId="ADAL" clId="{8C525340-0ABD-4E1E-843A-B5FAAE753F21}" dt="2026-05-03T11:43:12.459" v="826" actId="47"/>
        <pc:sldMkLst>
          <pc:docMk/>
          <pc:sldMk cId="3232118666" sldId="366"/>
        </pc:sldMkLst>
        <pc:spChg chg="mod">
          <ac:chgData name="Carolin Luise Frauhammer" userId="e2c0d328-f396-4a25-b5fe-b27ee05d6bca" providerId="ADAL" clId="{8C525340-0ABD-4E1E-843A-B5FAAE753F21}" dt="2026-05-02T06:12:38.358" v="464"/>
          <ac:spMkLst>
            <pc:docMk/>
            <pc:sldMk cId="3232118666" sldId="366"/>
            <ac:spMk id="5" creationId="{E573926E-AE42-9BAA-A2B1-C6773670FB73}"/>
          </ac:spMkLst>
        </pc:spChg>
      </pc:sldChg>
      <pc:sldChg chg="del">
        <pc:chgData name="Carolin Luise Frauhammer" userId="e2c0d328-f396-4a25-b5fe-b27ee05d6bca" providerId="ADAL" clId="{8C525340-0ABD-4E1E-843A-B5FAAE753F21}" dt="2026-05-02T06:05:52.394" v="438" actId="47"/>
        <pc:sldMkLst>
          <pc:docMk/>
          <pc:sldMk cId="141400298" sldId="370"/>
        </pc:sldMkLst>
      </pc:sldChg>
      <pc:sldChg chg="modSp mod">
        <pc:chgData name="Carolin Luise Frauhammer" userId="e2c0d328-f396-4a25-b5fe-b27ee05d6bca" providerId="ADAL" clId="{8C525340-0ABD-4E1E-843A-B5FAAE753F21}" dt="2026-05-02T06:13:21.363" v="485" actId="20577"/>
        <pc:sldMkLst>
          <pc:docMk/>
          <pc:sldMk cId="2476352101" sldId="374"/>
        </pc:sldMkLst>
        <pc:spChg chg="mod">
          <ac:chgData name="Carolin Luise Frauhammer" userId="e2c0d328-f396-4a25-b5fe-b27ee05d6bca" providerId="ADAL" clId="{8C525340-0ABD-4E1E-843A-B5FAAE753F21}" dt="2026-05-02T06:13:21.363" v="485" actId="20577"/>
          <ac:spMkLst>
            <pc:docMk/>
            <pc:sldMk cId="2476352101" sldId="374"/>
            <ac:spMk id="2" creationId="{1EDF2AF8-043C-CE74-32D0-5899FC578369}"/>
          </ac:spMkLst>
        </pc:spChg>
        <pc:spChg chg="mod">
          <ac:chgData name="Carolin Luise Frauhammer" userId="e2c0d328-f396-4a25-b5fe-b27ee05d6bca" providerId="ADAL" clId="{8C525340-0ABD-4E1E-843A-B5FAAE753F21}" dt="2026-05-02T06:13:17.325" v="474"/>
          <ac:spMkLst>
            <pc:docMk/>
            <pc:sldMk cId="2476352101" sldId="374"/>
            <ac:spMk id="5" creationId="{EE1092F7-FF34-7E86-EC7B-F06F130EEA1D}"/>
          </ac:spMkLst>
        </pc:spChg>
      </pc:sldChg>
      <pc:sldChg chg="modSp add mod">
        <pc:chgData name="Carolin Luise Frauhammer" userId="e2c0d328-f396-4a25-b5fe-b27ee05d6bca" providerId="ADAL" clId="{8C525340-0ABD-4E1E-843A-B5FAAE753F21}" dt="2026-05-02T06:01:06.612" v="293" actId="20577"/>
        <pc:sldMkLst>
          <pc:docMk/>
          <pc:sldMk cId="1137901881" sldId="379"/>
        </pc:sldMkLst>
        <pc:spChg chg="mod">
          <ac:chgData name="Carolin Luise Frauhammer" userId="e2c0d328-f396-4a25-b5fe-b27ee05d6bca" providerId="ADAL" clId="{8C525340-0ABD-4E1E-843A-B5FAAE753F21}" dt="2026-04-24T16:17:19.864" v="281"/>
          <ac:spMkLst>
            <pc:docMk/>
            <pc:sldMk cId="1137901881" sldId="379"/>
            <ac:spMk id="5" creationId="{02CDB5B3-2BC1-4792-F745-9DE75498C541}"/>
          </ac:spMkLst>
        </pc:spChg>
        <pc:spChg chg="mod">
          <ac:chgData name="Carolin Luise Frauhammer" userId="e2c0d328-f396-4a25-b5fe-b27ee05d6bca" providerId="ADAL" clId="{8C525340-0ABD-4E1E-843A-B5FAAE753F21}" dt="2026-05-02T06:01:06.612" v="293" actId="20577"/>
          <ac:spMkLst>
            <pc:docMk/>
            <pc:sldMk cId="1137901881" sldId="379"/>
            <ac:spMk id="7" creationId="{F524027F-5350-D1E5-748A-AEFE1ADBA703}"/>
          </ac:spMkLst>
        </pc:spChg>
      </pc:sldChg>
      <pc:sldChg chg="add del">
        <pc:chgData name="Carolin Luise Frauhammer" userId="e2c0d328-f396-4a25-b5fe-b27ee05d6bca" providerId="ADAL" clId="{8C525340-0ABD-4E1E-843A-B5FAAE753F21}" dt="2026-04-24T16:08:46.833" v="209" actId="2696"/>
        <pc:sldMkLst>
          <pc:docMk/>
          <pc:sldMk cId="1720276758" sldId="379"/>
        </pc:sldMkLst>
      </pc:sldChg>
      <pc:sldChg chg="modSp mod">
        <pc:chgData name="Carolin Luise Frauhammer" userId="e2c0d328-f396-4a25-b5fe-b27ee05d6bca" providerId="ADAL" clId="{8C525340-0ABD-4E1E-843A-B5FAAE753F21}" dt="2026-04-24T16:16:34.970" v="270"/>
        <pc:sldMkLst>
          <pc:docMk/>
          <pc:sldMk cId="1071741047" sldId="385"/>
        </pc:sldMkLst>
        <pc:spChg chg="mod">
          <ac:chgData name="Carolin Luise Frauhammer" userId="e2c0d328-f396-4a25-b5fe-b27ee05d6bca" providerId="ADAL" clId="{8C525340-0ABD-4E1E-843A-B5FAAE753F21}" dt="2026-04-24T16:16:34.970" v="270"/>
          <ac:spMkLst>
            <pc:docMk/>
            <pc:sldMk cId="1071741047" sldId="385"/>
            <ac:spMk id="5" creationId="{B4248FEE-2730-C077-35DA-76ED56883A5A}"/>
          </ac:spMkLst>
        </pc:spChg>
      </pc:sldChg>
      <pc:sldChg chg="addSp delSp modSp add del mod modClrScheme chgLayout">
        <pc:chgData name="Carolin Luise Frauhammer" userId="e2c0d328-f396-4a25-b5fe-b27ee05d6bca" providerId="ADAL" clId="{8C525340-0ABD-4E1E-843A-B5FAAE753F21}" dt="2026-05-03T11:49:14.141" v="832" actId="47"/>
        <pc:sldMkLst>
          <pc:docMk/>
          <pc:sldMk cId="2901955931" sldId="389"/>
        </pc:sldMkLst>
        <pc:spChg chg="mod ord">
          <ac:chgData name="Carolin Luise Frauhammer" userId="e2c0d328-f396-4a25-b5fe-b27ee05d6bca" providerId="ADAL" clId="{8C525340-0ABD-4E1E-843A-B5FAAE753F21}" dt="2026-05-02T06:28:18.026" v="719" actId="700"/>
          <ac:spMkLst>
            <pc:docMk/>
            <pc:sldMk cId="2901955931" sldId="389"/>
            <ac:spMk id="2" creationId="{C12945AC-B3EA-7792-04D3-F7E5CE6CA99A}"/>
          </ac:spMkLst>
        </pc:spChg>
        <pc:spChg chg="add mod ord">
          <ac:chgData name="Carolin Luise Frauhammer" userId="e2c0d328-f396-4a25-b5fe-b27ee05d6bca" providerId="ADAL" clId="{8C525340-0ABD-4E1E-843A-B5FAAE753F21}" dt="2026-05-02T06:28:18.026" v="719" actId="700"/>
          <ac:spMkLst>
            <pc:docMk/>
            <pc:sldMk cId="2901955931" sldId="389"/>
            <ac:spMk id="3" creationId="{6704C484-5993-4602-A08B-F416CFCEEF9F}"/>
          </ac:spMkLst>
        </pc:spChg>
        <pc:spChg chg="mod ord">
          <ac:chgData name="Carolin Luise Frauhammer" userId="e2c0d328-f396-4a25-b5fe-b27ee05d6bca" providerId="ADAL" clId="{8C525340-0ABD-4E1E-843A-B5FAAE753F21}" dt="2026-05-02T06:28:28.884" v="720" actId="207"/>
          <ac:spMkLst>
            <pc:docMk/>
            <pc:sldMk cId="2901955931" sldId="389"/>
            <ac:spMk id="4" creationId="{59EA46B0-D02F-6D48-D35A-491DA68D3048}"/>
          </ac:spMkLst>
        </pc:spChg>
        <pc:spChg chg="mod ord">
          <ac:chgData name="Carolin Luise Frauhammer" userId="e2c0d328-f396-4a25-b5fe-b27ee05d6bca" providerId="ADAL" clId="{8C525340-0ABD-4E1E-843A-B5FAAE753F21}" dt="2026-05-02T06:28:33.518" v="721" actId="207"/>
          <ac:spMkLst>
            <pc:docMk/>
            <pc:sldMk cId="2901955931" sldId="389"/>
            <ac:spMk id="5" creationId="{897500FB-DC30-CF91-10A4-8D979D604ABF}"/>
          </ac:spMkLst>
        </pc:spChg>
        <pc:spChg chg="del mod ord">
          <ac:chgData name="Carolin Luise Frauhammer" userId="e2c0d328-f396-4a25-b5fe-b27ee05d6bca" providerId="ADAL" clId="{8C525340-0ABD-4E1E-843A-B5FAAE753F21}" dt="2026-05-02T06:28:18.026" v="719" actId="700"/>
          <ac:spMkLst>
            <pc:docMk/>
            <pc:sldMk cId="2901955931" sldId="389"/>
            <ac:spMk id="6" creationId="{8FA1BA17-9D1A-BF47-7F1E-AEE7AD21BC08}"/>
          </ac:spMkLst>
        </pc:spChg>
      </pc:sldChg>
      <pc:sldChg chg="add del">
        <pc:chgData name="Carolin Luise Frauhammer" userId="e2c0d328-f396-4a25-b5fe-b27ee05d6bca" providerId="ADAL" clId="{8C525340-0ABD-4E1E-843A-B5FAAE753F21}" dt="2026-04-24T16:08:38.163" v="207" actId="2696"/>
        <pc:sldMkLst>
          <pc:docMk/>
          <pc:sldMk cId="56150677" sldId="390"/>
        </pc:sldMkLst>
      </pc:sldChg>
      <pc:sldChg chg="modSp add mod">
        <pc:chgData name="Carolin Luise Frauhammer" userId="e2c0d328-f396-4a25-b5fe-b27ee05d6bca" providerId="ADAL" clId="{8C525340-0ABD-4E1E-843A-B5FAAE753F21}" dt="2026-04-24T16:16:59.898" v="276"/>
        <pc:sldMkLst>
          <pc:docMk/>
          <pc:sldMk cId="2529246901" sldId="390"/>
        </pc:sldMkLst>
        <pc:spChg chg="mod">
          <ac:chgData name="Carolin Luise Frauhammer" userId="e2c0d328-f396-4a25-b5fe-b27ee05d6bca" providerId="ADAL" clId="{8C525340-0ABD-4E1E-843A-B5FAAE753F21}" dt="2026-04-24T16:16:59.898" v="276"/>
          <ac:spMkLst>
            <pc:docMk/>
            <pc:sldMk cId="2529246901" sldId="390"/>
            <ac:spMk id="5" creationId="{0FC5C083-B393-43F6-BEAB-CEF8BAB3C165}"/>
          </ac:spMkLst>
        </pc:spChg>
      </pc:sldChg>
      <pc:sldChg chg="modSp mod">
        <pc:chgData name="Carolin Luise Frauhammer" userId="e2c0d328-f396-4a25-b5fe-b27ee05d6bca" providerId="ADAL" clId="{8C525340-0ABD-4E1E-843A-B5FAAE753F21}" dt="2026-04-24T16:16:20.033" v="266"/>
        <pc:sldMkLst>
          <pc:docMk/>
          <pc:sldMk cId="3549875325" sldId="391"/>
        </pc:sldMkLst>
        <pc:spChg chg="mod">
          <ac:chgData name="Carolin Luise Frauhammer" userId="e2c0d328-f396-4a25-b5fe-b27ee05d6bca" providerId="ADAL" clId="{8C525340-0ABD-4E1E-843A-B5FAAE753F21}" dt="2026-04-24T16:16:20.033" v="266"/>
          <ac:spMkLst>
            <pc:docMk/>
            <pc:sldMk cId="3549875325" sldId="391"/>
            <ac:spMk id="5" creationId="{6C4DCA3E-F20F-82C9-4AEB-31DBC5118914}"/>
          </ac:spMkLst>
        </pc:spChg>
      </pc:sldChg>
      <pc:sldChg chg="delSp modSp mod">
        <pc:chgData name="Carolin Luise Frauhammer" userId="e2c0d328-f396-4a25-b5fe-b27ee05d6bca" providerId="ADAL" clId="{8C525340-0ABD-4E1E-843A-B5FAAE753F21}" dt="2026-05-02T06:16:27.961" v="505" actId="478"/>
        <pc:sldMkLst>
          <pc:docMk/>
          <pc:sldMk cId="2160844899" sldId="392"/>
        </pc:sldMkLst>
        <pc:spChg chg="del">
          <ac:chgData name="Carolin Luise Frauhammer" userId="e2c0d328-f396-4a25-b5fe-b27ee05d6bca" providerId="ADAL" clId="{8C525340-0ABD-4E1E-843A-B5FAAE753F21}" dt="2026-05-02T06:16:27.961" v="505" actId="478"/>
          <ac:spMkLst>
            <pc:docMk/>
            <pc:sldMk cId="2160844899" sldId="392"/>
            <ac:spMk id="3" creationId="{D46F2848-8183-DD6F-68A3-46CCCAF7EA8F}"/>
          </ac:spMkLst>
        </pc:spChg>
        <pc:spChg chg="mod">
          <ac:chgData name="Carolin Luise Frauhammer" userId="e2c0d328-f396-4a25-b5fe-b27ee05d6bca" providerId="ADAL" clId="{8C525340-0ABD-4E1E-843A-B5FAAE753F21}" dt="2026-04-24T16:16:27.928" v="268"/>
          <ac:spMkLst>
            <pc:docMk/>
            <pc:sldMk cId="2160844899" sldId="392"/>
            <ac:spMk id="5" creationId="{A3404345-66CB-3894-D052-EA791670D3B7}"/>
          </ac:spMkLst>
        </pc:spChg>
      </pc:sldChg>
      <pc:sldChg chg="modSp mod">
        <pc:chgData name="Carolin Luise Frauhammer" userId="e2c0d328-f396-4a25-b5fe-b27ee05d6bca" providerId="ADAL" clId="{8C525340-0ABD-4E1E-843A-B5FAAE753F21}" dt="2026-04-24T16:16:24.278" v="267"/>
        <pc:sldMkLst>
          <pc:docMk/>
          <pc:sldMk cId="1198062161" sldId="394"/>
        </pc:sldMkLst>
        <pc:spChg chg="mod">
          <ac:chgData name="Carolin Luise Frauhammer" userId="e2c0d328-f396-4a25-b5fe-b27ee05d6bca" providerId="ADAL" clId="{8C525340-0ABD-4E1E-843A-B5FAAE753F21}" dt="2026-04-24T16:16:24.278" v="267"/>
          <ac:spMkLst>
            <pc:docMk/>
            <pc:sldMk cId="1198062161" sldId="394"/>
            <ac:spMk id="5" creationId="{C8CFCBCE-FEAF-DB7E-1BA0-2F608EC0B752}"/>
          </ac:spMkLst>
        </pc:spChg>
      </pc:sldChg>
      <pc:sldChg chg="addSp delSp modSp add del mod delAnim modAnim">
        <pc:chgData name="Carolin Luise Frauhammer" userId="e2c0d328-f396-4a25-b5fe-b27ee05d6bca" providerId="ADAL" clId="{8C525340-0ABD-4E1E-843A-B5FAAE753F21}" dt="2026-05-02T06:02:02.163" v="296"/>
        <pc:sldMkLst>
          <pc:docMk/>
          <pc:sldMk cId="4131107865" sldId="395"/>
        </pc:sldMkLst>
        <pc:spChg chg="del">
          <ac:chgData name="Carolin Luise Frauhammer" userId="e2c0d328-f396-4a25-b5fe-b27ee05d6bca" providerId="ADAL" clId="{8C525340-0ABD-4E1E-843A-B5FAAE753F21}" dt="2026-05-02T06:01:59.511" v="294" actId="478"/>
          <ac:spMkLst>
            <pc:docMk/>
            <pc:sldMk cId="4131107865" sldId="395"/>
            <ac:spMk id="3" creationId="{D7159685-D49F-5352-6754-9BC446196C14}"/>
          </ac:spMkLst>
        </pc:spChg>
        <pc:spChg chg="mod">
          <ac:chgData name="Carolin Luise Frauhammer" userId="e2c0d328-f396-4a25-b5fe-b27ee05d6bca" providerId="ADAL" clId="{8C525340-0ABD-4E1E-843A-B5FAAE753F21}" dt="2026-04-24T16:16:46.987" v="273"/>
          <ac:spMkLst>
            <pc:docMk/>
            <pc:sldMk cId="4131107865" sldId="395"/>
            <ac:spMk id="5" creationId="{6B79C2B5-86E2-D25E-A2A7-ABBC352FA6F9}"/>
          </ac:spMkLst>
        </pc:spChg>
        <pc:spChg chg="add del mod">
          <ac:chgData name="Carolin Luise Frauhammer" userId="e2c0d328-f396-4a25-b5fe-b27ee05d6bca" providerId="ADAL" clId="{8C525340-0ABD-4E1E-843A-B5FAAE753F21}" dt="2026-05-02T06:02:01.396" v="295" actId="478"/>
          <ac:spMkLst>
            <pc:docMk/>
            <pc:sldMk cId="4131107865" sldId="395"/>
            <ac:spMk id="21" creationId="{16D69CB8-58F3-4352-B6EB-B685CA40E8F9}"/>
          </ac:spMkLst>
        </pc:spChg>
        <pc:spChg chg="add mod">
          <ac:chgData name="Carolin Luise Frauhammer" userId="e2c0d328-f396-4a25-b5fe-b27ee05d6bca" providerId="ADAL" clId="{8C525340-0ABD-4E1E-843A-B5FAAE753F21}" dt="2026-05-02T06:02:02.163" v="296"/>
          <ac:spMkLst>
            <pc:docMk/>
            <pc:sldMk cId="4131107865" sldId="395"/>
            <ac:spMk id="22" creationId="{C187EAD3-24B3-491B-BA0F-C7691FF07D25}"/>
          </ac:spMkLst>
        </pc:spChg>
      </pc:sldChg>
      <pc:sldChg chg="modSp add mod">
        <pc:chgData name="Carolin Luise Frauhammer" userId="e2c0d328-f396-4a25-b5fe-b27ee05d6bca" providerId="ADAL" clId="{8C525340-0ABD-4E1E-843A-B5FAAE753F21}" dt="2026-04-24T16:17:03.272" v="277"/>
        <pc:sldMkLst>
          <pc:docMk/>
          <pc:sldMk cId="3594704897" sldId="396"/>
        </pc:sldMkLst>
        <pc:spChg chg="mod">
          <ac:chgData name="Carolin Luise Frauhammer" userId="e2c0d328-f396-4a25-b5fe-b27ee05d6bca" providerId="ADAL" clId="{8C525340-0ABD-4E1E-843A-B5FAAE753F21}" dt="2026-04-24T16:17:03.272" v="277"/>
          <ac:spMkLst>
            <pc:docMk/>
            <pc:sldMk cId="3594704897" sldId="396"/>
            <ac:spMk id="5" creationId="{803336F1-207D-AB4A-3075-61B1D1237B90}"/>
          </ac:spMkLst>
        </pc:spChg>
      </pc:sldChg>
      <pc:sldChg chg="add del">
        <pc:chgData name="Carolin Luise Frauhammer" userId="e2c0d328-f396-4a25-b5fe-b27ee05d6bca" providerId="ADAL" clId="{8C525340-0ABD-4E1E-843A-B5FAAE753F21}" dt="2026-04-24T16:08:38.163" v="207" actId="2696"/>
        <pc:sldMkLst>
          <pc:docMk/>
          <pc:sldMk cId="3722925659" sldId="396"/>
        </pc:sldMkLst>
      </pc:sldChg>
      <pc:sldChg chg="addSp delSp modSp mod modAnim">
        <pc:chgData name="Carolin Luise Frauhammer" userId="e2c0d328-f396-4a25-b5fe-b27ee05d6bca" providerId="ADAL" clId="{8C525340-0ABD-4E1E-843A-B5FAAE753F21}" dt="2026-05-02T06:13:00.997" v="471" actId="27309"/>
        <pc:sldMkLst>
          <pc:docMk/>
          <pc:sldMk cId="3294185560" sldId="402"/>
        </pc:sldMkLst>
        <pc:spChg chg="mod">
          <ac:chgData name="Carolin Luise Frauhammer" userId="e2c0d328-f396-4a25-b5fe-b27ee05d6bca" providerId="ADAL" clId="{8C525340-0ABD-4E1E-843A-B5FAAE753F21}" dt="2026-05-02T06:12:56.449" v="469"/>
          <ac:spMkLst>
            <pc:docMk/>
            <pc:sldMk cId="3294185560" sldId="402"/>
            <ac:spMk id="5" creationId="{09659676-791A-DD3A-DF54-7266DB3451C2}"/>
          </ac:spMkLst>
        </pc:spChg>
        <pc:graphicFrameChg chg="add del modGraphic">
          <ac:chgData name="Carolin Luise Frauhammer" userId="e2c0d328-f396-4a25-b5fe-b27ee05d6bca" providerId="ADAL" clId="{8C525340-0ABD-4E1E-843A-B5FAAE753F21}" dt="2026-05-02T06:13:00.997" v="471" actId="27309"/>
          <ac:graphicFrameMkLst>
            <pc:docMk/>
            <pc:sldMk cId="3294185560" sldId="402"/>
            <ac:graphicFrameMk id="7" creationId="{B0BDB3E6-E133-459B-A1AB-BBB9271A8ECD}"/>
          </ac:graphicFrameMkLst>
        </pc:graphicFrameChg>
      </pc:sldChg>
      <pc:sldChg chg="modSp mod">
        <pc:chgData name="Carolin Luise Frauhammer" userId="e2c0d328-f396-4a25-b5fe-b27ee05d6bca" providerId="ADAL" clId="{8C525340-0ABD-4E1E-843A-B5FAAE753F21}" dt="2026-05-02T06:14:16.860" v="499"/>
        <pc:sldMkLst>
          <pc:docMk/>
          <pc:sldMk cId="2770789012" sldId="403"/>
        </pc:sldMkLst>
        <pc:spChg chg="mod">
          <ac:chgData name="Carolin Luise Frauhammer" userId="e2c0d328-f396-4a25-b5fe-b27ee05d6bca" providerId="ADAL" clId="{8C525340-0ABD-4E1E-843A-B5FAAE753F21}" dt="2026-05-02T06:14:16.860" v="499"/>
          <ac:spMkLst>
            <pc:docMk/>
            <pc:sldMk cId="2770789012" sldId="403"/>
            <ac:spMk id="5" creationId="{2101A2F1-3174-70AB-B2EB-3D6E6687030D}"/>
          </ac:spMkLst>
        </pc:spChg>
      </pc:sldChg>
      <pc:sldChg chg="modSp mod">
        <pc:chgData name="Carolin Luise Frauhammer" userId="e2c0d328-f396-4a25-b5fe-b27ee05d6bca" providerId="ADAL" clId="{8C525340-0ABD-4E1E-843A-B5FAAE753F21}" dt="2026-05-02T06:14:35.034" v="503"/>
        <pc:sldMkLst>
          <pc:docMk/>
          <pc:sldMk cId="2990744117" sldId="404"/>
        </pc:sldMkLst>
        <pc:spChg chg="mod">
          <ac:chgData name="Carolin Luise Frauhammer" userId="e2c0d328-f396-4a25-b5fe-b27ee05d6bca" providerId="ADAL" clId="{8C525340-0ABD-4E1E-843A-B5FAAE753F21}" dt="2026-05-02T06:14:35.034" v="503"/>
          <ac:spMkLst>
            <pc:docMk/>
            <pc:sldMk cId="2990744117" sldId="404"/>
            <ac:spMk id="4" creationId="{2EB2C7D7-4850-C356-B6A0-364CB9FBDC64}"/>
          </ac:spMkLst>
        </pc:spChg>
      </pc:sldChg>
      <pc:sldChg chg="modSp mod">
        <pc:chgData name="Carolin Luise Frauhammer" userId="e2c0d328-f396-4a25-b5fe-b27ee05d6bca" providerId="ADAL" clId="{8C525340-0ABD-4E1E-843A-B5FAAE753F21}" dt="2026-05-02T06:14:38.077" v="504"/>
        <pc:sldMkLst>
          <pc:docMk/>
          <pc:sldMk cId="2459711539" sldId="405"/>
        </pc:sldMkLst>
        <pc:spChg chg="mod">
          <ac:chgData name="Carolin Luise Frauhammer" userId="e2c0d328-f396-4a25-b5fe-b27ee05d6bca" providerId="ADAL" clId="{8C525340-0ABD-4E1E-843A-B5FAAE753F21}" dt="2026-05-02T06:14:38.077" v="504"/>
          <ac:spMkLst>
            <pc:docMk/>
            <pc:sldMk cId="2459711539" sldId="405"/>
            <ac:spMk id="4" creationId="{F466BEDB-9FCA-4193-FF09-2D8BD09F7FE2}"/>
          </ac:spMkLst>
        </pc:spChg>
      </pc:sldChg>
      <pc:sldChg chg="modSp add mod">
        <pc:chgData name="Carolin Luise Frauhammer" userId="e2c0d328-f396-4a25-b5fe-b27ee05d6bca" providerId="ADAL" clId="{8C525340-0ABD-4E1E-843A-B5FAAE753F21}" dt="2026-04-24T16:17:06.754" v="278"/>
        <pc:sldMkLst>
          <pc:docMk/>
          <pc:sldMk cId="2446042133" sldId="406"/>
        </pc:sldMkLst>
        <pc:spChg chg="mod">
          <ac:chgData name="Carolin Luise Frauhammer" userId="e2c0d328-f396-4a25-b5fe-b27ee05d6bca" providerId="ADAL" clId="{8C525340-0ABD-4E1E-843A-B5FAAE753F21}" dt="2026-04-24T16:17:06.754" v="278"/>
          <ac:spMkLst>
            <pc:docMk/>
            <pc:sldMk cId="2446042133" sldId="406"/>
            <ac:spMk id="5" creationId="{2336BB15-7E63-5A5B-7F11-6A5EFAB8B0C0}"/>
          </ac:spMkLst>
        </pc:spChg>
      </pc:sldChg>
      <pc:sldChg chg="add del">
        <pc:chgData name="Carolin Luise Frauhammer" userId="e2c0d328-f396-4a25-b5fe-b27ee05d6bca" providerId="ADAL" clId="{8C525340-0ABD-4E1E-843A-B5FAAE753F21}" dt="2026-04-24T16:08:38.163" v="207" actId="2696"/>
        <pc:sldMkLst>
          <pc:docMk/>
          <pc:sldMk cId="3694661290" sldId="406"/>
        </pc:sldMkLst>
      </pc:sldChg>
      <pc:sldChg chg="add del">
        <pc:chgData name="Carolin Luise Frauhammer" userId="e2c0d328-f396-4a25-b5fe-b27ee05d6bca" providerId="ADAL" clId="{8C525340-0ABD-4E1E-843A-B5FAAE753F21}" dt="2026-04-24T16:08:38.163" v="207" actId="2696"/>
        <pc:sldMkLst>
          <pc:docMk/>
          <pc:sldMk cId="2086549380" sldId="410"/>
        </pc:sldMkLst>
      </pc:sldChg>
      <pc:sldChg chg="modSp add mod">
        <pc:chgData name="Carolin Luise Frauhammer" userId="e2c0d328-f396-4a25-b5fe-b27ee05d6bca" providerId="ADAL" clId="{8C525340-0ABD-4E1E-843A-B5FAAE753F21}" dt="2026-04-24T16:17:10.566" v="279"/>
        <pc:sldMkLst>
          <pc:docMk/>
          <pc:sldMk cId="4161788261" sldId="410"/>
        </pc:sldMkLst>
        <pc:spChg chg="mod">
          <ac:chgData name="Carolin Luise Frauhammer" userId="e2c0d328-f396-4a25-b5fe-b27ee05d6bca" providerId="ADAL" clId="{8C525340-0ABD-4E1E-843A-B5FAAE753F21}" dt="2026-04-24T16:17:10.566" v="279"/>
          <ac:spMkLst>
            <pc:docMk/>
            <pc:sldMk cId="4161788261" sldId="410"/>
            <ac:spMk id="5" creationId="{24BF70C8-DD5A-D495-D9AB-D1953A50C030}"/>
          </ac:spMkLst>
        </pc:spChg>
      </pc:sldChg>
      <pc:sldChg chg="modSp add mod">
        <pc:chgData name="Carolin Luise Frauhammer" userId="e2c0d328-f396-4a25-b5fe-b27ee05d6bca" providerId="ADAL" clId="{8C525340-0ABD-4E1E-843A-B5FAAE753F21}" dt="2026-04-24T16:17:14.316" v="280"/>
        <pc:sldMkLst>
          <pc:docMk/>
          <pc:sldMk cId="3847770887" sldId="411"/>
        </pc:sldMkLst>
        <pc:spChg chg="mod">
          <ac:chgData name="Carolin Luise Frauhammer" userId="e2c0d328-f396-4a25-b5fe-b27ee05d6bca" providerId="ADAL" clId="{8C525340-0ABD-4E1E-843A-B5FAAE753F21}" dt="2026-04-24T16:17:14.316" v="280"/>
          <ac:spMkLst>
            <pc:docMk/>
            <pc:sldMk cId="3847770887" sldId="411"/>
            <ac:spMk id="5" creationId="{2135ABFB-7DD9-E776-33E6-CFBDF60B406D}"/>
          </ac:spMkLst>
        </pc:spChg>
      </pc:sldChg>
      <pc:sldChg chg="add del">
        <pc:chgData name="Carolin Luise Frauhammer" userId="e2c0d328-f396-4a25-b5fe-b27ee05d6bca" providerId="ADAL" clId="{8C525340-0ABD-4E1E-843A-B5FAAE753F21}" dt="2026-04-24T16:08:38.163" v="207" actId="2696"/>
        <pc:sldMkLst>
          <pc:docMk/>
          <pc:sldMk cId="3945298665" sldId="411"/>
        </pc:sldMkLst>
      </pc:sldChg>
      <pc:sldChg chg="modSp mod">
        <pc:chgData name="Carolin Luise Frauhammer" userId="e2c0d328-f396-4a25-b5fe-b27ee05d6bca" providerId="ADAL" clId="{8C525340-0ABD-4E1E-843A-B5FAAE753F21}" dt="2026-05-02T06:13:12.862" v="473"/>
        <pc:sldMkLst>
          <pc:docMk/>
          <pc:sldMk cId="2624120592" sldId="412"/>
        </pc:sldMkLst>
        <pc:spChg chg="mod">
          <ac:chgData name="Carolin Luise Frauhammer" userId="e2c0d328-f396-4a25-b5fe-b27ee05d6bca" providerId="ADAL" clId="{8C525340-0ABD-4E1E-843A-B5FAAE753F21}" dt="2026-05-02T06:13:12.862" v="473"/>
          <ac:spMkLst>
            <pc:docMk/>
            <pc:sldMk cId="2624120592" sldId="412"/>
            <ac:spMk id="5" creationId="{AFFA2317-0BBF-B298-FA04-DFF072177E57}"/>
          </ac:spMkLst>
        </pc:spChg>
      </pc:sldChg>
      <pc:sldChg chg="add del">
        <pc:chgData name="Carolin Luise Frauhammer" userId="e2c0d328-f396-4a25-b5fe-b27ee05d6bca" providerId="ADAL" clId="{8C525340-0ABD-4E1E-843A-B5FAAE753F21}" dt="2026-04-24T16:08:56.802" v="211" actId="47"/>
        <pc:sldMkLst>
          <pc:docMk/>
          <pc:sldMk cId="73602863" sldId="413"/>
        </pc:sldMkLst>
      </pc:sldChg>
      <pc:sldChg chg="modSp mod">
        <pc:chgData name="Carolin Luise Frauhammer" userId="e2c0d328-f396-4a25-b5fe-b27ee05d6bca" providerId="ADAL" clId="{8C525340-0ABD-4E1E-843A-B5FAAE753F21}" dt="2026-05-02T06:13:39.973" v="489"/>
        <pc:sldMkLst>
          <pc:docMk/>
          <pc:sldMk cId="1408661236" sldId="413"/>
        </pc:sldMkLst>
        <pc:spChg chg="mod">
          <ac:chgData name="Carolin Luise Frauhammer" userId="e2c0d328-f396-4a25-b5fe-b27ee05d6bca" providerId="ADAL" clId="{8C525340-0ABD-4E1E-843A-B5FAAE753F21}" dt="2026-05-02T06:08:17.175" v="455"/>
          <ac:spMkLst>
            <pc:docMk/>
            <pc:sldMk cId="1408661236" sldId="413"/>
            <ac:spMk id="2" creationId="{58D38353-46DE-C5AF-D09A-B3AD9837AB27}"/>
          </ac:spMkLst>
        </pc:spChg>
        <pc:spChg chg="mod">
          <ac:chgData name="Carolin Luise Frauhammer" userId="e2c0d328-f396-4a25-b5fe-b27ee05d6bca" providerId="ADAL" clId="{8C525340-0ABD-4E1E-843A-B5FAAE753F21}" dt="2026-05-02T06:08:17.175" v="455"/>
          <ac:spMkLst>
            <pc:docMk/>
            <pc:sldMk cId="1408661236" sldId="413"/>
            <ac:spMk id="3" creationId="{777B0E1C-C62D-76D0-FDA6-94DF2D61A135}"/>
          </ac:spMkLst>
        </pc:spChg>
        <pc:spChg chg="mod">
          <ac:chgData name="Carolin Luise Frauhammer" userId="e2c0d328-f396-4a25-b5fe-b27ee05d6bca" providerId="ADAL" clId="{8C525340-0ABD-4E1E-843A-B5FAAE753F21}" dt="2026-05-02T06:08:17.175" v="455"/>
          <ac:spMkLst>
            <pc:docMk/>
            <pc:sldMk cId="1408661236" sldId="413"/>
            <ac:spMk id="4" creationId="{EEF25ACE-6110-12DE-7258-583BB55FB517}"/>
          </ac:spMkLst>
        </pc:spChg>
        <pc:spChg chg="mod">
          <ac:chgData name="Carolin Luise Frauhammer" userId="e2c0d328-f396-4a25-b5fe-b27ee05d6bca" providerId="ADAL" clId="{8C525340-0ABD-4E1E-843A-B5FAAE753F21}" dt="2026-05-02T06:13:39.973" v="489"/>
          <ac:spMkLst>
            <pc:docMk/>
            <pc:sldMk cId="1408661236" sldId="413"/>
            <ac:spMk id="5" creationId="{D7AB4B36-1979-B7B0-B2EF-E556914E9101}"/>
          </ac:spMkLst>
        </pc:spChg>
      </pc:sldChg>
      <pc:sldChg chg="modSp add del mod">
        <pc:chgData name="Carolin Luise Frauhammer" userId="e2c0d328-f396-4a25-b5fe-b27ee05d6bca" providerId="ADAL" clId="{8C525340-0ABD-4E1E-843A-B5FAAE753F21}" dt="2026-05-02T06:05:38.679" v="437"/>
        <pc:sldMkLst>
          <pc:docMk/>
          <pc:sldMk cId="3310355604" sldId="413"/>
        </pc:sldMkLst>
        <pc:spChg chg="mod">
          <ac:chgData name="Carolin Luise Frauhammer" userId="e2c0d328-f396-4a25-b5fe-b27ee05d6bca" providerId="ADAL" clId="{8C525340-0ABD-4E1E-843A-B5FAAE753F21}" dt="2026-05-02T06:05:38.679" v="437"/>
          <ac:spMkLst>
            <pc:docMk/>
            <pc:sldMk cId="3310355604" sldId="413"/>
            <ac:spMk id="3" creationId="{777B0E1C-C62D-76D0-FDA6-94DF2D61A135}"/>
          </ac:spMkLst>
        </pc:spChg>
      </pc:sldChg>
      <pc:sldChg chg="modSp add del mod">
        <pc:chgData name="Carolin Luise Frauhammer" userId="e2c0d328-f396-4a25-b5fe-b27ee05d6bca" providerId="ADAL" clId="{8C525340-0ABD-4E1E-843A-B5FAAE753F21}" dt="2026-05-02T06:05:38.679" v="437"/>
        <pc:sldMkLst>
          <pc:docMk/>
          <pc:sldMk cId="1222555730" sldId="414"/>
        </pc:sldMkLst>
        <pc:spChg chg="mod">
          <ac:chgData name="Carolin Luise Frauhammer" userId="e2c0d328-f396-4a25-b5fe-b27ee05d6bca" providerId="ADAL" clId="{8C525340-0ABD-4E1E-843A-B5FAAE753F21}" dt="2026-05-02T06:05:38.679" v="437"/>
          <ac:spMkLst>
            <pc:docMk/>
            <pc:sldMk cId="1222555730" sldId="414"/>
            <ac:spMk id="3" creationId="{9F8A571C-2772-0892-B5E8-3BF6FB2590B2}"/>
          </ac:spMkLst>
        </pc:spChg>
      </pc:sldChg>
      <pc:sldChg chg="modSp mod">
        <pc:chgData name="Carolin Luise Frauhammer" userId="e2c0d328-f396-4a25-b5fe-b27ee05d6bca" providerId="ADAL" clId="{8C525340-0ABD-4E1E-843A-B5FAAE753F21}" dt="2026-05-02T06:13:43.442" v="490"/>
        <pc:sldMkLst>
          <pc:docMk/>
          <pc:sldMk cId="1237562878" sldId="414"/>
        </pc:sldMkLst>
        <pc:spChg chg="mod">
          <ac:chgData name="Carolin Luise Frauhammer" userId="e2c0d328-f396-4a25-b5fe-b27ee05d6bca" providerId="ADAL" clId="{8C525340-0ABD-4E1E-843A-B5FAAE753F21}" dt="2026-05-02T06:08:17.175" v="455"/>
          <ac:spMkLst>
            <pc:docMk/>
            <pc:sldMk cId="1237562878" sldId="414"/>
            <ac:spMk id="2" creationId="{74F88FEF-EBD4-FAB0-2C39-BF82C1C7139C}"/>
          </ac:spMkLst>
        </pc:spChg>
        <pc:spChg chg="mod">
          <ac:chgData name="Carolin Luise Frauhammer" userId="e2c0d328-f396-4a25-b5fe-b27ee05d6bca" providerId="ADAL" clId="{8C525340-0ABD-4E1E-843A-B5FAAE753F21}" dt="2026-05-02T06:08:17.175" v="455"/>
          <ac:spMkLst>
            <pc:docMk/>
            <pc:sldMk cId="1237562878" sldId="414"/>
            <ac:spMk id="3" creationId="{9F8A571C-2772-0892-B5E8-3BF6FB2590B2}"/>
          </ac:spMkLst>
        </pc:spChg>
        <pc:spChg chg="mod">
          <ac:chgData name="Carolin Luise Frauhammer" userId="e2c0d328-f396-4a25-b5fe-b27ee05d6bca" providerId="ADAL" clId="{8C525340-0ABD-4E1E-843A-B5FAAE753F21}" dt="2026-05-02T06:08:17.175" v="455"/>
          <ac:spMkLst>
            <pc:docMk/>
            <pc:sldMk cId="1237562878" sldId="414"/>
            <ac:spMk id="4" creationId="{5DA3ACD9-8807-E924-F2B3-447E5F7626AC}"/>
          </ac:spMkLst>
        </pc:spChg>
        <pc:spChg chg="mod">
          <ac:chgData name="Carolin Luise Frauhammer" userId="e2c0d328-f396-4a25-b5fe-b27ee05d6bca" providerId="ADAL" clId="{8C525340-0ABD-4E1E-843A-B5FAAE753F21}" dt="2026-05-02T06:13:43.442" v="490"/>
          <ac:spMkLst>
            <pc:docMk/>
            <pc:sldMk cId="1237562878" sldId="414"/>
            <ac:spMk id="5" creationId="{0EA888FE-0077-D3FD-DF23-4CCED64211A3}"/>
          </ac:spMkLst>
        </pc:spChg>
      </pc:sldChg>
      <pc:sldChg chg="modSp add del mod">
        <pc:chgData name="Carolin Luise Frauhammer" userId="e2c0d328-f396-4a25-b5fe-b27ee05d6bca" providerId="ADAL" clId="{8C525340-0ABD-4E1E-843A-B5FAAE753F21}" dt="2026-05-02T06:05:38.679" v="437"/>
        <pc:sldMkLst>
          <pc:docMk/>
          <pc:sldMk cId="24363730" sldId="415"/>
        </pc:sldMkLst>
        <pc:spChg chg="mod">
          <ac:chgData name="Carolin Luise Frauhammer" userId="e2c0d328-f396-4a25-b5fe-b27ee05d6bca" providerId="ADAL" clId="{8C525340-0ABD-4E1E-843A-B5FAAE753F21}" dt="2026-05-02T06:05:38.679" v="437"/>
          <ac:spMkLst>
            <pc:docMk/>
            <pc:sldMk cId="24363730" sldId="415"/>
            <ac:spMk id="6" creationId="{5B9230F9-A477-6B02-706A-EA108CAC05FF}"/>
          </ac:spMkLst>
        </pc:spChg>
      </pc:sldChg>
      <pc:sldChg chg="modSp mod">
        <pc:chgData name="Carolin Luise Frauhammer" userId="e2c0d328-f396-4a25-b5fe-b27ee05d6bca" providerId="ADAL" clId="{8C525340-0ABD-4E1E-843A-B5FAAE753F21}" dt="2026-05-02T06:13:46.935" v="491"/>
        <pc:sldMkLst>
          <pc:docMk/>
          <pc:sldMk cId="4226110649" sldId="415"/>
        </pc:sldMkLst>
        <pc:spChg chg="mod">
          <ac:chgData name="Carolin Luise Frauhammer" userId="e2c0d328-f396-4a25-b5fe-b27ee05d6bca" providerId="ADAL" clId="{8C525340-0ABD-4E1E-843A-B5FAAE753F21}" dt="2026-05-02T06:08:17.175" v="455"/>
          <ac:spMkLst>
            <pc:docMk/>
            <pc:sldMk cId="4226110649" sldId="415"/>
            <ac:spMk id="2" creationId="{9A8B1755-486B-2F79-54F7-1C34285903F0}"/>
          </ac:spMkLst>
        </pc:spChg>
        <pc:spChg chg="mod">
          <ac:chgData name="Carolin Luise Frauhammer" userId="e2c0d328-f396-4a25-b5fe-b27ee05d6bca" providerId="ADAL" clId="{8C525340-0ABD-4E1E-843A-B5FAAE753F21}" dt="2026-05-02T06:08:17.175" v="455"/>
          <ac:spMkLst>
            <pc:docMk/>
            <pc:sldMk cId="4226110649" sldId="415"/>
            <ac:spMk id="4" creationId="{5DF3068F-0837-4609-63FF-A028409F2EC4}"/>
          </ac:spMkLst>
        </pc:spChg>
        <pc:spChg chg="mod">
          <ac:chgData name="Carolin Luise Frauhammer" userId="e2c0d328-f396-4a25-b5fe-b27ee05d6bca" providerId="ADAL" clId="{8C525340-0ABD-4E1E-843A-B5FAAE753F21}" dt="2026-05-02T06:13:46.935" v="491"/>
          <ac:spMkLst>
            <pc:docMk/>
            <pc:sldMk cId="4226110649" sldId="415"/>
            <ac:spMk id="5" creationId="{D774C9E1-AC3F-7D80-B15A-74DE56373293}"/>
          </ac:spMkLst>
        </pc:spChg>
        <pc:spChg chg="mod">
          <ac:chgData name="Carolin Luise Frauhammer" userId="e2c0d328-f396-4a25-b5fe-b27ee05d6bca" providerId="ADAL" clId="{8C525340-0ABD-4E1E-843A-B5FAAE753F21}" dt="2026-05-02T06:08:17.175" v="455"/>
          <ac:spMkLst>
            <pc:docMk/>
            <pc:sldMk cId="4226110649" sldId="415"/>
            <ac:spMk id="6" creationId="{5B9230F9-A477-6B02-706A-EA108CAC05FF}"/>
          </ac:spMkLst>
        </pc:spChg>
      </pc:sldChg>
      <pc:sldMasterChg chg="addSp modSp mod addSldLayout delSldLayout modSldLayout">
        <pc:chgData name="Carolin Luise Frauhammer" userId="e2c0d328-f396-4a25-b5fe-b27ee05d6bca" providerId="ADAL" clId="{8C525340-0ABD-4E1E-843A-B5FAAE753F21}" dt="2026-05-02T06:33:49.563" v="760" actId="14100"/>
        <pc:sldMasterMkLst>
          <pc:docMk/>
          <pc:sldMasterMk cId="62681329" sldId="2147484406"/>
        </pc:sldMasterMkLst>
        <pc:spChg chg="mod">
          <ac:chgData name="Carolin Luise Frauhammer" userId="e2c0d328-f396-4a25-b5fe-b27ee05d6bca" providerId="ADAL" clId="{8C525340-0ABD-4E1E-843A-B5FAAE753F21}" dt="2026-05-02T06:08:04.184" v="454" actId="1076"/>
          <ac:spMkLst>
            <pc:docMk/>
            <pc:sldMasterMk cId="62681329" sldId="2147484406"/>
            <ac:spMk id="3" creationId="{00000000-0000-0000-0000-000000000000}"/>
          </ac:spMkLst>
        </pc:spChg>
        <pc:spChg chg="mod">
          <ac:chgData name="Carolin Luise Frauhammer" userId="e2c0d328-f396-4a25-b5fe-b27ee05d6bca" providerId="ADAL" clId="{8C525340-0ABD-4E1E-843A-B5FAAE753F21}" dt="2026-04-24T16:14:23.601" v="245"/>
          <ac:spMkLst>
            <pc:docMk/>
            <pc:sldMasterMk cId="62681329" sldId="2147484406"/>
            <ac:spMk id="8" creationId="{55C37E43-AB48-97AD-525B-A52177D40DE5}"/>
          </ac:spMkLst>
        </pc:spChg>
        <pc:picChg chg="add mod">
          <ac:chgData name="Carolin Luise Frauhammer" userId="e2c0d328-f396-4a25-b5fe-b27ee05d6bca" providerId="ADAL" clId="{8C525340-0ABD-4E1E-843A-B5FAAE753F21}" dt="2026-04-24T16:15:22.936" v="263" actId="1076"/>
          <ac:picMkLst>
            <pc:docMk/>
            <pc:sldMasterMk cId="62681329" sldId="2147484406"/>
            <ac:picMk id="2050" creationId="{30C1C4AA-86FA-41D6-A584-E36A328E5083}"/>
          </ac:picMkLst>
        </pc:picChg>
        <pc:sldLayoutChg chg="modSp mod">
          <pc:chgData name="Carolin Luise Frauhammer" userId="e2c0d328-f396-4a25-b5fe-b27ee05d6bca" providerId="ADAL" clId="{8C525340-0ABD-4E1E-843A-B5FAAE753F21}" dt="2026-04-24T16:13:18.556" v="237" actId="20577"/>
          <pc:sldLayoutMkLst>
            <pc:docMk/>
            <pc:sldMasterMk cId="62681329" sldId="2147484406"/>
            <pc:sldLayoutMk cId="2920362508" sldId="2147484408"/>
          </pc:sldLayoutMkLst>
          <pc:spChg chg="mod">
            <ac:chgData name="Carolin Luise Frauhammer" userId="e2c0d328-f396-4a25-b5fe-b27ee05d6bca" providerId="ADAL" clId="{8C525340-0ABD-4E1E-843A-B5FAAE753F21}" dt="2026-04-24T16:13:18.556" v="237" actId="20577"/>
            <ac:spMkLst>
              <pc:docMk/>
              <pc:sldMasterMk cId="62681329" sldId="2147484406"/>
              <pc:sldLayoutMk cId="2920362508" sldId="2147484408"/>
              <ac:spMk id="6" creationId="{00000000-0000-0000-0000-000000000000}"/>
            </ac:spMkLst>
          </pc:spChg>
        </pc:sldLayoutChg>
        <pc:sldLayoutChg chg="del">
          <pc:chgData name="Carolin Luise Frauhammer" userId="e2c0d328-f396-4a25-b5fe-b27ee05d6bca" providerId="ADAL" clId="{8C525340-0ABD-4E1E-843A-B5FAAE753F21}" dt="2026-05-02T06:08:34.372" v="456" actId="2696"/>
          <pc:sldLayoutMkLst>
            <pc:docMk/>
            <pc:sldMasterMk cId="62681329" sldId="2147484406"/>
            <pc:sldLayoutMk cId="1262593960" sldId="2147484428"/>
          </pc:sldLayoutMkLst>
        </pc:sldLayoutChg>
        <pc:sldLayoutChg chg="modSp mod">
          <pc:chgData name="Carolin Luise Frauhammer" userId="e2c0d328-f396-4a25-b5fe-b27ee05d6bca" providerId="ADAL" clId="{8C525340-0ABD-4E1E-843A-B5FAAE753F21}" dt="2026-04-24T16:17:42.731" v="284"/>
          <pc:sldLayoutMkLst>
            <pc:docMk/>
            <pc:sldMasterMk cId="62681329" sldId="2147484406"/>
            <pc:sldLayoutMk cId="2447245773" sldId="2147484430"/>
          </pc:sldLayoutMkLst>
          <pc:spChg chg="mod">
            <ac:chgData name="Carolin Luise Frauhammer" userId="e2c0d328-f396-4a25-b5fe-b27ee05d6bca" providerId="ADAL" clId="{8C525340-0ABD-4E1E-843A-B5FAAE753F21}" dt="2026-04-24T16:17:42.731" v="284"/>
            <ac:spMkLst>
              <pc:docMk/>
              <pc:sldMasterMk cId="62681329" sldId="2147484406"/>
              <pc:sldLayoutMk cId="2447245773" sldId="2147484430"/>
              <ac:spMk id="8" creationId="{CE52E9A9-F6C4-784D-5FA7-EF587D491353}"/>
            </ac:spMkLst>
          </pc:spChg>
        </pc:sldLayoutChg>
        <pc:sldLayoutChg chg="modSp mod">
          <pc:chgData name="Carolin Luise Frauhammer" userId="e2c0d328-f396-4a25-b5fe-b27ee05d6bca" providerId="ADAL" clId="{8C525340-0ABD-4E1E-843A-B5FAAE753F21}" dt="2026-04-24T16:14:04.892" v="243"/>
          <pc:sldLayoutMkLst>
            <pc:docMk/>
            <pc:sldMasterMk cId="62681329" sldId="2147484406"/>
            <pc:sldLayoutMk cId="3697927653" sldId="2147484433"/>
          </pc:sldLayoutMkLst>
          <pc:spChg chg="mod">
            <ac:chgData name="Carolin Luise Frauhammer" userId="e2c0d328-f396-4a25-b5fe-b27ee05d6bca" providerId="ADAL" clId="{8C525340-0ABD-4E1E-843A-B5FAAE753F21}" dt="2026-04-24T16:14:04.892" v="243"/>
            <ac:spMkLst>
              <pc:docMk/>
              <pc:sldMasterMk cId="62681329" sldId="2147484406"/>
              <pc:sldLayoutMk cId="3697927653" sldId="2147484433"/>
              <ac:spMk id="6" creationId="{00000000-0000-0000-0000-000000000000}"/>
            </ac:spMkLst>
          </pc:spChg>
        </pc:sldLayoutChg>
        <pc:sldLayoutChg chg="modSp mod">
          <pc:chgData name="Carolin Luise Frauhammer" userId="e2c0d328-f396-4a25-b5fe-b27ee05d6bca" providerId="ADAL" clId="{8C525340-0ABD-4E1E-843A-B5FAAE753F21}" dt="2026-04-24T16:13:41.497" v="238"/>
          <pc:sldLayoutMkLst>
            <pc:docMk/>
            <pc:sldMasterMk cId="62681329" sldId="2147484406"/>
            <pc:sldLayoutMk cId="1410534717" sldId="2147484434"/>
          </pc:sldLayoutMkLst>
          <pc:spChg chg="mod">
            <ac:chgData name="Carolin Luise Frauhammer" userId="e2c0d328-f396-4a25-b5fe-b27ee05d6bca" providerId="ADAL" clId="{8C525340-0ABD-4E1E-843A-B5FAAE753F21}" dt="2026-04-24T16:13:41.497" v="238"/>
            <ac:spMkLst>
              <pc:docMk/>
              <pc:sldMasterMk cId="62681329" sldId="2147484406"/>
              <pc:sldLayoutMk cId="1410534717" sldId="2147484434"/>
              <ac:spMk id="6" creationId="{00000000-0000-0000-0000-000000000000}"/>
            </ac:spMkLst>
          </pc:spChg>
        </pc:sldLayoutChg>
        <pc:sldLayoutChg chg="modSp mod">
          <pc:chgData name="Carolin Luise Frauhammer" userId="e2c0d328-f396-4a25-b5fe-b27ee05d6bca" providerId="ADAL" clId="{8C525340-0ABD-4E1E-843A-B5FAAE753F21}" dt="2026-04-24T16:13:57.001" v="241"/>
          <pc:sldLayoutMkLst>
            <pc:docMk/>
            <pc:sldMasterMk cId="62681329" sldId="2147484406"/>
            <pc:sldLayoutMk cId="3625820523" sldId="2147484435"/>
          </pc:sldLayoutMkLst>
          <pc:spChg chg="mod">
            <ac:chgData name="Carolin Luise Frauhammer" userId="e2c0d328-f396-4a25-b5fe-b27ee05d6bca" providerId="ADAL" clId="{8C525340-0ABD-4E1E-843A-B5FAAE753F21}" dt="2026-04-24T16:13:57.001" v="241"/>
            <ac:spMkLst>
              <pc:docMk/>
              <pc:sldMasterMk cId="62681329" sldId="2147484406"/>
              <pc:sldLayoutMk cId="3625820523" sldId="2147484435"/>
              <ac:spMk id="6" creationId="{00000000-0000-0000-0000-000000000000}"/>
            </ac:spMkLst>
          </pc:spChg>
        </pc:sldLayoutChg>
        <pc:sldLayoutChg chg="modSp mod">
          <pc:chgData name="Carolin Luise Frauhammer" userId="e2c0d328-f396-4a25-b5fe-b27ee05d6bca" providerId="ADAL" clId="{8C525340-0ABD-4E1E-843A-B5FAAE753F21}" dt="2026-04-24T16:14:09.211" v="244"/>
          <pc:sldLayoutMkLst>
            <pc:docMk/>
            <pc:sldMasterMk cId="62681329" sldId="2147484406"/>
            <pc:sldLayoutMk cId="891636160" sldId="2147484436"/>
          </pc:sldLayoutMkLst>
          <pc:spChg chg="mod">
            <ac:chgData name="Carolin Luise Frauhammer" userId="e2c0d328-f396-4a25-b5fe-b27ee05d6bca" providerId="ADAL" clId="{8C525340-0ABD-4E1E-843A-B5FAAE753F21}" dt="2026-04-24T16:14:09.211" v="244"/>
            <ac:spMkLst>
              <pc:docMk/>
              <pc:sldMasterMk cId="62681329" sldId="2147484406"/>
              <pc:sldLayoutMk cId="891636160" sldId="2147484436"/>
              <ac:spMk id="6" creationId="{00000000-0000-0000-0000-000000000000}"/>
            </ac:spMkLst>
          </pc:spChg>
        </pc:sldLayoutChg>
        <pc:sldLayoutChg chg="modSp mod">
          <pc:chgData name="Carolin Luise Frauhammer" userId="e2c0d328-f396-4a25-b5fe-b27ee05d6bca" providerId="ADAL" clId="{8C525340-0ABD-4E1E-843A-B5FAAE753F21}" dt="2026-04-24T16:14:00.533" v="242"/>
          <pc:sldLayoutMkLst>
            <pc:docMk/>
            <pc:sldMasterMk cId="62681329" sldId="2147484406"/>
            <pc:sldLayoutMk cId="2898006302" sldId="2147484437"/>
          </pc:sldLayoutMkLst>
          <pc:spChg chg="mod">
            <ac:chgData name="Carolin Luise Frauhammer" userId="e2c0d328-f396-4a25-b5fe-b27ee05d6bca" providerId="ADAL" clId="{8C525340-0ABD-4E1E-843A-B5FAAE753F21}" dt="2026-04-24T16:14:00.533" v="242"/>
            <ac:spMkLst>
              <pc:docMk/>
              <pc:sldMasterMk cId="62681329" sldId="2147484406"/>
              <pc:sldLayoutMk cId="2898006302" sldId="2147484437"/>
              <ac:spMk id="6" creationId="{00000000-0000-0000-0000-000000000000}"/>
            </ac:spMkLst>
          </pc:spChg>
        </pc:sldLayoutChg>
        <pc:sldLayoutChg chg="modSp mod">
          <pc:chgData name="Carolin Luise Frauhammer" userId="e2c0d328-f396-4a25-b5fe-b27ee05d6bca" providerId="ADAL" clId="{8C525340-0ABD-4E1E-843A-B5FAAE753F21}" dt="2026-04-24T16:16:00.260" v="264"/>
          <pc:sldLayoutMkLst>
            <pc:docMk/>
            <pc:sldMasterMk cId="62681329" sldId="2147484406"/>
            <pc:sldLayoutMk cId="3242736840" sldId="2147484438"/>
          </pc:sldLayoutMkLst>
          <pc:spChg chg="mod">
            <ac:chgData name="Carolin Luise Frauhammer" userId="e2c0d328-f396-4a25-b5fe-b27ee05d6bca" providerId="ADAL" clId="{8C525340-0ABD-4E1E-843A-B5FAAE753F21}" dt="2026-04-24T16:16:00.260" v="264"/>
            <ac:spMkLst>
              <pc:docMk/>
              <pc:sldMasterMk cId="62681329" sldId="2147484406"/>
              <pc:sldLayoutMk cId="3242736840" sldId="2147484438"/>
              <ac:spMk id="6" creationId="{00000000-0000-0000-0000-000000000000}"/>
            </ac:spMkLst>
          </pc:spChg>
        </pc:sldLayoutChg>
        <pc:sldLayoutChg chg="addSp delSp modSp mod">
          <pc:chgData name="Carolin Luise Frauhammer" userId="e2c0d328-f396-4a25-b5fe-b27ee05d6bca" providerId="ADAL" clId="{8C525340-0ABD-4E1E-843A-B5FAAE753F21}" dt="2026-05-02T06:33:49.563" v="760" actId="14100"/>
          <pc:sldLayoutMkLst>
            <pc:docMk/>
            <pc:sldMasterMk cId="62681329" sldId="2147484406"/>
            <pc:sldLayoutMk cId="385866156" sldId="2147484439"/>
          </pc:sldLayoutMkLst>
          <pc:spChg chg="add del ord">
            <ac:chgData name="Carolin Luise Frauhammer" userId="e2c0d328-f396-4a25-b5fe-b27ee05d6bca" providerId="ADAL" clId="{8C525340-0ABD-4E1E-843A-B5FAAE753F21}" dt="2026-05-02T06:22:00.687" v="535" actId="167"/>
            <ac:spMkLst>
              <pc:docMk/>
              <pc:sldMasterMk cId="62681329" sldId="2147484406"/>
              <pc:sldLayoutMk cId="385866156" sldId="2147484439"/>
              <ac:spMk id="7" creationId="{00000000-0000-0000-0000-000000000000}"/>
            </ac:spMkLst>
          </pc:spChg>
          <pc:picChg chg="del">
            <ac:chgData name="Carolin Luise Frauhammer" userId="e2c0d328-f396-4a25-b5fe-b27ee05d6bca" providerId="ADAL" clId="{8C525340-0ABD-4E1E-843A-B5FAAE753F21}" dt="2026-05-02T06:17:32.384" v="506" actId="478"/>
            <ac:picMkLst>
              <pc:docMk/>
              <pc:sldMasterMk cId="62681329" sldId="2147484406"/>
              <pc:sldLayoutMk cId="385866156" sldId="2147484439"/>
              <ac:picMk id="4" creationId="{845D69C5-76CE-AFEC-0B68-B8D0E9A3681C}"/>
            </ac:picMkLst>
          </pc:picChg>
          <pc:picChg chg="add mod ord modCrop">
            <ac:chgData name="Carolin Luise Frauhammer" userId="e2c0d328-f396-4a25-b5fe-b27ee05d6bca" providerId="ADAL" clId="{8C525340-0ABD-4E1E-843A-B5FAAE753F21}" dt="2026-05-02T06:33:49.563" v="760" actId="14100"/>
            <ac:picMkLst>
              <pc:docMk/>
              <pc:sldMasterMk cId="62681329" sldId="2147484406"/>
              <pc:sldLayoutMk cId="385866156" sldId="2147484439"/>
              <ac:picMk id="6" creationId="{84F16827-7C81-43D4-A924-E3AA5D6D7FA9}"/>
            </ac:picMkLst>
          </pc:picChg>
          <pc:picChg chg="add del mod">
            <ac:chgData name="Carolin Luise Frauhammer" userId="e2c0d328-f396-4a25-b5fe-b27ee05d6bca" providerId="ADAL" clId="{8C525340-0ABD-4E1E-843A-B5FAAE753F21}" dt="2026-05-02T06:20:50.315" v="521" actId="478"/>
            <ac:picMkLst>
              <pc:docMk/>
              <pc:sldMasterMk cId="62681329" sldId="2147484406"/>
              <pc:sldLayoutMk cId="385866156" sldId="2147484439"/>
              <ac:picMk id="8" creationId="{5732A723-4584-4F3C-9C87-FF3A72791B1E}"/>
            </ac:picMkLst>
          </pc:picChg>
        </pc:sldLayoutChg>
        <pc:sldLayoutChg chg="modSp mod">
          <pc:chgData name="Carolin Luise Frauhammer" userId="e2c0d328-f396-4a25-b5fe-b27ee05d6bca" providerId="ADAL" clId="{8C525340-0ABD-4E1E-843A-B5FAAE753F21}" dt="2026-04-24T16:16:08.798" v="265"/>
          <pc:sldLayoutMkLst>
            <pc:docMk/>
            <pc:sldMasterMk cId="62681329" sldId="2147484406"/>
            <pc:sldLayoutMk cId="3775872898" sldId="2147484440"/>
          </pc:sldLayoutMkLst>
          <pc:spChg chg="mod">
            <ac:chgData name="Carolin Luise Frauhammer" userId="e2c0d328-f396-4a25-b5fe-b27ee05d6bca" providerId="ADAL" clId="{8C525340-0ABD-4E1E-843A-B5FAAE753F21}" dt="2026-04-24T16:16:08.798" v="265"/>
            <ac:spMkLst>
              <pc:docMk/>
              <pc:sldMasterMk cId="62681329" sldId="2147484406"/>
              <pc:sldLayoutMk cId="3775872898" sldId="2147484440"/>
              <ac:spMk id="4" creationId="{32AC88BF-F76E-0528-C648-416512A3E9CC}"/>
            </ac:spMkLst>
          </pc:spChg>
        </pc:sldLayoutChg>
        <pc:sldLayoutChg chg="addSp delSp modSp add mod modTransition">
          <pc:chgData name="Carolin Luise Frauhammer" userId="e2c0d328-f396-4a25-b5fe-b27ee05d6bca" providerId="ADAL" clId="{8C525340-0ABD-4E1E-843A-B5FAAE753F21}" dt="2026-05-02T06:29:38.663" v="751" actId="29295"/>
          <pc:sldLayoutMkLst>
            <pc:docMk/>
            <pc:sldMasterMk cId="62681329" sldId="2147484406"/>
            <pc:sldLayoutMk cId="427249725" sldId="2147484441"/>
          </pc:sldLayoutMkLst>
          <pc:spChg chg="ord">
            <ac:chgData name="Carolin Luise Frauhammer" userId="e2c0d328-f396-4a25-b5fe-b27ee05d6bca" providerId="ADAL" clId="{8C525340-0ABD-4E1E-843A-B5FAAE753F21}" dt="2026-05-02T06:27:43.405" v="717" actId="167"/>
            <ac:spMkLst>
              <pc:docMk/>
              <pc:sldMasterMk cId="62681329" sldId="2147484406"/>
              <pc:sldLayoutMk cId="427249725" sldId="2147484441"/>
              <ac:spMk id="7" creationId="{00000000-0000-0000-0000-000000000000}"/>
            </ac:spMkLst>
          </pc:spChg>
          <pc:picChg chg="del mod">
            <ac:chgData name="Carolin Luise Frauhammer" userId="e2c0d328-f396-4a25-b5fe-b27ee05d6bca" providerId="ADAL" clId="{8C525340-0ABD-4E1E-843A-B5FAAE753F21}" dt="2026-05-02T06:27:16.841" v="711" actId="478"/>
            <ac:picMkLst>
              <pc:docMk/>
              <pc:sldMasterMk cId="62681329" sldId="2147484406"/>
              <pc:sldLayoutMk cId="427249725" sldId="2147484441"/>
              <ac:picMk id="4" creationId="{86F53C24-5900-1E06-D326-8C40E7F8ED6C}"/>
            </ac:picMkLst>
          </pc:picChg>
          <pc:picChg chg="add mod ord">
            <ac:chgData name="Carolin Luise Frauhammer" userId="e2c0d328-f396-4a25-b5fe-b27ee05d6bca" providerId="ADAL" clId="{8C525340-0ABD-4E1E-843A-B5FAAE753F21}" dt="2026-05-02T06:29:38.663" v="751" actId="29295"/>
            <ac:picMkLst>
              <pc:docMk/>
              <pc:sldMasterMk cId="62681329" sldId="2147484406"/>
              <pc:sldLayoutMk cId="427249725" sldId="2147484441"/>
              <ac:picMk id="9" creationId="{1769C5FB-EE6E-4498-814C-35F7473024AF}"/>
            </ac:picMkLst>
          </pc:picChg>
        </pc:sldLayoutChg>
      </pc:sldMasterChg>
    </pc:docChg>
  </pc:docChgLst>
  <pc:docChgLst>
    <pc:chgData name="Caro Frauhammer" userId="cd3b0ef9-71bb-4586-b2af-afe4e1d14646" providerId="ADAL" clId="{6094355A-10BB-4307-8A63-AD22B4173DA1}"/>
    <pc:docChg chg="undo redo custSel addSld delSld modSld sldOrd addMainMaster delMainMaster modMainMaster addSection delSection modSection">
      <pc:chgData name="Caro Frauhammer" userId="cd3b0ef9-71bb-4586-b2af-afe4e1d14646" providerId="ADAL" clId="{6094355A-10BB-4307-8A63-AD22B4173DA1}" dt="2025-10-26T15:29:57.019" v="45769" actId="478"/>
      <pc:docMkLst>
        <pc:docMk/>
      </pc:docMkLst>
      <pc:sldChg chg="addSp delSp modSp mod chgLayout modNotesTx">
        <pc:chgData name="Caro Frauhammer" userId="cd3b0ef9-71bb-4586-b2af-afe4e1d14646" providerId="ADAL" clId="{6094355A-10BB-4307-8A63-AD22B4173DA1}" dt="2025-10-09T08:11:05.084" v="45288" actId="20577"/>
        <pc:sldMkLst>
          <pc:docMk/>
          <pc:sldMk cId="512804185" sldId="256"/>
        </pc:sldMkLst>
        <pc:spChg chg="mod ord">
          <ac:chgData name="Caro Frauhammer" userId="cd3b0ef9-71bb-4586-b2af-afe4e1d14646" providerId="ADAL" clId="{6094355A-10BB-4307-8A63-AD22B4173DA1}" dt="2025-10-07T13:35:29.774" v="37855" actId="700"/>
          <ac:spMkLst>
            <pc:docMk/>
            <pc:sldMk cId="512804185" sldId="256"/>
            <ac:spMk id="2" creationId="{4E8CEDED-F671-47D2-6035-B3FF1CB6337D}"/>
          </ac:spMkLst>
        </pc:spChg>
        <pc:spChg chg="mod ord">
          <ac:chgData name="Caro Frauhammer" userId="cd3b0ef9-71bb-4586-b2af-afe4e1d14646" providerId="ADAL" clId="{6094355A-10BB-4307-8A63-AD22B4173DA1}" dt="2025-10-08T09:12:41.678" v="41980" actId="14100"/>
          <ac:spMkLst>
            <pc:docMk/>
            <pc:sldMk cId="512804185" sldId="256"/>
            <ac:spMk id="3" creationId="{253F304D-C16F-DA64-4F45-D0A028497A97}"/>
          </ac:spMkLst>
        </pc:spChg>
        <pc:picChg chg="add mod ord">
          <ac:chgData name="Caro Frauhammer" userId="cd3b0ef9-71bb-4586-b2af-afe4e1d14646" providerId="ADAL" clId="{6094355A-10BB-4307-8A63-AD22B4173DA1}" dt="2025-10-06T06:48:31.043" v="33735" actId="26606"/>
          <ac:picMkLst>
            <pc:docMk/>
            <pc:sldMk cId="512804185" sldId="256"/>
            <ac:picMk id="5" creationId="{8D2E54D9-CEC8-FE6D-EB33-C609F2EE77F6}"/>
          </ac:picMkLst>
        </pc:picChg>
        <pc:picChg chg="add mod">
          <ac:chgData name="Caro Frauhammer" userId="cd3b0ef9-71bb-4586-b2af-afe4e1d14646" providerId="ADAL" clId="{6094355A-10BB-4307-8A63-AD22B4173DA1}" dt="2025-10-06T06:48:31.043" v="33735" actId="26606"/>
          <ac:picMkLst>
            <pc:docMk/>
            <pc:sldMk cId="512804185" sldId="256"/>
            <ac:picMk id="7" creationId="{7370751B-44A2-6C79-FEE7-C74724E244FB}"/>
          </ac:picMkLst>
        </pc:picChg>
      </pc:sldChg>
      <pc:sldChg chg="modSp del mod">
        <pc:chgData name="Caro Frauhammer" userId="cd3b0ef9-71bb-4586-b2af-afe4e1d14646" providerId="ADAL" clId="{6094355A-10BB-4307-8A63-AD22B4173DA1}" dt="2025-09-17T09:54:02.184" v="8456" actId="47"/>
        <pc:sldMkLst>
          <pc:docMk/>
          <pc:sldMk cId="1273776198" sldId="263"/>
        </pc:sldMkLst>
      </pc:sldChg>
      <pc:sldChg chg="modSp del mod ord modClrScheme chgLayout">
        <pc:chgData name="Caro Frauhammer" userId="cd3b0ef9-71bb-4586-b2af-afe4e1d14646" providerId="ADAL" clId="{6094355A-10BB-4307-8A63-AD22B4173DA1}" dt="2025-10-07T16:58:44.850" v="40360" actId="47"/>
        <pc:sldMkLst>
          <pc:docMk/>
          <pc:sldMk cId="4205677452" sldId="272"/>
        </pc:sldMkLst>
      </pc:sldChg>
      <pc:sldChg chg="addSp delSp modSp del mod modAnim">
        <pc:chgData name="Caro Frauhammer" userId="cd3b0ef9-71bb-4586-b2af-afe4e1d14646" providerId="ADAL" clId="{6094355A-10BB-4307-8A63-AD22B4173DA1}" dt="2025-09-17T09:54:06.022" v="8457" actId="47"/>
        <pc:sldMkLst>
          <pc:docMk/>
          <pc:sldMk cId="2974625821" sldId="296"/>
        </pc:sldMkLst>
      </pc:sldChg>
      <pc:sldChg chg="modSp del mod">
        <pc:chgData name="Caro Frauhammer" userId="cd3b0ef9-71bb-4586-b2af-afe4e1d14646" providerId="ADAL" clId="{6094355A-10BB-4307-8A63-AD22B4173DA1}" dt="2025-09-17T09:54:07.275" v="8458" actId="47"/>
        <pc:sldMkLst>
          <pc:docMk/>
          <pc:sldMk cId="3646625089" sldId="297"/>
        </pc:sldMkLst>
      </pc:sldChg>
      <pc:sldChg chg="modSp del mod">
        <pc:chgData name="Caro Frauhammer" userId="cd3b0ef9-71bb-4586-b2af-afe4e1d14646" providerId="ADAL" clId="{6094355A-10BB-4307-8A63-AD22B4173DA1}" dt="2025-09-17T09:54:12.417" v="8463" actId="47"/>
        <pc:sldMkLst>
          <pc:docMk/>
          <pc:sldMk cId="3352203893" sldId="298"/>
        </pc:sldMkLst>
      </pc:sldChg>
      <pc:sldChg chg="modSp del mod">
        <pc:chgData name="Caro Frauhammer" userId="cd3b0ef9-71bb-4586-b2af-afe4e1d14646" providerId="ADAL" clId="{6094355A-10BB-4307-8A63-AD22B4173DA1}" dt="2025-09-17T09:54:10.314" v="8460" actId="47"/>
        <pc:sldMkLst>
          <pc:docMk/>
          <pc:sldMk cId="399167995" sldId="305"/>
        </pc:sldMkLst>
      </pc:sldChg>
      <pc:sldChg chg="modSp del mod">
        <pc:chgData name="Caro Frauhammer" userId="cd3b0ef9-71bb-4586-b2af-afe4e1d14646" providerId="ADAL" clId="{6094355A-10BB-4307-8A63-AD22B4173DA1}" dt="2025-09-17T09:54:09.258" v="8459" actId="47"/>
        <pc:sldMkLst>
          <pc:docMk/>
          <pc:sldMk cId="3455077669" sldId="306"/>
        </pc:sldMkLst>
      </pc:sldChg>
      <pc:sldChg chg="modSp del mod">
        <pc:chgData name="Caro Frauhammer" userId="cd3b0ef9-71bb-4586-b2af-afe4e1d14646" providerId="ADAL" clId="{6094355A-10BB-4307-8A63-AD22B4173DA1}" dt="2025-09-17T09:54:11.582" v="8462" actId="47"/>
        <pc:sldMkLst>
          <pc:docMk/>
          <pc:sldMk cId="173426021" sldId="307"/>
        </pc:sldMkLst>
      </pc:sldChg>
      <pc:sldChg chg="modSp del mod">
        <pc:chgData name="Caro Frauhammer" userId="cd3b0ef9-71bb-4586-b2af-afe4e1d14646" providerId="ADAL" clId="{6094355A-10BB-4307-8A63-AD22B4173DA1}" dt="2025-09-17T09:54:10.921" v="8461" actId="47"/>
        <pc:sldMkLst>
          <pc:docMk/>
          <pc:sldMk cId="1877539788" sldId="308"/>
        </pc:sldMkLst>
      </pc:sldChg>
      <pc:sldChg chg="modSp new del mod">
        <pc:chgData name="Caro Frauhammer" userId="cd3b0ef9-71bb-4586-b2af-afe4e1d14646" providerId="ADAL" clId="{6094355A-10BB-4307-8A63-AD22B4173DA1}" dt="2025-10-05T11:18:39.372" v="30786" actId="47"/>
        <pc:sldMkLst>
          <pc:docMk/>
          <pc:sldMk cId="827441855" sldId="309"/>
        </pc:sldMkLst>
      </pc:sldChg>
      <pc:sldChg chg="addSp delSp modSp new del mod ord setBg modShow chgLayout modNotesTx">
        <pc:chgData name="Caro Frauhammer" userId="cd3b0ef9-71bb-4586-b2af-afe4e1d14646" providerId="ADAL" clId="{6094355A-10BB-4307-8A63-AD22B4173DA1}" dt="2025-10-06T12:54:12.578" v="35150" actId="47"/>
        <pc:sldMkLst>
          <pc:docMk/>
          <pc:sldMk cId="2026495330" sldId="310"/>
        </pc:sldMkLst>
      </pc:sldChg>
      <pc:sldChg chg="addSp delSp modSp new add del mod delAnim modAnim modNotesTx">
        <pc:chgData name="Caro Frauhammer" userId="cd3b0ef9-71bb-4586-b2af-afe4e1d14646" providerId="ADAL" clId="{6094355A-10BB-4307-8A63-AD22B4173DA1}" dt="2025-10-05T13:15:16.294" v="32130" actId="47"/>
        <pc:sldMkLst>
          <pc:docMk/>
          <pc:sldMk cId="1303009312" sldId="311"/>
        </pc:sldMkLst>
      </pc:sldChg>
      <pc:sldChg chg="addSp delSp modSp new mod ord setBg modClrScheme delAnim modAnim chgLayout modNotesTx">
        <pc:chgData name="Caro Frauhammer" userId="cd3b0ef9-71bb-4586-b2af-afe4e1d14646" providerId="ADAL" clId="{6094355A-10BB-4307-8A63-AD22B4173DA1}" dt="2025-10-09T08:11:54.512" v="45347" actId="20577"/>
        <pc:sldMkLst>
          <pc:docMk/>
          <pc:sldMk cId="3805212380" sldId="312"/>
        </pc:sldMkLst>
        <pc:spChg chg="add del mod ord">
          <ac:chgData name="Caro Frauhammer" userId="cd3b0ef9-71bb-4586-b2af-afe4e1d14646" providerId="ADAL" clId="{6094355A-10BB-4307-8A63-AD22B4173DA1}" dt="2025-10-07T12:05:50.460" v="37162" actId="700"/>
          <ac:spMkLst>
            <pc:docMk/>
            <pc:sldMk cId="3805212380" sldId="312"/>
            <ac:spMk id="2" creationId="{141FCE9F-5815-BE0F-64C7-4B9D9B7D7C8B}"/>
          </ac:spMkLst>
        </pc:spChg>
        <pc:spChg chg="mod ord">
          <ac:chgData name="Caro Frauhammer" userId="cd3b0ef9-71bb-4586-b2af-afe4e1d14646" providerId="ADAL" clId="{6094355A-10BB-4307-8A63-AD22B4173DA1}" dt="2025-10-07T12:05:50.460" v="37162" actId="700"/>
          <ac:spMkLst>
            <pc:docMk/>
            <pc:sldMk cId="3805212380" sldId="312"/>
            <ac:spMk id="4" creationId="{0BD118C6-3B90-DE6B-3E47-BFE1EBF67840}"/>
          </ac:spMkLst>
        </pc:spChg>
        <pc:spChg chg="mod ord">
          <ac:chgData name="Caro Frauhammer" userId="cd3b0ef9-71bb-4586-b2af-afe4e1d14646" providerId="ADAL" clId="{6094355A-10BB-4307-8A63-AD22B4173DA1}" dt="2025-10-07T12:05:50.460" v="37162" actId="700"/>
          <ac:spMkLst>
            <pc:docMk/>
            <pc:sldMk cId="3805212380" sldId="312"/>
            <ac:spMk id="5" creationId="{CC9C55AD-FCB5-F3E8-43A2-FFD5160F2978}"/>
          </ac:spMkLst>
        </pc:spChg>
        <pc:spChg chg="add mod">
          <ac:chgData name="Caro Frauhammer" userId="cd3b0ef9-71bb-4586-b2af-afe4e1d14646" providerId="ADAL" clId="{6094355A-10BB-4307-8A63-AD22B4173DA1}" dt="2025-10-07T11:57:43.661" v="37075" actId="790"/>
          <ac:spMkLst>
            <pc:docMk/>
            <pc:sldMk cId="3805212380" sldId="312"/>
            <ac:spMk id="11" creationId="{EF4AF2A1-2700-51AB-52A5-0CACA2D54A10}"/>
          </ac:spMkLst>
        </pc:spChg>
        <pc:spChg chg="add mod">
          <ac:chgData name="Caro Frauhammer" userId="cd3b0ef9-71bb-4586-b2af-afe4e1d14646" providerId="ADAL" clId="{6094355A-10BB-4307-8A63-AD22B4173DA1}" dt="2025-10-07T11:57:43.661" v="37075" actId="790"/>
          <ac:spMkLst>
            <pc:docMk/>
            <pc:sldMk cId="3805212380" sldId="312"/>
            <ac:spMk id="12" creationId="{AE96CA7E-6B55-3188-8BF0-D8E169E390A2}"/>
          </ac:spMkLst>
        </pc:spChg>
        <pc:spChg chg="add mod">
          <ac:chgData name="Caro Frauhammer" userId="cd3b0ef9-71bb-4586-b2af-afe4e1d14646" providerId="ADAL" clId="{6094355A-10BB-4307-8A63-AD22B4173DA1}" dt="2025-10-07T11:57:43.661" v="37075" actId="790"/>
          <ac:spMkLst>
            <pc:docMk/>
            <pc:sldMk cId="3805212380" sldId="312"/>
            <ac:spMk id="14" creationId="{5CF0F6E5-477F-9418-AE63-235DE6CC1434}"/>
          </ac:spMkLst>
        </pc:spChg>
        <pc:spChg chg="add mod">
          <ac:chgData name="Caro Frauhammer" userId="cd3b0ef9-71bb-4586-b2af-afe4e1d14646" providerId="ADAL" clId="{6094355A-10BB-4307-8A63-AD22B4173DA1}" dt="2025-10-07T11:57:43.661" v="37075" actId="790"/>
          <ac:spMkLst>
            <pc:docMk/>
            <pc:sldMk cId="3805212380" sldId="312"/>
            <ac:spMk id="15" creationId="{35B1F9CA-29B9-D5B7-8D12-D904273618A4}"/>
          </ac:spMkLst>
        </pc:spChg>
        <pc:grpChg chg="add mod ord">
          <ac:chgData name="Caro Frauhammer" userId="cd3b0ef9-71bb-4586-b2af-afe4e1d14646" providerId="ADAL" clId="{6094355A-10BB-4307-8A63-AD22B4173DA1}" dt="2025-10-07T12:25:21.459" v="37433" actId="1076"/>
          <ac:grpSpMkLst>
            <pc:docMk/>
            <pc:sldMk cId="3805212380" sldId="312"/>
            <ac:grpSpMk id="3" creationId="{D13A30A7-386B-A767-3370-5E60C70B2784}"/>
          </ac:grpSpMkLst>
        </pc:grpChg>
        <pc:grpChg chg="add mod">
          <ac:chgData name="Caro Frauhammer" userId="cd3b0ef9-71bb-4586-b2af-afe4e1d14646" providerId="ADAL" clId="{6094355A-10BB-4307-8A63-AD22B4173DA1}" dt="2025-10-06T06:43:55.060" v="33680" actId="164"/>
          <ac:grpSpMkLst>
            <pc:docMk/>
            <pc:sldMk cId="3805212380" sldId="312"/>
            <ac:grpSpMk id="13" creationId="{A8DB7116-03AD-E4AA-0C32-AF3C0DD95347}"/>
          </ac:grpSpMkLst>
        </pc:grpChg>
        <pc:graphicFrameChg chg="add mod modGraphic">
          <ac:chgData name="Caro Frauhammer" userId="cd3b0ef9-71bb-4586-b2af-afe4e1d14646" providerId="ADAL" clId="{6094355A-10BB-4307-8A63-AD22B4173DA1}" dt="2025-10-07T11:57:43.661" v="37075" actId="790"/>
          <ac:graphicFrameMkLst>
            <pc:docMk/>
            <pc:sldMk cId="3805212380" sldId="312"/>
            <ac:graphicFrameMk id="10" creationId="{977196C7-21E0-B41B-C895-CB71775D85CB}"/>
          </ac:graphicFrameMkLst>
        </pc:graphicFrameChg>
        <pc:picChg chg="add mod ord">
          <ac:chgData name="Caro Frauhammer" userId="cd3b0ef9-71bb-4586-b2af-afe4e1d14646" providerId="ADAL" clId="{6094355A-10BB-4307-8A63-AD22B4173DA1}" dt="2025-10-07T12:25:27.003" v="37434" actId="1076"/>
          <ac:picMkLst>
            <pc:docMk/>
            <pc:sldMk cId="3805212380" sldId="312"/>
            <ac:picMk id="7" creationId="{BAE9726B-AD84-D2D2-A94A-B7692FED84D0}"/>
          </ac:picMkLst>
        </pc:picChg>
        <pc:picChg chg="add mod modCrop">
          <ac:chgData name="Caro Frauhammer" userId="cd3b0ef9-71bb-4586-b2af-afe4e1d14646" providerId="ADAL" clId="{6094355A-10BB-4307-8A63-AD22B4173DA1}" dt="2025-10-06T06:43:55.060" v="33680" actId="164"/>
          <ac:picMkLst>
            <pc:docMk/>
            <pc:sldMk cId="3805212380" sldId="312"/>
            <ac:picMk id="9" creationId="{E240691D-CF12-867E-E682-5DD369642205}"/>
          </ac:picMkLst>
        </pc:picChg>
      </pc:sldChg>
      <pc:sldChg chg="addSp delSp modSp new del mod ord modNotesTx">
        <pc:chgData name="Caro Frauhammer" userId="cd3b0ef9-71bb-4586-b2af-afe4e1d14646" providerId="ADAL" clId="{6094355A-10BB-4307-8A63-AD22B4173DA1}" dt="2025-09-18T13:18:02.095" v="15879" actId="47"/>
        <pc:sldMkLst>
          <pc:docMk/>
          <pc:sldMk cId="2323919907" sldId="313"/>
        </pc:sldMkLst>
      </pc:sldChg>
      <pc:sldChg chg="addSp delSp modSp new del mod ord delAnim modAnim modShow modNotesTx">
        <pc:chgData name="Caro Frauhammer" userId="cd3b0ef9-71bb-4586-b2af-afe4e1d14646" providerId="ADAL" clId="{6094355A-10BB-4307-8A63-AD22B4173DA1}" dt="2025-10-05T16:21:55.049" v="33007" actId="47"/>
        <pc:sldMkLst>
          <pc:docMk/>
          <pc:sldMk cId="3824859612" sldId="314"/>
        </pc:sldMkLst>
      </pc:sldChg>
      <pc:sldChg chg="modSp new del mod">
        <pc:chgData name="Caro Frauhammer" userId="cd3b0ef9-71bb-4586-b2af-afe4e1d14646" providerId="ADAL" clId="{6094355A-10BB-4307-8A63-AD22B4173DA1}" dt="2025-09-18T09:47:54.115" v="11333" actId="47"/>
        <pc:sldMkLst>
          <pc:docMk/>
          <pc:sldMk cId="700758470" sldId="315"/>
        </pc:sldMkLst>
      </pc:sldChg>
      <pc:sldChg chg="modSp new del mod">
        <pc:chgData name="Caro Frauhammer" userId="cd3b0ef9-71bb-4586-b2af-afe4e1d14646" providerId="ADAL" clId="{6094355A-10BB-4307-8A63-AD22B4173DA1}" dt="2025-09-18T09:45:29.425" v="11292" actId="47"/>
        <pc:sldMkLst>
          <pc:docMk/>
          <pc:sldMk cId="251351048" sldId="316"/>
        </pc:sldMkLst>
      </pc:sldChg>
      <pc:sldChg chg="addSp delSp modSp new mod ord modClrScheme chgLayout modNotesTx">
        <pc:chgData name="Caro Frauhammer" userId="cd3b0ef9-71bb-4586-b2af-afe4e1d14646" providerId="ADAL" clId="{6094355A-10BB-4307-8A63-AD22B4173DA1}" dt="2025-10-07T16:17:07.356" v="39023" actId="1035"/>
        <pc:sldMkLst>
          <pc:docMk/>
          <pc:sldMk cId="3163475053" sldId="317"/>
        </pc:sldMkLst>
        <pc:spChg chg="mod ord">
          <ac:chgData name="Caro Frauhammer" userId="cd3b0ef9-71bb-4586-b2af-afe4e1d14646" providerId="ADAL" clId="{6094355A-10BB-4307-8A63-AD22B4173DA1}" dt="2025-10-07T16:16:28.586" v="38994" actId="20577"/>
          <ac:spMkLst>
            <pc:docMk/>
            <pc:sldMk cId="3163475053" sldId="317"/>
            <ac:spMk id="2" creationId="{D3722E6B-01F1-C770-9F61-428A92779E13}"/>
          </ac:spMkLst>
        </pc:spChg>
        <pc:spChg chg="add mod">
          <ac:chgData name="Caro Frauhammer" userId="cd3b0ef9-71bb-4586-b2af-afe4e1d14646" providerId="ADAL" clId="{6094355A-10BB-4307-8A63-AD22B4173DA1}" dt="2025-10-07T16:17:07.356" v="39023" actId="1035"/>
          <ac:spMkLst>
            <pc:docMk/>
            <pc:sldMk cId="3163475053" sldId="317"/>
            <ac:spMk id="3" creationId="{15B4A863-B86B-BF95-AD70-379B737910D1}"/>
          </ac:spMkLst>
        </pc:spChg>
        <pc:spChg chg="mod ord">
          <ac:chgData name="Caro Frauhammer" userId="cd3b0ef9-71bb-4586-b2af-afe4e1d14646" providerId="ADAL" clId="{6094355A-10BB-4307-8A63-AD22B4173DA1}" dt="2025-10-07T16:05:01.665" v="38348" actId="700"/>
          <ac:spMkLst>
            <pc:docMk/>
            <pc:sldMk cId="3163475053" sldId="317"/>
            <ac:spMk id="4" creationId="{E6C65AF0-9951-35D2-35CB-2D0FF2FAFFA0}"/>
          </ac:spMkLst>
        </pc:spChg>
        <pc:spChg chg="mod ord">
          <ac:chgData name="Caro Frauhammer" userId="cd3b0ef9-71bb-4586-b2af-afe4e1d14646" providerId="ADAL" clId="{6094355A-10BB-4307-8A63-AD22B4173DA1}" dt="2025-10-07T16:05:01.665" v="38348" actId="700"/>
          <ac:spMkLst>
            <pc:docMk/>
            <pc:sldMk cId="3163475053" sldId="317"/>
            <ac:spMk id="5" creationId="{8DC10D51-6C82-9AC9-6469-8AF9CBABB824}"/>
          </ac:spMkLst>
        </pc:spChg>
        <pc:picChg chg="add mod ord modCrop">
          <ac:chgData name="Caro Frauhammer" userId="cd3b0ef9-71bb-4586-b2af-afe4e1d14646" providerId="ADAL" clId="{6094355A-10BB-4307-8A63-AD22B4173DA1}" dt="2025-10-07T16:16:53.105" v="39001" actId="1037"/>
          <ac:picMkLst>
            <pc:docMk/>
            <pc:sldMk cId="3163475053" sldId="317"/>
            <ac:picMk id="6" creationId="{505628A9-E218-D59F-E24A-05F4A2C13A7A}"/>
          </ac:picMkLst>
        </pc:picChg>
      </pc:sldChg>
      <pc:sldChg chg="addSp delSp modSp new del mod ord modClrScheme modShow chgLayout modNotesTx">
        <pc:chgData name="Caro Frauhammer" userId="cd3b0ef9-71bb-4586-b2af-afe4e1d14646" providerId="ADAL" clId="{6094355A-10BB-4307-8A63-AD22B4173DA1}" dt="2025-10-06T12:30:40.262" v="34882" actId="47"/>
        <pc:sldMkLst>
          <pc:docMk/>
          <pc:sldMk cId="3165673205" sldId="318"/>
        </pc:sldMkLst>
      </pc:sldChg>
      <pc:sldChg chg="addSp delSp modSp new del mod modClrScheme delAnim modAnim modShow chgLayout">
        <pc:chgData name="Caro Frauhammer" userId="cd3b0ef9-71bb-4586-b2af-afe4e1d14646" providerId="ADAL" clId="{6094355A-10BB-4307-8A63-AD22B4173DA1}" dt="2025-10-07T12:24:22.731" v="37430" actId="2696"/>
        <pc:sldMkLst>
          <pc:docMk/>
          <pc:sldMk cId="8055039" sldId="319"/>
        </pc:sldMkLst>
      </pc:sldChg>
      <pc:sldChg chg="addSp delSp modSp add mod modClrScheme modAnim modShow chgLayout">
        <pc:chgData name="Caro Frauhammer" userId="cd3b0ef9-71bb-4586-b2af-afe4e1d14646" providerId="ADAL" clId="{6094355A-10BB-4307-8A63-AD22B4173DA1}" dt="2025-10-07T16:48:45.611" v="40274" actId="729"/>
        <pc:sldMkLst>
          <pc:docMk/>
          <pc:sldMk cId="234706389" sldId="319"/>
        </pc:sldMkLst>
        <pc:spChg chg="mod ord">
          <ac:chgData name="Caro Frauhammer" userId="cd3b0ef9-71bb-4586-b2af-afe4e1d14646" providerId="ADAL" clId="{6094355A-10BB-4307-8A63-AD22B4173DA1}" dt="2025-10-07T16:05:01.665" v="38348" actId="700"/>
          <ac:spMkLst>
            <pc:docMk/>
            <pc:sldMk cId="234706389" sldId="319"/>
            <ac:spMk id="2" creationId="{C70FF18A-3C43-CAC4-71E8-0A0AA7E0E13F}"/>
          </ac:spMkLst>
        </pc:spChg>
        <pc:spChg chg="mod ord">
          <ac:chgData name="Caro Frauhammer" userId="cd3b0ef9-71bb-4586-b2af-afe4e1d14646" providerId="ADAL" clId="{6094355A-10BB-4307-8A63-AD22B4173DA1}" dt="2025-10-07T16:05:01.665" v="38348" actId="700"/>
          <ac:spMkLst>
            <pc:docMk/>
            <pc:sldMk cId="234706389" sldId="319"/>
            <ac:spMk id="4" creationId="{92799852-3D51-CAC8-2E58-4E292FA57AF4}"/>
          </ac:spMkLst>
        </pc:spChg>
        <pc:spChg chg="mod ord">
          <ac:chgData name="Caro Frauhammer" userId="cd3b0ef9-71bb-4586-b2af-afe4e1d14646" providerId="ADAL" clId="{6094355A-10BB-4307-8A63-AD22B4173DA1}" dt="2025-10-07T16:05:01.665" v="38348" actId="700"/>
          <ac:spMkLst>
            <pc:docMk/>
            <pc:sldMk cId="234706389" sldId="319"/>
            <ac:spMk id="5" creationId="{E3ABA932-4D32-2F1A-6602-3ABA58DA67D0}"/>
          </ac:spMkLst>
        </pc:spChg>
        <pc:spChg chg="mod">
          <ac:chgData name="Caro Frauhammer" userId="cd3b0ef9-71bb-4586-b2af-afe4e1d14646" providerId="ADAL" clId="{6094355A-10BB-4307-8A63-AD22B4173DA1}" dt="2025-10-07T16:29:34.463" v="39676" actId="164"/>
          <ac:spMkLst>
            <pc:docMk/>
            <pc:sldMk cId="234706389" sldId="319"/>
            <ac:spMk id="6" creationId="{E31D9068-E69D-C379-7162-1F67154A53F3}"/>
          </ac:spMkLst>
        </pc:spChg>
        <pc:spChg chg="mod">
          <ac:chgData name="Caro Frauhammer" userId="cd3b0ef9-71bb-4586-b2af-afe4e1d14646" providerId="ADAL" clId="{6094355A-10BB-4307-8A63-AD22B4173DA1}" dt="2025-10-07T16:29:34.463" v="39676" actId="164"/>
          <ac:spMkLst>
            <pc:docMk/>
            <pc:sldMk cId="234706389" sldId="319"/>
            <ac:spMk id="7" creationId="{E066E860-C71E-D754-5435-6CC3C185B455}"/>
          </ac:spMkLst>
        </pc:spChg>
        <pc:spChg chg="mod">
          <ac:chgData name="Caro Frauhammer" userId="cd3b0ef9-71bb-4586-b2af-afe4e1d14646" providerId="ADAL" clId="{6094355A-10BB-4307-8A63-AD22B4173DA1}" dt="2025-10-07T16:29:34.463" v="39676" actId="164"/>
          <ac:spMkLst>
            <pc:docMk/>
            <pc:sldMk cId="234706389" sldId="319"/>
            <ac:spMk id="8" creationId="{AD1FA10B-B02D-73AB-78AA-477BEC465F30}"/>
          </ac:spMkLst>
        </pc:spChg>
        <pc:spChg chg="mod">
          <ac:chgData name="Caro Frauhammer" userId="cd3b0ef9-71bb-4586-b2af-afe4e1d14646" providerId="ADAL" clId="{6094355A-10BB-4307-8A63-AD22B4173DA1}" dt="2025-10-07T16:29:34.463" v="39676" actId="164"/>
          <ac:spMkLst>
            <pc:docMk/>
            <pc:sldMk cId="234706389" sldId="319"/>
            <ac:spMk id="13" creationId="{122AA9C3-EA9F-8FA8-EF48-ABD22DC7E5FA}"/>
          </ac:spMkLst>
        </pc:spChg>
        <pc:grpChg chg="add mod">
          <ac:chgData name="Caro Frauhammer" userId="cd3b0ef9-71bb-4586-b2af-afe4e1d14646" providerId="ADAL" clId="{6094355A-10BB-4307-8A63-AD22B4173DA1}" dt="2025-10-07T16:29:42.006" v="39678" actId="1076"/>
          <ac:grpSpMkLst>
            <pc:docMk/>
            <pc:sldMk cId="234706389" sldId="319"/>
            <ac:grpSpMk id="9" creationId="{B0128AEE-5635-D258-B98E-EAC897C9739A}"/>
          </ac:grpSpMkLst>
        </pc:grpChg>
      </pc:sldChg>
      <pc:sldChg chg="modSp add mod modClrScheme modShow chgLayout">
        <pc:chgData name="Caro Frauhammer" userId="cd3b0ef9-71bb-4586-b2af-afe4e1d14646" providerId="ADAL" clId="{6094355A-10BB-4307-8A63-AD22B4173DA1}" dt="2025-10-23T09:46:57.436" v="45686" actId="729"/>
        <pc:sldMkLst>
          <pc:docMk/>
          <pc:sldMk cId="3016407474" sldId="320"/>
        </pc:sldMkLst>
        <pc:spChg chg="mod ord">
          <ac:chgData name="Caro Frauhammer" userId="cd3b0ef9-71bb-4586-b2af-afe4e1d14646" providerId="ADAL" clId="{6094355A-10BB-4307-8A63-AD22B4173DA1}" dt="2025-10-07T16:05:01.665" v="38348" actId="700"/>
          <ac:spMkLst>
            <pc:docMk/>
            <pc:sldMk cId="3016407474" sldId="320"/>
            <ac:spMk id="2" creationId="{793271E9-F23A-02E4-C733-CFD6B76E6151}"/>
          </ac:spMkLst>
        </pc:spChg>
        <pc:spChg chg="mod ord">
          <ac:chgData name="Caro Frauhammer" userId="cd3b0ef9-71bb-4586-b2af-afe4e1d14646" providerId="ADAL" clId="{6094355A-10BB-4307-8A63-AD22B4173DA1}" dt="2025-10-07T16:05:01.665" v="38348" actId="700"/>
          <ac:spMkLst>
            <pc:docMk/>
            <pc:sldMk cId="3016407474" sldId="320"/>
            <ac:spMk id="4" creationId="{A59AF9A5-0765-01F1-D35E-A4D951240D94}"/>
          </ac:spMkLst>
        </pc:spChg>
        <pc:spChg chg="mod ord">
          <ac:chgData name="Caro Frauhammer" userId="cd3b0ef9-71bb-4586-b2af-afe4e1d14646" providerId="ADAL" clId="{6094355A-10BB-4307-8A63-AD22B4173DA1}" dt="2025-10-07T16:05:01.665" v="38348" actId="700"/>
          <ac:spMkLst>
            <pc:docMk/>
            <pc:sldMk cId="3016407474" sldId="320"/>
            <ac:spMk id="5" creationId="{CEB2F342-B707-E1EC-20DD-2F163D23B5D0}"/>
          </ac:spMkLst>
        </pc:spChg>
        <pc:picChg chg="mod ord">
          <ac:chgData name="Caro Frauhammer" userId="cd3b0ef9-71bb-4586-b2af-afe4e1d14646" providerId="ADAL" clId="{6094355A-10BB-4307-8A63-AD22B4173DA1}" dt="2025-10-07T16:42:01.426" v="39956" actId="1076"/>
          <ac:picMkLst>
            <pc:docMk/>
            <pc:sldMk cId="3016407474" sldId="320"/>
            <ac:picMk id="7" creationId="{E143CA2D-33CF-A0EF-56AD-0A3744DBD1B1}"/>
          </ac:picMkLst>
        </pc:picChg>
      </pc:sldChg>
      <pc:sldChg chg="addSp delSp modSp new del mod ord modClrScheme modShow chgLayout modNotesTx">
        <pc:chgData name="Caro Frauhammer" userId="cd3b0ef9-71bb-4586-b2af-afe4e1d14646" providerId="ADAL" clId="{6094355A-10BB-4307-8A63-AD22B4173DA1}" dt="2025-10-07T12:37:07.817" v="37444" actId="2696"/>
        <pc:sldMkLst>
          <pc:docMk/>
          <pc:sldMk cId="3333226174" sldId="320"/>
        </pc:sldMkLst>
      </pc:sldChg>
      <pc:sldChg chg="addSp delSp modSp new mod ord chgLayout">
        <pc:chgData name="Caro Frauhammer" userId="cd3b0ef9-71bb-4586-b2af-afe4e1d14646" providerId="ADAL" clId="{6094355A-10BB-4307-8A63-AD22B4173DA1}" dt="2025-10-07T13:35:17.357" v="37853" actId="700"/>
        <pc:sldMkLst>
          <pc:docMk/>
          <pc:sldMk cId="1131369764" sldId="321"/>
        </pc:sldMkLst>
        <pc:spChg chg="mod ord">
          <ac:chgData name="Caro Frauhammer" userId="cd3b0ef9-71bb-4586-b2af-afe4e1d14646" providerId="ADAL" clId="{6094355A-10BB-4307-8A63-AD22B4173DA1}" dt="2025-10-07T13:35:17.357" v="37853" actId="700"/>
          <ac:spMkLst>
            <pc:docMk/>
            <pc:sldMk cId="1131369764" sldId="321"/>
            <ac:spMk id="2" creationId="{859B85F6-0027-D20E-8A5C-08EC10727210}"/>
          </ac:spMkLst>
        </pc:spChg>
        <pc:spChg chg="mod ord">
          <ac:chgData name="Caro Frauhammer" userId="cd3b0ef9-71bb-4586-b2af-afe4e1d14646" providerId="ADAL" clId="{6094355A-10BB-4307-8A63-AD22B4173DA1}" dt="2025-10-07T13:35:17.357" v="37853" actId="700"/>
          <ac:spMkLst>
            <pc:docMk/>
            <pc:sldMk cId="1131369764" sldId="321"/>
            <ac:spMk id="4" creationId="{BD5BC4DB-3354-F849-A255-C4DEBA0A089F}"/>
          </ac:spMkLst>
        </pc:spChg>
        <pc:spChg chg="mod ord">
          <ac:chgData name="Caro Frauhammer" userId="cd3b0ef9-71bb-4586-b2af-afe4e1d14646" providerId="ADAL" clId="{6094355A-10BB-4307-8A63-AD22B4173DA1}" dt="2025-10-07T13:35:17.357" v="37853" actId="700"/>
          <ac:spMkLst>
            <pc:docMk/>
            <pc:sldMk cId="1131369764" sldId="321"/>
            <ac:spMk id="5" creationId="{D7619B2A-215B-AA7B-1A7A-8E81BAF25092}"/>
          </ac:spMkLst>
        </pc:spChg>
        <pc:spChg chg="add mod ord">
          <ac:chgData name="Caro Frauhammer" userId="cd3b0ef9-71bb-4586-b2af-afe4e1d14646" providerId="ADAL" clId="{6094355A-10BB-4307-8A63-AD22B4173DA1}" dt="2025-10-07T13:35:17.357" v="37853" actId="700"/>
          <ac:spMkLst>
            <pc:docMk/>
            <pc:sldMk cId="1131369764" sldId="321"/>
            <ac:spMk id="6" creationId="{809556DE-2276-98ED-65FE-5F3F11212029}"/>
          </ac:spMkLst>
        </pc:spChg>
      </pc:sldChg>
      <pc:sldChg chg="addSp delSp modSp new mod modClrScheme modAnim chgLayout modNotesTx">
        <pc:chgData name="Caro Frauhammer" userId="cd3b0ef9-71bb-4586-b2af-afe4e1d14646" providerId="ADAL" clId="{6094355A-10BB-4307-8A63-AD22B4173DA1}" dt="2025-10-09T08:13:41.331" v="45416" actId="20577"/>
        <pc:sldMkLst>
          <pc:docMk/>
          <pc:sldMk cId="4224778803" sldId="322"/>
        </pc:sldMkLst>
        <pc:spChg chg="mod ord">
          <ac:chgData name="Caro Frauhammer" userId="cd3b0ef9-71bb-4586-b2af-afe4e1d14646" providerId="ADAL" clId="{6094355A-10BB-4307-8A63-AD22B4173DA1}" dt="2025-10-08T19:53:45.862" v="45076" actId="20577"/>
          <ac:spMkLst>
            <pc:docMk/>
            <pc:sldMk cId="4224778803" sldId="322"/>
            <ac:spMk id="2" creationId="{A1E0481A-6117-8025-3318-CCC8E608892C}"/>
          </ac:spMkLst>
        </pc:spChg>
        <pc:spChg chg="mod ord">
          <ac:chgData name="Caro Frauhammer" userId="cd3b0ef9-71bb-4586-b2af-afe4e1d14646" providerId="ADAL" clId="{6094355A-10BB-4307-8A63-AD22B4173DA1}" dt="2025-10-07T12:07:10.181" v="37173" actId="700"/>
          <ac:spMkLst>
            <pc:docMk/>
            <pc:sldMk cId="4224778803" sldId="322"/>
            <ac:spMk id="4" creationId="{37385BB1-83EF-34BF-D5FB-441470767ECD}"/>
          </ac:spMkLst>
        </pc:spChg>
        <pc:spChg chg="mod ord">
          <ac:chgData name="Caro Frauhammer" userId="cd3b0ef9-71bb-4586-b2af-afe4e1d14646" providerId="ADAL" clId="{6094355A-10BB-4307-8A63-AD22B4173DA1}" dt="2025-10-07T12:07:10.181" v="37173" actId="700"/>
          <ac:spMkLst>
            <pc:docMk/>
            <pc:sldMk cId="4224778803" sldId="322"/>
            <ac:spMk id="5" creationId="{913F0F1D-4BEE-3621-8783-BA74897FFBAD}"/>
          </ac:spMkLst>
        </pc:spChg>
        <pc:spChg chg="add mod">
          <ac:chgData name="Caro Frauhammer" userId="cd3b0ef9-71bb-4586-b2af-afe4e1d14646" providerId="ADAL" clId="{6094355A-10BB-4307-8A63-AD22B4173DA1}" dt="2025-10-07T11:57:43.661" v="37075" actId="790"/>
          <ac:spMkLst>
            <pc:docMk/>
            <pc:sldMk cId="4224778803" sldId="322"/>
            <ac:spMk id="15" creationId="{025B662F-7246-478B-BE87-A3AFB706A544}"/>
          </ac:spMkLst>
        </pc:spChg>
        <pc:spChg chg="add mod">
          <ac:chgData name="Caro Frauhammer" userId="cd3b0ef9-71bb-4586-b2af-afe4e1d14646" providerId="ADAL" clId="{6094355A-10BB-4307-8A63-AD22B4173DA1}" dt="2025-10-07T11:57:43.661" v="37075" actId="790"/>
          <ac:spMkLst>
            <pc:docMk/>
            <pc:sldMk cId="4224778803" sldId="322"/>
            <ac:spMk id="16" creationId="{7FF2748D-78DC-1A42-5D63-E95D09B7169F}"/>
          </ac:spMkLst>
        </pc:spChg>
        <pc:spChg chg="add mod">
          <ac:chgData name="Caro Frauhammer" userId="cd3b0ef9-71bb-4586-b2af-afe4e1d14646" providerId="ADAL" clId="{6094355A-10BB-4307-8A63-AD22B4173DA1}" dt="2025-10-08T09:36:30.954" v="42070" actId="165"/>
          <ac:spMkLst>
            <pc:docMk/>
            <pc:sldMk cId="4224778803" sldId="322"/>
            <ac:spMk id="19" creationId="{B6A60890-3D39-5C99-FC86-C3BB43762979}"/>
          </ac:spMkLst>
        </pc:spChg>
        <pc:spChg chg="add mod">
          <ac:chgData name="Caro Frauhammer" userId="cd3b0ef9-71bb-4586-b2af-afe4e1d14646" providerId="ADAL" clId="{6094355A-10BB-4307-8A63-AD22B4173DA1}" dt="2025-10-08T09:36:30.954" v="42070" actId="165"/>
          <ac:spMkLst>
            <pc:docMk/>
            <pc:sldMk cId="4224778803" sldId="322"/>
            <ac:spMk id="20" creationId="{240AA3C2-6C3B-B641-C182-8992D823D151}"/>
          </ac:spMkLst>
        </pc:spChg>
        <pc:spChg chg="add mod">
          <ac:chgData name="Caro Frauhammer" userId="cd3b0ef9-71bb-4586-b2af-afe4e1d14646" providerId="ADAL" clId="{6094355A-10BB-4307-8A63-AD22B4173DA1}" dt="2025-10-08T09:36:30.954" v="42070" actId="165"/>
          <ac:spMkLst>
            <pc:docMk/>
            <pc:sldMk cId="4224778803" sldId="322"/>
            <ac:spMk id="21" creationId="{5DEA7D92-3B2D-C555-3CD2-8FE80560889E}"/>
          </ac:spMkLst>
        </pc:spChg>
        <pc:spChg chg="add mod">
          <ac:chgData name="Caro Frauhammer" userId="cd3b0ef9-71bb-4586-b2af-afe4e1d14646" providerId="ADAL" clId="{6094355A-10BB-4307-8A63-AD22B4173DA1}" dt="2025-10-08T09:36:30.954" v="42070" actId="165"/>
          <ac:spMkLst>
            <pc:docMk/>
            <pc:sldMk cId="4224778803" sldId="322"/>
            <ac:spMk id="22" creationId="{F92AEA94-97C1-BD36-2812-8BB0FF474EC6}"/>
          </ac:spMkLst>
        </pc:spChg>
        <pc:spChg chg="add mod topLvl">
          <ac:chgData name="Caro Frauhammer" userId="cd3b0ef9-71bb-4586-b2af-afe4e1d14646" providerId="ADAL" clId="{6094355A-10BB-4307-8A63-AD22B4173DA1}" dt="2025-10-08T09:36:39.513" v="42071" actId="338"/>
          <ac:spMkLst>
            <pc:docMk/>
            <pc:sldMk cId="4224778803" sldId="322"/>
            <ac:spMk id="25" creationId="{640C3504-7194-552D-886C-90EB8BE2DE15}"/>
          </ac:spMkLst>
        </pc:spChg>
        <pc:spChg chg="add mod topLvl">
          <ac:chgData name="Caro Frauhammer" userId="cd3b0ef9-71bb-4586-b2af-afe4e1d14646" providerId="ADAL" clId="{6094355A-10BB-4307-8A63-AD22B4173DA1}" dt="2025-10-08T09:36:39.513" v="42071" actId="338"/>
          <ac:spMkLst>
            <pc:docMk/>
            <pc:sldMk cId="4224778803" sldId="322"/>
            <ac:spMk id="26" creationId="{D0676A97-81F0-C17E-6C41-1138CEB4FC2B}"/>
          </ac:spMkLst>
        </pc:spChg>
        <pc:spChg chg="add mod topLvl">
          <ac:chgData name="Caro Frauhammer" userId="cd3b0ef9-71bb-4586-b2af-afe4e1d14646" providerId="ADAL" clId="{6094355A-10BB-4307-8A63-AD22B4173DA1}" dt="2025-10-08T09:36:39.513" v="42071" actId="338"/>
          <ac:spMkLst>
            <pc:docMk/>
            <pc:sldMk cId="4224778803" sldId="322"/>
            <ac:spMk id="28" creationId="{A4AC9A1A-9D4F-6FB1-85B9-5051AFAB5BA3}"/>
          </ac:spMkLst>
        </pc:spChg>
        <pc:spChg chg="add mod topLvl">
          <ac:chgData name="Caro Frauhammer" userId="cd3b0ef9-71bb-4586-b2af-afe4e1d14646" providerId="ADAL" clId="{6094355A-10BB-4307-8A63-AD22B4173DA1}" dt="2025-10-08T09:36:39.513" v="42071" actId="338"/>
          <ac:spMkLst>
            <pc:docMk/>
            <pc:sldMk cId="4224778803" sldId="322"/>
            <ac:spMk id="29" creationId="{4A44A88B-A2B9-E168-7CDD-4BC1A8C06545}"/>
          </ac:spMkLst>
        </pc:spChg>
        <pc:spChg chg="add mod topLvl">
          <ac:chgData name="Caro Frauhammer" userId="cd3b0ef9-71bb-4586-b2af-afe4e1d14646" providerId="ADAL" clId="{6094355A-10BB-4307-8A63-AD22B4173DA1}" dt="2025-10-08T09:36:39.513" v="42071" actId="338"/>
          <ac:spMkLst>
            <pc:docMk/>
            <pc:sldMk cId="4224778803" sldId="322"/>
            <ac:spMk id="30" creationId="{208DDF95-3507-E67C-144E-7F40A1F2A130}"/>
          </ac:spMkLst>
        </pc:spChg>
        <pc:grpChg chg="add mod">
          <ac:chgData name="Caro Frauhammer" userId="cd3b0ef9-71bb-4586-b2af-afe4e1d14646" providerId="ADAL" clId="{6094355A-10BB-4307-8A63-AD22B4173DA1}" dt="2025-10-08T09:36:39.513" v="42071" actId="338"/>
          <ac:grpSpMkLst>
            <pc:docMk/>
            <pc:sldMk cId="4224778803" sldId="322"/>
            <ac:grpSpMk id="13" creationId="{C85FF94A-6BCC-399F-D140-E0604539F5DF}"/>
          </ac:grpSpMkLst>
        </pc:grpChg>
        <pc:grpChg chg="add mod">
          <ac:chgData name="Caro Frauhammer" userId="cd3b0ef9-71bb-4586-b2af-afe4e1d14646" providerId="ADAL" clId="{6094355A-10BB-4307-8A63-AD22B4173DA1}" dt="2025-10-07T12:14:01.812" v="37285" actId="164"/>
          <ac:grpSpMkLst>
            <pc:docMk/>
            <pc:sldMk cId="4224778803" sldId="322"/>
            <ac:grpSpMk id="23" creationId="{F4E80507-29CA-B915-2A51-B8AA2F2024AD}"/>
          </ac:grpSpMkLst>
        </pc:grpChg>
        <pc:grpChg chg="add mod">
          <ac:chgData name="Caro Frauhammer" userId="cd3b0ef9-71bb-4586-b2af-afe4e1d14646" providerId="ADAL" clId="{6094355A-10BB-4307-8A63-AD22B4173DA1}" dt="2025-10-08T09:36:39.513" v="42071" actId="338"/>
          <ac:grpSpMkLst>
            <pc:docMk/>
            <pc:sldMk cId="4224778803" sldId="322"/>
            <ac:grpSpMk id="24" creationId="{8079FA8C-86A0-C1E8-3B8A-993E8FC0F0DD}"/>
          </ac:grpSpMkLst>
        </pc:grpChg>
        <pc:picChg chg="add mod ord">
          <ac:chgData name="Caro Frauhammer" userId="cd3b0ef9-71bb-4586-b2af-afe4e1d14646" providerId="ADAL" clId="{6094355A-10BB-4307-8A63-AD22B4173DA1}" dt="2025-10-08T09:40:18.723" v="42108" actId="166"/>
          <ac:picMkLst>
            <pc:docMk/>
            <pc:sldMk cId="4224778803" sldId="322"/>
            <ac:picMk id="3" creationId="{D0407EA2-9DC8-69FF-6F59-5CB3197465A9}"/>
          </ac:picMkLst>
        </pc:picChg>
        <pc:picChg chg="add mod ord modCrop">
          <ac:chgData name="Caro Frauhammer" userId="cd3b0ef9-71bb-4586-b2af-afe4e1d14646" providerId="ADAL" clId="{6094355A-10BB-4307-8A63-AD22B4173DA1}" dt="2025-10-08T09:38:21.286" v="42086" actId="167"/>
          <ac:picMkLst>
            <pc:docMk/>
            <pc:sldMk cId="4224778803" sldId="322"/>
            <ac:picMk id="7" creationId="{55712D1E-9A8E-AA9F-36A9-E77325D5A7A1}"/>
          </ac:picMkLst>
        </pc:picChg>
        <pc:picChg chg="add mod ord">
          <ac:chgData name="Caro Frauhammer" userId="cd3b0ef9-71bb-4586-b2af-afe4e1d14646" providerId="ADAL" clId="{6094355A-10BB-4307-8A63-AD22B4173DA1}" dt="2025-10-08T09:39:43.728" v="42102" actId="167"/>
          <ac:picMkLst>
            <pc:docMk/>
            <pc:sldMk cId="4224778803" sldId="322"/>
            <ac:picMk id="14" creationId="{DA01DA24-0B8D-9ED1-F0BD-94DDC44A5F3D}"/>
          </ac:picMkLst>
        </pc:picChg>
        <pc:picChg chg="add mod ord">
          <ac:chgData name="Caro Frauhammer" userId="cd3b0ef9-71bb-4586-b2af-afe4e1d14646" providerId="ADAL" clId="{6094355A-10BB-4307-8A63-AD22B4173DA1}" dt="2025-10-08T09:39:45.782" v="42103" actId="167"/>
          <ac:picMkLst>
            <pc:docMk/>
            <pc:sldMk cId="4224778803" sldId="322"/>
            <ac:picMk id="18" creationId="{FE6053EF-376D-854B-1737-017C8B988F32}"/>
          </ac:picMkLst>
        </pc:picChg>
        <pc:picChg chg="add mod ord">
          <ac:chgData name="Caro Frauhammer" userId="cd3b0ef9-71bb-4586-b2af-afe4e1d14646" providerId="ADAL" clId="{6094355A-10BB-4307-8A63-AD22B4173DA1}" dt="2025-10-08T09:46:11.705" v="42138" actId="1076"/>
          <ac:picMkLst>
            <pc:docMk/>
            <pc:sldMk cId="4224778803" sldId="322"/>
            <ac:picMk id="34" creationId="{DEFC9156-547C-DE44-D4E0-70494C820E64}"/>
          </ac:picMkLst>
        </pc:picChg>
        <pc:picChg chg="add mod ord modCrop">
          <ac:chgData name="Caro Frauhammer" userId="cd3b0ef9-71bb-4586-b2af-afe4e1d14646" providerId="ADAL" clId="{6094355A-10BB-4307-8A63-AD22B4173DA1}" dt="2025-10-08T09:46:20.176" v="42142" actId="1076"/>
          <ac:picMkLst>
            <pc:docMk/>
            <pc:sldMk cId="4224778803" sldId="322"/>
            <ac:picMk id="38" creationId="{B7B958FE-AA95-CB6D-2BE5-E11787E585A3}"/>
          </ac:picMkLst>
        </pc:picChg>
      </pc:sldChg>
      <pc:sldChg chg="addSp delSp modSp new del mod modAnim">
        <pc:chgData name="Caro Frauhammer" userId="cd3b0ef9-71bb-4586-b2af-afe4e1d14646" providerId="ADAL" clId="{6094355A-10BB-4307-8A63-AD22B4173DA1}" dt="2025-09-26T11:28:21.040" v="19188" actId="47"/>
        <pc:sldMkLst>
          <pc:docMk/>
          <pc:sldMk cId="1671528766" sldId="323"/>
        </pc:sldMkLst>
      </pc:sldChg>
      <pc:sldChg chg="addSp modSp new del mod modNotesTx">
        <pc:chgData name="Caro Frauhammer" userId="cd3b0ef9-71bb-4586-b2af-afe4e1d14646" providerId="ADAL" clId="{6094355A-10BB-4307-8A63-AD22B4173DA1}" dt="2025-10-05T13:42:48.604" v="32826" actId="47"/>
        <pc:sldMkLst>
          <pc:docMk/>
          <pc:sldMk cId="2812133442" sldId="324"/>
        </pc:sldMkLst>
      </pc:sldChg>
      <pc:sldChg chg="addSp delSp modSp new mod modClrScheme delAnim modAnim chgLayout modNotesTx">
        <pc:chgData name="Caro Frauhammer" userId="cd3b0ef9-71bb-4586-b2af-afe4e1d14646" providerId="ADAL" clId="{6094355A-10BB-4307-8A63-AD22B4173DA1}" dt="2025-10-26T15:29:57.019" v="45769" actId="478"/>
        <pc:sldMkLst>
          <pc:docMk/>
          <pc:sldMk cId="465249340" sldId="325"/>
        </pc:sldMkLst>
        <pc:spChg chg="mod ord">
          <ac:chgData name="Caro Frauhammer" userId="cd3b0ef9-71bb-4586-b2af-afe4e1d14646" providerId="ADAL" clId="{6094355A-10BB-4307-8A63-AD22B4173DA1}" dt="2025-10-07T12:06:38.305" v="37169" actId="700"/>
          <ac:spMkLst>
            <pc:docMk/>
            <pc:sldMk cId="465249340" sldId="325"/>
            <ac:spMk id="2" creationId="{064702CE-7EF9-6A0C-38E0-EFB54850B509}"/>
          </ac:spMkLst>
        </pc:spChg>
        <pc:spChg chg="add mod">
          <ac:chgData name="Caro Frauhammer" userId="cd3b0ef9-71bb-4586-b2af-afe4e1d14646" providerId="ADAL" clId="{6094355A-10BB-4307-8A63-AD22B4173DA1}" dt="2025-10-07T20:01:55.503" v="40418" actId="164"/>
          <ac:spMkLst>
            <pc:docMk/>
            <pc:sldMk cId="465249340" sldId="325"/>
            <ac:spMk id="3" creationId="{6393D99B-C7A2-789B-EC3A-1E39C20A6FFA}"/>
          </ac:spMkLst>
        </pc:spChg>
        <pc:spChg chg="mod ord">
          <ac:chgData name="Caro Frauhammer" userId="cd3b0ef9-71bb-4586-b2af-afe4e1d14646" providerId="ADAL" clId="{6094355A-10BB-4307-8A63-AD22B4173DA1}" dt="2025-10-07T12:06:38.305" v="37169" actId="700"/>
          <ac:spMkLst>
            <pc:docMk/>
            <pc:sldMk cId="465249340" sldId="325"/>
            <ac:spMk id="4" creationId="{6983CCC6-2184-5A33-ECF2-CF8B9FCBCBF3}"/>
          </ac:spMkLst>
        </pc:spChg>
        <pc:spChg chg="mod ord">
          <ac:chgData name="Caro Frauhammer" userId="cd3b0ef9-71bb-4586-b2af-afe4e1d14646" providerId="ADAL" clId="{6094355A-10BB-4307-8A63-AD22B4173DA1}" dt="2025-10-07T12:06:38.305" v="37169" actId="700"/>
          <ac:spMkLst>
            <pc:docMk/>
            <pc:sldMk cId="465249340" sldId="325"/>
            <ac:spMk id="5" creationId="{67707DCE-4383-AD5A-BD5C-241998D0158A}"/>
          </ac:spMkLst>
        </pc:spChg>
        <pc:spChg chg="add mod">
          <ac:chgData name="Caro Frauhammer" userId="cd3b0ef9-71bb-4586-b2af-afe4e1d14646" providerId="ADAL" clId="{6094355A-10BB-4307-8A63-AD22B4173DA1}" dt="2025-10-07T09:59:49.208" v="35954" actId="164"/>
          <ac:spMkLst>
            <pc:docMk/>
            <pc:sldMk cId="465249340" sldId="325"/>
            <ac:spMk id="7" creationId="{E5FF3ABC-6546-DCBD-759F-4FDC7CD6512F}"/>
          </ac:spMkLst>
        </pc:spChg>
        <pc:spChg chg="add mod">
          <ac:chgData name="Caro Frauhammer" userId="cd3b0ef9-71bb-4586-b2af-afe4e1d14646" providerId="ADAL" clId="{6094355A-10BB-4307-8A63-AD22B4173DA1}" dt="2025-10-07T09:59:41.602" v="35952" actId="164"/>
          <ac:spMkLst>
            <pc:docMk/>
            <pc:sldMk cId="465249340" sldId="325"/>
            <ac:spMk id="9" creationId="{2CC17622-013F-67A3-3D54-8C4F67809807}"/>
          </ac:spMkLst>
        </pc:spChg>
        <pc:spChg chg="add mod">
          <ac:chgData name="Caro Frauhammer" userId="cd3b0ef9-71bb-4586-b2af-afe4e1d14646" providerId="ADAL" clId="{6094355A-10BB-4307-8A63-AD22B4173DA1}" dt="2025-10-07T09:59:41.602" v="35952" actId="164"/>
          <ac:spMkLst>
            <pc:docMk/>
            <pc:sldMk cId="465249340" sldId="325"/>
            <ac:spMk id="10" creationId="{69E3804E-365B-A194-7212-218344C91DBE}"/>
          </ac:spMkLst>
        </pc:spChg>
        <pc:spChg chg="add mod">
          <ac:chgData name="Caro Frauhammer" userId="cd3b0ef9-71bb-4586-b2af-afe4e1d14646" providerId="ADAL" clId="{6094355A-10BB-4307-8A63-AD22B4173DA1}" dt="2025-10-07T11:57:43.661" v="37075" actId="790"/>
          <ac:spMkLst>
            <pc:docMk/>
            <pc:sldMk cId="465249340" sldId="325"/>
            <ac:spMk id="11" creationId="{A371637E-DD8A-67D5-D10D-08BE6EB8C464}"/>
          </ac:spMkLst>
        </pc:spChg>
        <pc:spChg chg="add mod">
          <ac:chgData name="Caro Frauhammer" userId="cd3b0ef9-71bb-4586-b2af-afe4e1d14646" providerId="ADAL" clId="{6094355A-10BB-4307-8A63-AD22B4173DA1}" dt="2025-10-07T11:57:43.661" v="37075" actId="790"/>
          <ac:spMkLst>
            <pc:docMk/>
            <pc:sldMk cId="465249340" sldId="325"/>
            <ac:spMk id="12" creationId="{7EFAF4EC-A389-6C1C-239B-19AB1BF22BAD}"/>
          </ac:spMkLst>
        </pc:spChg>
        <pc:spChg chg="add mod">
          <ac:chgData name="Caro Frauhammer" userId="cd3b0ef9-71bb-4586-b2af-afe4e1d14646" providerId="ADAL" clId="{6094355A-10BB-4307-8A63-AD22B4173DA1}" dt="2025-10-07T09:59:41.602" v="35952" actId="164"/>
          <ac:spMkLst>
            <pc:docMk/>
            <pc:sldMk cId="465249340" sldId="325"/>
            <ac:spMk id="13" creationId="{4955508E-F58A-128B-B007-85289310BDE6}"/>
          </ac:spMkLst>
        </pc:spChg>
        <pc:spChg chg="add mod">
          <ac:chgData name="Caro Frauhammer" userId="cd3b0ef9-71bb-4586-b2af-afe4e1d14646" providerId="ADAL" clId="{6094355A-10BB-4307-8A63-AD22B4173DA1}" dt="2025-10-07T11:57:43.661" v="37075" actId="790"/>
          <ac:spMkLst>
            <pc:docMk/>
            <pc:sldMk cId="465249340" sldId="325"/>
            <ac:spMk id="19" creationId="{A161E474-E260-A37E-1D44-B70524E75BCE}"/>
          </ac:spMkLst>
        </pc:spChg>
        <pc:spChg chg="add mod">
          <ac:chgData name="Caro Frauhammer" userId="cd3b0ef9-71bb-4586-b2af-afe4e1d14646" providerId="ADAL" clId="{6094355A-10BB-4307-8A63-AD22B4173DA1}" dt="2025-10-07T09:59:41.602" v="35952" actId="164"/>
          <ac:spMkLst>
            <pc:docMk/>
            <pc:sldMk cId="465249340" sldId="325"/>
            <ac:spMk id="20" creationId="{330E2D7A-D46B-AC1C-3DBE-E0DB92B33E04}"/>
          </ac:spMkLst>
        </pc:spChg>
        <pc:spChg chg="add mod">
          <ac:chgData name="Caro Frauhammer" userId="cd3b0ef9-71bb-4586-b2af-afe4e1d14646" providerId="ADAL" clId="{6094355A-10BB-4307-8A63-AD22B4173DA1}" dt="2025-10-07T11:57:43.661" v="37075" actId="790"/>
          <ac:spMkLst>
            <pc:docMk/>
            <pc:sldMk cId="465249340" sldId="325"/>
            <ac:spMk id="21" creationId="{057A3F63-0BA2-EA65-44A9-D0B26F6ED147}"/>
          </ac:spMkLst>
        </pc:spChg>
        <pc:spChg chg="add mod">
          <ac:chgData name="Caro Frauhammer" userId="cd3b0ef9-71bb-4586-b2af-afe4e1d14646" providerId="ADAL" clId="{6094355A-10BB-4307-8A63-AD22B4173DA1}" dt="2025-10-07T19:59:44.754" v="40374" actId="1038"/>
          <ac:spMkLst>
            <pc:docMk/>
            <pc:sldMk cId="465249340" sldId="325"/>
            <ac:spMk id="30" creationId="{15234779-2B62-9CC7-C80D-8598D69D9417}"/>
          </ac:spMkLst>
        </pc:spChg>
        <pc:spChg chg="add mod">
          <ac:chgData name="Caro Frauhammer" userId="cd3b0ef9-71bb-4586-b2af-afe4e1d14646" providerId="ADAL" clId="{6094355A-10BB-4307-8A63-AD22B4173DA1}" dt="2025-10-07T19:59:51.604" v="40378" actId="1036"/>
          <ac:spMkLst>
            <pc:docMk/>
            <pc:sldMk cId="465249340" sldId="325"/>
            <ac:spMk id="31" creationId="{305F7438-122A-EC4C-E48A-5DCB5EA54230}"/>
          </ac:spMkLst>
        </pc:spChg>
        <pc:spChg chg="add mod">
          <ac:chgData name="Caro Frauhammer" userId="cd3b0ef9-71bb-4586-b2af-afe4e1d14646" providerId="ADAL" clId="{6094355A-10BB-4307-8A63-AD22B4173DA1}" dt="2025-10-07T20:00:41.981" v="40406" actId="20577"/>
          <ac:spMkLst>
            <pc:docMk/>
            <pc:sldMk cId="465249340" sldId="325"/>
            <ac:spMk id="32" creationId="{B0B82DE9-FF41-9C59-77D1-3116D8460613}"/>
          </ac:spMkLst>
        </pc:spChg>
        <pc:spChg chg="add mod">
          <ac:chgData name="Caro Frauhammer" userId="cd3b0ef9-71bb-4586-b2af-afe4e1d14646" providerId="ADAL" clId="{6094355A-10BB-4307-8A63-AD22B4173DA1}" dt="2025-10-07T20:00:47.652" v="40409" actId="1036"/>
          <ac:spMkLst>
            <pc:docMk/>
            <pc:sldMk cId="465249340" sldId="325"/>
            <ac:spMk id="33" creationId="{F24BC3D5-A69C-1518-B847-CE816988B70F}"/>
          </ac:spMkLst>
        </pc:spChg>
        <pc:spChg chg="mod ord topLvl">
          <ac:chgData name="Caro Frauhammer" userId="cd3b0ef9-71bb-4586-b2af-afe4e1d14646" providerId="ADAL" clId="{6094355A-10BB-4307-8A63-AD22B4173DA1}" dt="2025-10-07T11:57:43.661" v="37075" actId="790"/>
          <ac:spMkLst>
            <pc:docMk/>
            <pc:sldMk cId="465249340" sldId="325"/>
            <ac:spMk id="43" creationId="{9294789E-2C46-C7AB-3CB1-B857976AA99E}"/>
          </ac:spMkLst>
        </pc:spChg>
        <pc:spChg chg="add del mod ord">
          <ac:chgData name="Caro Frauhammer" userId="cd3b0ef9-71bb-4586-b2af-afe4e1d14646" providerId="ADAL" clId="{6094355A-10BB-4307-8A63-AD22B4173DA1}" dt="2025-10-26T15:29:57.019" v="45769" actId="478"/>
          <ac:spMkLst>
            <pc:docMk/>
            <pc:sldMk cId="465249340" sldId="325"/>
            <ac:spMk id="57" creationId="{97B2E0DF-6BF5-7341-8DAF-2234437A5AFD}"/>
          </ac:spMkLst>
        </pc:spChg>
        <pc:grpChg chg="add mod">
          <ac:chgData name="Caro Frauhammer" userId="cd3b0ef9-71bb-4586-b2af-afe4e1d14646" providerId="ADAL" clId="{6094355A-10BB-4307-8A63-AD22B4173DA1}" dt="2025-10-08T09:33:11.453" v="42044" actId="1076"/>
          <ac:grpSpMkLst>
            <pc:docMk/>
            <pc:sldMk cId="465249340" sldId="325"/>
            <ac:grpSpMk id="8" creationId="{0D120DB5-E433-051A-2390-18DE812C5C7B}"/>
          </ac:grpSpMkLst>
        </pc:grpChg>
        <pc:grpChg chg="mod ord">
          <ac:chgData name="Caro Frauhammer" userId="cd3b0ef9-71bb-4586-b2af-afe4e1d14646" providerId="ADAL" clId="{6094355A-10BB-4307-8A63-AD22B4173DA1}" dt="2025-10-07T09:59:49.208" v="35954" actId="164"/>
          <ac:grpSpMkLst>
            <pc:docMk/>
            <pc:sldMk cId="465249340" sldId="325"/>
            <ac:grpSpMk id="44" creationId="{D3DA90AB-DD13-F798-BAF0-F005F78C7AB2}"/>
          </ac:grpSpMkLst>
        </pc:grpChg>
        <pc:grpChg chg="add mod">
          <ac:chgData name="Caro Frauhammer" userId="cd3b0ef9-71bb-4586-b2af-afe4e1d14646" providerId="ADAL" clId="{6094355A-10BB-4307-8A63-AD22B4173DA1}" dt="2025-10-07T10:00:38.869" v="35955" actId="164"/>
          <ac:grpSpMkLst>
            <pc:docMk/>
            <pc:sldMk cId="465249340" sldId="325"/>
            <ac:grpSpMk id="45" creationId="{7FC953AD-EC3E-7213-1318-B65964205EA3}"/>
          </ac:grpSpMkLst>
        </pc:grpChg>
        <pc:grpChg chg="add mod">
          <ac:chgData name="Caro Frauhammer" userId="cd3b0ef9-71bb-4586-b2af-afe4e1d14646" providerId="ADAL" clId="{6094355A-10BB-4307-8A63-AD22B4173DA1}" dt="2025-10-07T10:01:10.394" v="35962" actId="1076"/>
          <ac:grpSpMkLst>
            <pc:docMk/>
            <pc:sldMk cId="465249340" sldId="325"/>
            <ac:grpSpMk id="46" creationId="{3A8F979B-540D-C45D-0B7E-C8E3FBEF268B}"/>
          </ac:grpSpMkLst>
        </pc:grpChg>
        <pc:grpChg chg="add mod">
          <ac:chgData name="Caro Frauhammer" userId="cd3b0ef9-71bb-4586-b2af-afe4e1d14646" providerId="ADAL" clId="{6094355A-10BB-4307-8A63-AD22B4173DA1}" dt="2025-10-07T20:01:55.503" v="40418" actId="164"/>
          <ac:grpSpMkLst>
            <pc:docMk/>
            <pc:sldMk cId="465249340" sldId="325"/>
            <ac:grpSpMk id="56" creationId="{966ED73C-6D27-CCAF-3046-F0BB8146C6BA}"/>
          </ac:grpSpMkLst>
        </pc:grpChg>
        <pc:picChg chg="add mod modCrop">
          <ac:chgData name="Caro Frauhammer" userId="cd3b0ef9-71bb-4586-b2af-afe4e1d14646" providerId="ADAL" clId="{6094355A-10BB-4307-8A63-AD22B4173DA1}" dt="2025-10-07T09:59:41.602" v="35952" actId="164"/>
          <ac:picMkLst>
            <pc:docMk/>
            <pc:sldMk cId="465249340" sldId="325"/>
            <ac:picMk id="6" creationId="{010902AE-0949-4A05-2A43-6C11546F248D}"/>
          </ac:picMkLst>
        </pc:picChg>
        <pc:picChg chg="add mod ord modCrop">
          <ac:chgData name="Caro Frauhammer" userId="cd3b0ef9-71bb-4586-b2af-afe4e1d14646" providerId="ADAL" clId="{6094355A-10BB-4307-8A63-AD22B4173DA1}" dt="2025-10-07T09:59:41.602" v="35952" actId="164"/>
          <ac:picMkLst>
            <pc:docMk/>
            <pc:sldMk cId="465249340" sldId="325"/>
            <ac:picMk id="14" creationId="{D54B4199-6131-763F-2E77-912C27550FB9}"/>
          </ac:picMkLst>
        </pc:picChg>
        <pc:picChg chg="mod ord topLvl modCrop">
          <ac:chgData name="Caro Frauhammer" userId="cd3b0ef9-71bb-4586-b2af-afe4e1d14646" providerId="ADAL" clId="{6094355A-10BB-4307-8A63-AD22B4173DA1}" dt="2025-10-07T11:12:20.237" v="36132" actId="1076"/>
          <ac:picMkLst>
            <pc:docMk/>
            <pc:sldMk cId="465249340" sldId="325"/>
            <ac:picMk id="40" creationId="{9E2A86D8-F44C-F5B7-327F-D7B7BEC11787}"/>
          </ac:picMkLst>
        </pc:picChg>
        <pc:picChg chg="add mod ord">
          <ac:chgData name="Caro Frauhammer" userId="cd3b0ef9-71bb-4586-b2af-afe4e1d14646" providerId="ADAL" clId="{6094355A-10BB-4307-8A63-AD22B4173DA1}" dt="2025-10-07T11:12:46.837" v="36137" actId="171"/>
          <ac:picMkLst>
            <pc:docMk/>
            <pc:sldMk cId="465249340" sldId="325"/>
            <ac:picMk id="54" creationId="{20E6BFBB-834B-68A5-B0A2-C85B7166D0E5}"/>
          </ac:picMkLst>
        </pc:picChg>
        <pc:picChg chg="add mod ord">
          <ac:chgData name="Caro Frauhammer" userId="cd3b0ef9-71bb-4586-b2af-afe4e1d14646" providerId="ADAL" clId="{6094355A-10BB-4307-8A63-AD22B4173DA1}" dt="2025-10-08T09:32:54.857" v="42042" actId="1076"/>
          <ac:picMkLst>
            <pc:docMk/>
            <pc:sldMk cId="465249340" sldId="325"/>
            <ac:picMk id="55" creationId="{30BF4935-24D9-BED5-2499-4A16DCF7DDDB}"/>
          </ac:picMkLst>
        </pc:picChg>
        <pc:cxnChg chg="add mod">
          <ac:chgData name="Caro Frauhammer" userId="cd3b0ef9-71bb-4586-b2af-afe4e1d14646" providerId="ADAL" clId="{6094355A-10BB-4307-8A63-AD22B4173DA1}" dt="2025-10-07T10:00:38.869" v="35955" actId="164"/>
          <ac:cxnSpMkLst>
            <pc:docMk/>
            <pc:sldMk cId="465249340" sldId="325"/>
            <ac:cxnSpMk id="23" creationId="{99205726-832D-743A-6CE7-F66E54088904}"/>
          </ac:cxnSpMkLst>
        </pc:cxnChg>
        <pc:cxnChg chg="add mod">
          <ac:chgData name="Caro Frauhammer" userId="cd3b0ef9-71bb-4586-b2af-afe4e1d14646" providerId="ADAL" clId="{6094355A-10BB-4307-8A63-AD22B4173DA1}" dt="2025-10-07T10:00:38.869" v="35955" actId="164"/>
          <ac:cxnSpMkLst>
            <pc:docMk/>
            <pc:sldMk cId="465249340" sldId="325"/>
            <ac:cxnSpMk id="24" creationId="{609C5AB1-7C15-9F4B-D7A4-9D9DA2C38623}"/>
          </ac:cxnSpMkLst>
        </pc:cxnChg>
        <pc:cxnChg chg="add mod">
          <ac:chgData name="Caro Frauhammer" userId="cd3b0ef9-71bb-4586-b2af-afe4e1d14646" providerId="ADAL" clId="{6094355A-10BB-4307-8A63-AD22B4173DA1}" dt="2025-10-07T10:00:38.869" v="35955" actId="164"/>
          <ac:cxnSpMkLst>
            <pc:docMk/>
            <pc:sldMk cId="465249340" sldId="325"/>
            <ac:cxnSpMk id="26" creationId="{6283E025-9FF8-84F1-C814-441680EB052F}"/>
          </ac:cxnSpMkLst>
        </pc:cxnChg>
        <pc:cxnChg chg="add mod">
          <ac:chgData name="Caro Frauhammer" userId="cd3b0ef9-71bb-4586-b2af-afe4e1d14646" providerId="ADAL" clId="{6094355A-10BB-4307-8A63-AD22B4173DA1}" dt="2025-10-07T20:02:13.071" v="40421" actId="1038"/>
          <ac:cxnSpMkLst>
            <pc:docMk/>
            <pc:sldMk cId="465249340" sldId="325"/>
            <ac:cxnSpMk id="28" creationId="{47B842CF-4310-79C3-784E-3750B1AC7151}"/>
          </ac:cxnSpMkLst>
        </pc:cxnChg>
      </pc:sldChg>
      <pc:sldChg chg="addSp delSp modSp new del mod addAnim delAnim modAnim modShow">
        <pc:chgData name="Caro Frauhammer" userId="cd3b0ef9-71bb-4586-b2af-afe4e1d14646" providerId="ADAL" clId="{6094355A-10BB-4307-8A63-AD22B4173DA1}" dt="2025-10-05T16:34:16.987" v="33247" actId="47"/>
        <pc:sldMkLst>
          <pc:docMk/>
          <pc:sldMk cId="1605315037" sldId="326"/>
        </pc:sldMkLst>
      </pc:sldChg>
      <pc:sldChg chg="modSp new del mod">
        <pc:chgData name="Caro Frauhammer" userId="cd3b0ef9-71bb-4586-b2af-afe4e1d14646" providerId="ADAL" clId="{6094355A-10BB-4307-8A63-AD22B4173DA1}" dt="2025-09-18T11:23:49.172" v="12715" actId="47"/>
        <pc:sldMkLst>
          <pc:docMk/>
          <pc:sldMk cId="805886830" sldId="327"/>
        </pc:sldMkLst>
      </pc:sldChg>
      <pc:sldChg chg="addSp delSp modSp new del mod">
        <pc:chgData name="Caro Frauhammer" userId="cd3b0ef9-71bb-4586-b2af-afe4e1d14646" providerId="ADAL" clId="{6094355A-10BB-4307-8A63-AD22B4173DA1}" dt="2025-09-15T13:29:45.658" v="6623" actId="47"/>
        <pc:sldMkLst>
          <pc:docMk/>
          <pc:sldMk cId="1681441208" sldId="328"/>
        </pc:sldMkLst>
      </pc:sldChg>
      <pc:sldChg chg="addSp delSp modSp new mod ord modClrScheme chgLayout modNotesTx">
        <pc:chgData name="Caro Frauhammer" userId="cd3b0ef9-71bb-4586-b2af-afe4e1d14646" providerId="ADAL" clId="{6094355A-10BB-4307-8A63-AD22B4173DA1}" dt="2025-10-07T16:25:11.768" v="39479" actId="20577"/>
        <pc:sldMkLst>
          <pc:docMk/>
          <pc:sldMk cId="3607811339" sldId="328"/>
        </pc:sldMkLst>
        <pc:spChg chg="mod ord">
          <ac:chgData name="Caro Frauhammer" userId="cd3b0ef9-71bb-4586-b2af-afe4e1d14646" providerId="ADAL" clId="{6094355A-10BB-4307-8A63-AD22B4173DA1}" dt="2025-10-07T16:05:01.665" v="38348" actId="700"/>
          <ac:spMkLst>
            <pc:docMk/>
            <pc:sldMk cId="3607811339" sldId="328"/>
            <ac:spMk id="3" creationId="{A862E740-6C79-6E77-1937-685AE787254D}"/>
          </ac:spMkLst>
        </pc:spChg>
        <pc:spChg chg="mod ord">
          <ac:chgData name="Caro Frauhammer" userId="cd3b0ef9-71bb-4586-b2af-afe4e1d14646" providerId="ADAL" clId="{6094355A-10BB-4307-8A63-AD22B4173DA1}" dt="2025-10-07T16:05:01.665" v="38348" actId="700"/>
          <ac:spMkLst>
            <pc:docMk/>
            <pc:sldMk cId="3607811339" sldId="328"/>
            <ac:spMk id="4" creationId="{3BE5BC3A-CA6D-1692-A9BA-9F806E7B2918}"/>
          </ac:spMkLst>
        </pc:spChg>
        <pc:spChg chg="add mod ord">
          <ac:chgData name="Caro Frauhammer" userId="cd3b0ef9-71bb-4586-b2af-afe4e1d14646" providerId="ADAL" clId="{6094355A-10BB-4307-8A63-AD22B4173DA1}" dt="2025-10-07T16:24:56.118" v="39447" actId="20577"/>
          <ac:spMkLst>
            <pc:docMk/>
            <pc:sldMk cId="3607811339" sldId="328"/>
            <ac:spMk id="5" creationId="{CC5BEB87-4375-0F8C-45AA-CFC3FA8FCDA9}"/>
          </ac:spMkLst>
        </pc:spChg>
        <pc:spChg chg="add mod">
          <ac:chgData name="Caro Frauhammer" userId="cd3b0ef9-71bb-4586-b2af-afe4e1d14646" providerId="ADAL" clId="{6094355A-10BB-4307-8A63-AD22B4173DA1}" dt="2025-10-07T16:25:11.768" v="39479" actId="20577"/>
          <ac:spMkLst>
            <pc:docMk/>
            <pc:sldMk cId="3607811339" sldId="328"/>
            <ac:spMk id="6" creationId="{41F8110D-4654-D1A2-87FD-DE5641C24981}"/>
          </ac:spMkLst>
        </pc:spChg>
        <pc:picChg chg="add mod ord">
          <ac:chgData name="Caro Frauhammer" userId="cd3b0ef9-71bb-4586-b2af-afe4e1d14646" providerId="ADAL" clId="{6094355A-10BB-4307-8A63-AD22B4173DA1}" dt="2025-10-07T16:19:35.081" v="39145" actId="14100"/>
          <ac:picMkLst>
            <pc:docMk/>
            <pc:sldMk cId="3607811339" sldId="328"/>
            <ac:picMk id="11" creationId="{D6729FE6-003D-E9EC-CFF5-FD9BC686778C}"/>
          </ac:picMkLst>
        </pc:picChg>
      </pc:sldChg>
      <pc:sldChg chg="addSp delSp modSp new mod ord modClrScheme chgLayout">
        <pc:chgData name="Caro Frauhammer" userId="cd3b0ef9-71bb-4586-b2af-afe4e1d14646" providerId="ADAL" clId="{6094355A-10BB-4307-8A63-AD22B4173DA1}" dt="2025-10-07T16:27:43.674" v="39618" actId="1076"/>
        <pc:sldMkLst>
          <pc:docMk/>
          <pc:sldMk cId="1186354176" sldId="329"/>
        </pc:sldMkLst>
        <pc:spChg chg="mod ord">
          <ac:chgData name="Caro Frauhammer" userId="cd3b0ef9-71bb-4586-b2af-afe4e1d14646" providerId="ADAL" clId="{6094355A-10BB-4307-8A63-AD22B4173DA1}" dt="2025-10-07T16:27:20.796" v="39609" actId="20577"/>
          <ac:spMkLst>
            <pc:docMk/>
            <pc:sldMk cId="1186354176" sldId="329"/>
            <ac:spMk id="2" creationId="{AD192AEA-56A7-2597-3ADF-95BE81A2F9BF}"/>
          </ac:spMkLst>
        </pc:spChg>
        <pc:spChg chg="add mod">
          <ac:chgData name="Caro Frauhammer" userId="cd3b0ef9-71bb-4586-b2af-afe4e1d14646" providerId="ADAL" clId="{6094355A-10BB-4307-8A63-AD22B4173DA1}" dt="2025-10-07T16:27:43.674" v="39618" actId="1076"/>
          <ac:spMkLst>
            <pc:docMk/>
            <pc:sldMk cId="1186354176" sldId="329"/>
            <ac:spMk id="3" creationId="{08E26B32-E777-7C55-54E0-AE3595ED5A7B}"/>
          </ac:spMkLst>
        </pc:spChg>
        <pc:spChg chg="mod ord">
          <ac:chgData name="Caro Frauhammer" userId="cd3b0ef9-71bb-4586-b2af-afe4e1d14646" providerId="ADAL" clId="{6094355A-10BB-4307-8A63-AD22B4173DA1}" dt="2025-10-07T16:05:01.665" v="38348" actId="700"/>
          <ac:spMkLst>
            <pc:docMk/>
            <pc:sldMk cId="1186354176" sldId="329"/>
            <ac:spMk id="4" creationId="{AC3A0C57-2D30-C0B6-C598-2F02D5D38ABC}"/>
          </ac:spMkLst>
        </pc:spChg>
        <pc:spChg chg="mod ord">
          <ac:chgData name="Caro Frauhammer" userId="cd3b0ef9-71bb-4586-b2af-afe4e1d14646" providerId="ADAL" clId="{6094355A-10BB-4307-8A63-AD22B4173DA1}" dt="2025-10-07T16:05:01.665" v="38348" actId="700"/>
          <ac:spMkLst>
            <pc:docMk/>
            <pc:sldMk cId="1186354176" sldId="329"/>
            <ac:spMk id="5" creationId="{5CEABE1C-2C18-D3A2-29C0-E4F57D178603}"/>
          </ac:spMkLst>
        </pc:spChg>
        <pc:picChg chg="add mod ord">
          <ac:chgData name="Caro Frauhammer" userId="cd3b0ef9-71bb-4586-b2af-afe4e1d14646" providerId="ADAL" clId="{6094355A-10BB-4307-8A63-AD22B4173DA1}" dt="2025-10-07T16:05:01.665" v="38348" actId="700"/>
          <ac:picMkLst>
            <pc:docMk/>
            <pc:sldMk cId="1186354176" sldId="329"/>
            <ac:picMk id="7" creationId="{0D841669-3896-3FEC-B10E-7A7F5E8595B8}"/>
          </ac:picMkLst>
        </pc:picChg>
      </pc:sldChg>
      <pc:sldChg chg="addSp delSp modSp new mod ord modClrScheme chgLayout">
        <pc:chgData name="Caro Frauhammer" userId="cd3b0ef9-71bb-4586-b2af-afe4e1d14646" providerId="ADAL" clId="{6094355A-10BB-4307-8A63-AD22B4173DA1}" dt="2025-10-07T16:29:10.738" v="39674" actId="1076"/>
        <pc:sldMkLst>
          <pc:docMk/>
          <pc:sldMk cId="2290175470" sldId="330"/>
        </pc:sldMkLst>
        <pc:spChg chg="add mod ord">
          <ac:chgData name="Caro Frauhammer" userId="cd3b0ef9-71bb-4586-b2af-afe4e1d14646" providerId="ADAL" clId="{6094355A-10BB-4307-8A63-AD22B4173DA1}" dt="2025-10-07T16:29:01.745" v="39671" actId="20577"/>
          <ac:spMkLst>
            <pc:docMk/>
            <pc:sldMk cId="2290175470" sldId="330"/>
            <ac:spMk id="3" creationId="{18732253-1ACE-3886-2A7D-9398B8973D3C}"/>
          </ac:spMkLst>
        </pc:spChg>
        <pc:spChg chg="mod ord">
          <ac:chgData name="Caro Frauhammer" userId="cd3b0ef9-71bb-4586-b2af-afe4e1d14646" providerId="ADAL" clId="{6094355A-10BB-4307-8A63-AD22B4173DA1}" dt="2025-10-07T16:05:01.665" v="38348" actId="700"/>
          <ac:spMkLst>
            <pc:docMk/>
            <pc:sldMk cId="2290175470" sldId="330"/>
            <ac:spMk id="4" creationId="{86D9DBF7-1172-F068-EDCA-0A69B2FD203D}"/>
          </ac:spMkLst>
        </pc:spChg>
        <pc:spChg chg="mod ord">
          <ac:chgData name="Caro Frauhammer" userId="cd3b0ef9-71bb-4586-b2af-afe4e1d14646" providerId="ADAL" clId="{6094355A-10BB-4307-8A63-AD22B4173DA1}" dt="2025-10-07T16:05:01.665" v="38348" actId="700"/>
          <ac:spMkLst>
            <pc:docMk/>
            <pc:sldMk cId="2290175470" sldId="330"/>
            <ac:spMk id="5" creationId="{284D3680-5F76-C3E8-F056-E4B14BFE9B3F}"/>
          </ac:spMkLst>
        </pc:spChg>
        <pc:picChg chg="add mod ord">
          <ac:chgData name="Caro Frauhammer" userId="cd3b0ef9-71bb-4586-b2af-afe4e1d14646" providerId="ADAL" clId="{6094355A-10BB-4307-8A63-AD22B4173DA1}" dt="2025-10-07T16:29:10.738" v="39674" actId="1076"/>
          <ac:picMkLst>
            <pc:docMk/>
            <pc:sldMk cId="2290175470" sldId="330"/>
            <ac:picMk id="7" creationId="{82550B99-DE66-5032-3B58-D8E442867160}"/>
          </ac:picMkLst>
        </pc:picChg>
      </pc:sldChg>
      <pc:sldChg chg="modSp new del mod modClrScheme chgLayout">
        <pc:chgData name="Caro Frauhammer" userId="cd3b0ef9-71bb-4586-b2af-afe4e1d14646" providerId="ADAL" clId="{6094355A-10BB-4307-8A63-AD22B4173DA1}" dt="2025-10-07T16:48:56.476" v="40275" actId="47"/>
        <pc:sldMkLst>
          <pc:docMk/>
          <pc:sldMk cId="595434288" sldId="331"/>
        </pc:sldMkLst>
      </pc:sldChg>
      <pc:sldChg chg="addSp delSp modSp new mod ord modClrScheme chgLayout">
        <pc:chgData name="Caro Frauhammer" userId="cd3b0ef9-71bb-4586-b2af-afe4e1d14646" providerId="ADAL" clId="{6094355A-10BB-4307-8A63-AD22B4173DA1}" dt="2025-10-07T16:26:53.868" v="39551" actId="20577"/>
        <pc:sldMkLst>
          <pc:docMk/>
          <pc:sldMk cId="4246883871" sldId="332"/>
        </pc:sldMkLst>
        <pc:spChg chg="mod ord">
          <ac:chgData name="Caro Frauhammer" userId="cd3b0ef9-71bb-4586-b2af-afe4e1d14646" providerId="ADAL" clId="{6094355A-10BB-4307-8A63-AD22B4173DA1}" dt="2025-10-07T16:25:43.023" v="39530" actId="20577"/>
          <ac:spMkLst>
            <pc:docMk/>
            <pc:sldMk cId="4246883871" sldId="332"/>
            <ac:spMk id="2" creationId="{EAEB9000-0DF3-824E-4926-80A30384333D}"/>
          </ac:spMkLst>
        </pc:spChg>
        <pc:spChg chg="add mod">
          <ac:chgData name="Caro Frauhammer" userId="cd3b0ef9-71bb-4586-b2af-afe4e1d14646" providerId="ADAL" clId="{6094355A-10BB-4307-8A63-AD22B4173DA1}" dt="2025-10-07T16:26:53.868" v="39551" actId="20577"/>
          <ac:spMkLst>
            <pc:docMk/>
            <pc:sldMk cId="4246883871" sldId="332"/>
            <ac:spMk id="3" creationId="{338612E0-94AF-19E6-8C23-496BABE8459F}"/>
          </ac:spMkLst>
        </pc:spChg>
        <pc:spChg chg="mod ord">
          <ac:chgData name="Caro Frauhammer" userId="cd3b0ef9-71bb-4586-b2af-afe4e1d14646" providerId="ADAL" clId="{6094355A-10BB-4307-8A63-AD22B4173DA1}" dt="2025-10-07T16:05:01.665" v="38348" actId="700"/>
          <ac:spMkLst>
            <pc:docMk/>
            <pc:sldMk cId="4246883871" sldId="332"/>
            <ac:spMk id="4" creationId="{E02117C8-4E0C-FF68-EADF-9765F151E493}"/>
          </ac:spMkLst>
        </pc:spChg>
        <pc:spChg chg="mod ord">
          <ac:chgData name="Caro Frauhammer" userId="cd3b0ef9-71bb-4586-b2af-afe4e1d14646" providerId="ADAL" clId="{6094355A-10BB-4307-8A63-AD22B4173DA1}" dt="2025-10-07T16:05:01.665" v="38348" actId="700"/>
          <ac:spMkLst>
            <pc:docMk/>
            <pc:sldMk cId="4246883871" sldId="332"/>
            <ac:spMk id="5" creationId="{29F0C4A6-6CBB-A479-0984-7C84F971962D}"/>
          </ac:spMkLst>
        </pc:spChg>
        <pc:picChg chg="add mod">
          <ac:chgData name="Caro Frauhammer" userId="cd3b0ef9-71bb-4586-b2af-afe4e1d14646" providerId="ADAL" clId="{6094355A-10BB-4307-8A63-AD22B4173DA1}" dt="2025-10-07T16:26:46.529" v="39546" actId="1076"/>
          <ac:picMkLst>
            <pc:docMk/>
            <pc:sldMk cId="4246883871" sldId="332"/>
            <ac:picMk id="7" creationId="{25FF9046-9D3B-02B6-999D-C36A94F67EBB}"/>
          </ac:picMkLst>
        </pc:picChg>
        <pc:picChg chg="add mod ord">
          <ac:chgData name="Caro Frauhammer" userId="cd3b0ef9-71bb-4586-b2af-afe4e1d14646" providerId="ADAL" clId="{6094355A-10BB-4307-8A63-AD22B4173DA1}" dt="2025-10-07T16:26:43.566" v="39545" actId="1076"/>
          <ac:picMkLst>
            <pc:docMk/>
            <pc:sldMk cId="4246883871" sldId="332"/>
            <ac:picMk id="8" creationId="{2DE2AE6C-E567-2C8F-AC30-5DC1E3868593}"/>
          </ac:picMkLst>
        </pc:picChg>
      </pc:sldChg>
      <pc:sldChg chg="new del">
        <pc:chgData name="Caro Frauhammer" userId="cd3b0ef9-71bb-4586-b2af-afe4e1d14646" providerId="ADAL" clId="{6094355A-10BB-4307-8A63-AD22B4173DA1}" dt="2025-09-17T11:26:04.052" v="8726" actId="47"/>
        <pc:sldMkLst>
          <pc:docMk/>
          <pc:sldMk cId="76262837" sldId="333"/>
        </pc:sldMkLst>
      </pc:sldChg>
      <pc:sldChg chg="addSp delSp modSp new mod ord modClrScheme chgLayout">
        <pc:chgData name="Caro Frauhammer" userId="cd3b0ef9-71bb-4586-b2af-afe4e1d14646" providerId="ADAL" clId="{6094355A-10BB-4307-8A63-AD22B4173DA1}" dt="2025-10-07T16:06:02.691" v="38433" actId="14100"/>
        <pc:sldMkLst>
          <pc:docMk/>
          <pc:sldMk cId="439060112" sldId="333"/>
        </pc:sldMkLst>
        <pc:spChg chg="mod ord">
          <ac:chgData name="Caro Frauhammer" userId="cd3b0ef9-71bb-4586-b2af-afe4e1d14646" providerId="ADAL" clId="{6094355A-10BB-4307-8A63-AD22B4173DA1}" dt="2025-10-07T16:05:01.665" v="38348" actId="700"/>
          <ac:spMkLst>
            <pc:docMk/>
            <pc:sldMk cId="439060112" sldId="333"/>
            <ac:spMk id="4" creationId="{75AD4F7E-8323-7E58-1F70-E87D01415DB1}"/>
          </ac:spMkLst>
        </pc:spChg>
        <pc:spChg chg="mod ord">
          <ac:chgData name="Caro Frauhammer" userId="cd3b0ef9-71bb-4586-b2af-afe4e1d14646" providerId="ADAL" clId="{6094355A-10BB-4307-8A63-AD22B4173DA1}" dt="2025-10-07T16:05:01.665" v="38348" actId="700"/>
          <ac:spMkLst>
            <pc:docMk/>
            <pc:sldMk cId="439060112" sldId="333"/>
            <ac:spMk id="5" creationId="{A5EC80C4-B895-A44E-B15E-C62AA1892DFE}"/>
          </ac:spMkLst>
        </pc:spChg>
        <pc:spChg chg="add mod">
          <ac:chgData name="Caro Frauhammer" userId="cd3b0ef9-71bb-4586-b2af-afe4e1d14646" providerId="ADAL" clId="{6094355A-10BB-4307-8A63-AD22B4173DA1}" dt="2025-10-07T16:06:02.691" v="38433" actId="14100"/>
          <ac:spMkLst>
            <pc:docMk/>
            <pc:sldMk cId="439060112" sldId="333"/>
            <ac:spMk id="8" creationId="{E22B72C5-272A-DC87-85D4-9B86570F48E4}"/>
          </ac:spMkLst>
        </pc:spChg>
        <pc:spChg chg="add mod ord">
          <ac:chgData name="Caro Frauhammer" userId="cd3b0ef9-71bb-4586-b2af-afe4e1d14646" providerId="ADAL" clId="{6094355A-10BB-4307-8A63-AD22B4173DA1}" dt="2025-10-07T16:05:30.207" v="38399" actId="20577"/>
          <ac:spMkLst>
            <pc:docMk/>
            <pc:sldMk cId="439060112" sldId="333"/>
            <ac:spMk id="9" creationId="{CE7D9AF6-3970-5BC4-91B9-86DD1B284416}"/>
          </ac:spMkLst>
        </pc:spChg>
        <pc:spChg chg="add mod ord">
          <ac:chgData name="Caro Frauhammer" userId="cd3b0ef9-71bb-4586-b2af-afe4e1d14646" providerId="ADAL" clId="{6094355A-10BB-4307-8A63-AD22B4173DA1}" dt="2025-10-07T16:05:01.665" v="38348" actId="700"/>
          <ac:spMkLst>
            <pc:docMk/>
            <pc:sldMk cId="439060112" sldId="333"/>
            <ac:spMk id="10" creationId="{2150C4E2-F0DB-0EC5-7672-FE5450335458}"/>
          </ac:spMkLst>
        </pc:spChg>
        <pc:grpChg chg="add mod">
          <ac:chgData name="Caro Frauhammer" userId="cd3b0ef9-71bb-4586-b2af-afe4e1d14646" providerId="ADAL" clId="{6094355A-10BB-4307-8A63-AD22B4173DA1}" dt="2025-10-07T16:05:17.318" v="38360" actId="14100"/>
          <ac:grpSpMkLst>
            <pc:docMk/>
            <pc:sldMk cId="439060112" sldId="333"/>
            <ac:grpSpMk id="6" creationId="{E35E2495-7262-0BAD-ECE1-289DBE520FFF}"/>
          </ac:grpSpMkLst>
        </pc:grpChg>
      </pc:sldChg>
      <pc:sldChg chg="modSp new mod modClrScheme chgLayout">
        <pc:chgData name="Caro Frauhammer" userId="cd3b0ef9-71bb-4586-b2af-afe4e1d14646" providerId="ADAL" clId="{6094355A-10BB-4307-8A63-AD22B4173DA1}" dt="2025-10-07T16:05:01.665" v="38348" actId="700"/>
        <pc:sldMkLst>
          <pc:docMk/>
          <pc:sldMk cId="322680407" sldId="334"/>
        </pc:sldMkLst>
        <pc:spChg chg="mod ord">
          <ac:chgData name="Caro Frauhammer" userId="cd3b0ef9-71bb-4586-b2af-afe4e1d14646" providerId="ADAL" clId="{6094355A-10BB-4307-8A63-AD22B4173DA1}" dt="2025-10-07T16:05:01.665" v="38348" actId="700"/>
          <ac:spMkLst>
            <pc:docMk/>
            <pc:sldMk cId="322680407" sldId="334"/>
            <ac:spMk id="2" creationId="{DC3156C2-3075-A574-2FA1-71704992C972}"/>
          </ac:spMkLst>
        </pc:spChg>
        <pc:spChg chg="mod ord">
          <ac:chgData name="Caro Frauhammer" userId="cd3b0ef9-71bb-4586-b2af-afe4e1d14646" providerId="ADAL" clId="{6094355A-10BB-4307-8A63-AD22B4173DA1}" dt="2025-10-07T16:05:01.665" v="38348" actId="700"/>
          <ac:spMkLst>
            <pc:docMk/>
            <pc:sldMk cId="322680407" sldId="334"/>
            <ac:spMk id="3" creationId="{9B00307D-9D5A-5EA9-B1F0-5BB3338AC155}"/>
          </ac:spMkLst>
        </pc:spChg>
        <pc:spChg chg="mod ord">
          <ac:chgData name="Caro Frauhammer" userId="cd3b0ef9-71bb-4586-b2af-afe4e1d14646" providerId="ADAL" clId="{6094355A-10BB-4307-8A63-AD22B4173DA1}" dt="2025-10-07T16:05:01.665" v="38348" actId="700"/>
          <ac:spMkLst>
            <pc:docMk/>
            <pc:sldMk cId="322680407" sldId="334"/>
            <ac:spMk id="4" creationId="{9899C269-5901-9AE8-C372-CF01657D4D39}"/>
          </ac:spMkLst>
        </pc:spChg>
        <pc:spChg chg="mod ord">
          <ac:chgData name="Caro Frauhammer" userId="cd3b0ef9-71bb-4586-b2af-afe4e1d14646" providerId="ADAL" clId="{6094355A-10BB-4307-8A63-AD22B4173DA1}" dt="2025-10-07T16:05:01.665" v="38348" actId="700"/>
          <ac:spMkLst>
            <pc:docMk/>
            <pc:sldMk cId="322680407" sldId="334"/>
            <ac:spMk id="5" creationId="{CD59F3DB-7ED5-1DC3-7C55-64E93F12CFCA}"/>
          </ac:spMkLst>
        </pc:spChg>
      </pc:sldChg>
      <pc:sldChg chg="addSp modSp new mod modClrScheme chgLayout">
        <pc:chgData name="Caro Frauhammer" userId="cd3b0ef9-71bb-4586-b2af-afe4e1d14646" providerId="ADAL" clId="{6094355A-10BB-4307-8A63-AD22B4173DA1}" dt="2025-10-07T16:29:59.148" v="39679" actId="14100"/>
        <pc:sldMkLst>
          <pc:docMk/>
          <pc:sldMk cId="1086074844" sldId="335"/>
        </pc:sldMkLst>
        <pc:spChg chg="mod ord">
          <ac:chgData name="Caro Frauhammer" userId="cd3b0ef9-71bb-4586-b2af-afe4e1d14646" providerId="ADAL" clId="{6094355A-10BB-4307-8A63-AD22B4173DA1}" dt="2025-10-07T16:29:59.148" v="39679" actId="14100"/>
          <ac:spMkLst>
            <pc:docMk/>
            <pc:sldMk cId="1086074844" sldId="335"/>
            <ac:spMk id="2" creationId="{C04267CF-85E2-0BB3-CD9C-6398E874D6D3}"/>
          </ac:spMkLst>
        </pc:spChg>
        <pc:spChg chg="mod ord">
          <ac:chgData name="Caro Frauhammer" userId="cd3b0ef9-71bb-4586-b2af-afe4e1d14646" providerId="ADAL" clId="{6094355A-10BB-4307-8A63-AD22B4173DA1}" dt="2025-10-07T16:05:01.665" v="38348" actId="700"/>
          <ac:spMkLst>
            <pc:docMk/>
            <pc:sldMk cId="1086074844" sldId="335"/>
            <ac:spMk id="3" creationId="{5372BD40-6C7D-1BB3-8253-481F49BA86E9}"/>
          </ac:spMkLst>
        </pc:spChg>
        <pc:spChg chg="mod ord">
          <ac:chgData name="Caro Frauhammer" userId="cd3b0ef9-71bb-4586-b2af-afe4e1d14646" providerId="ADAL" clId="{6094355A-10BB-4307-8A63-AD22B4173DA1}" dt="2025-10-07T16:05:01.665" v="38348" actId="700"/>
          <ac:spMkLst>
            <pc:docMk/>
            <pc:sldMk cId="1086074844" sldId="335"/>
            <ac:spMk id="4" creationId="{4CDC1CF9-CB13-4245-4B08-BA43F6457C14}"/>
          </ac:spMkLst>
        </pc:spChg>
        <pc:spChg chg="mod ord">
          <ac:chgData name="Caro Frauhammer" userId="cd3b0ef9-71bb-4586-b2af-afe4e1d14646" providerId="ADAL" clId="{6094355A-10BB-4307-8A63-AD22B4173DA1}" dt="2025-10-07T16:05:01.665" v="38348" actId="700"/>
          <ac:spMkLst>
            <pc:docMk/>
            <pc:sldMk cId="1086074844" sldId="335"/>
            <ac:spMk id="5" creationId="{2A747034-2BBF-4AA2-4315-FED8E6094E1D}"/>
          </ac:spMkLst>
        </pc:spChg>
      </pc:sldChg>
      <pc:sldChg chg="addSp delSp modSp new mod modClrScheme chgLayout">
        <pc:chgData name="Caro Frauhammer" userId="cd3b0ef9-71bb-4586-b2af-afe4e1d14646" providerId="ADAL" clId="{6094355A-10BB-4307-8A63-AD22B4173DA1}" dt="2025-10-07T16:41:50.165" v="39955" actId="1076"/>
        <pc:sldMkLst>
          <pc:docMk/>
          <pc:sldMk cId="456836730" sldId="336"/>
        </pc:sldMkLst>
        <pc:spChg chg="add mod ord">
          <ac:chgData name="Caro Frauhammer" userId="cd3b0ef9-71bb-4586-b2af-afe4e1d14646" providerId="ADAL" clId="{6094355A-10BB-4307-8A63-AD22B4173DA1}" dt="2025-10-07T16:05:02.081" v="38354" actId="27636"/>
          <ac:spMkLst>
            <pc:docMk/>
            <pc:sldMk cId="456836730" sldId="336"/>
            <ac:spMk id="2" creationId="{596942F9-2863-B56B-9196-731CF7584620}"/>
          </ac:spMkLst>
        </pc:spChg>
        <pc:spChg chg="add mod ord">
          <ac:chgData name="Caro Frauhammer" userId="cd3b0ef9-71bb-4586-b2af-afe4e1d14646" providerId="ADAL" clId="{6094355A-10BB-4307-8A63-AD22B4173DA1}" dt="2025-10-07T16:05:01.665" v="38348" actId="700"/>
          <ac:spMkLst>
            <pc:docMk/>
            <pc:sldMk cId="456836730" sldId="336"/>
            <ac:spMk id="3" creationId="{C08074F7-39B8-25D0-CEFE-D878F16C0729}"/>
          </ac:spMkLst>
        </pc:spChg>
        <pc:spChg chg="mod ord">
          <ac:chgData name="Caro Frauhammer" userId="cd3b0ef9-71bb-4586-b2af-afe4e1d14646" providerId="ADAL" clId="{6094355A-10BB-4307-8A63-AD22B4173DA1}" dt="2025-10-07T16:05:01.665" v="38348" actId="700"/>
          <ac:spMkLst>
            <pc:docMk/>
            <pc:sldMk cId="456836730" sldId="336"/>
            <ac:spMk id="4" creationId="{B2B4B860-49FA-865E-5C0C-6CCDD17DD496}"/>
          </ac:spMkLst>
        </pc:spChg>
        <pc:spChg chg="mod ord">
          <ac:chgData name="Caro Frauhammer" userId="cd3b0ef9-71bb-4586-b2af-afe4e1d14646" providerId="ADAL" clId="{6094355A-10BB-4307-8A63-AD22B4173DA1}" dt="2025-10-07T16:05:01.665" v="38348" actId="700"/>
          <ac:spMkLst>
            <pc:docMk/>
            <pc:sldMk cId="456836730" sldId="336"/>
            <ac:spMk id="5" creationId="{F2147C93-8647-A9BA-76B0-F82A3D78AB2E}"/>
          </ac:spMkLst>
        </pc:spChg>
        <pc:spChg chg="add mod">
          <ac:chgData name="Caro Frauhammer" userId="cd3b0ef9-71bb-4586-b2af-afe4e1d14646" providerId="ADAL" clId="{6094355A-10BB-4307-8A63-AD22B4173DA1}" dt="2025-10-07T11:57:43.661" v="37075" actId="790"/>
          <ac:spMkLst>
            <pc:docMk/>
            <pc:sldMk cId="456836730" sldId="336"/>
            <ac:spMk id="12" creationId="{3C0D693B-F744-995B-7229-576C1C931EA3}"/>
          </ac:spMkLst>
        </pc:spChg>
        <pc:spChg chg="add mod">
          <ac:chgData name="Caro Frauhammer" userId="cd3b0ef9-71bb-4586-b2af-afe4e1d14646" providerId="ADAL" clId="{6094355A-10BB-4307-8A63-AD22B4173DA1}" dt="2025-10-07T11:57:43.661" v="37075" actId="790"/>
          <ac:spMkLst>
            <pc:docMk/>
            <pc:sldMk cId="456836730" sldId="336"/>
            <ac:spMk id="20" creationId="{8245811A-63ED-923A-F4B9-28A97FFEF45A}"/>
          </ac:spMkLst>
        </pc:spChg>
        <pc:spChg chg="add mod">
          <ac:chgData name="Caro Frauhammer" userId="cd3b0ef9-71bb-4586-b2af-afe4e1d14646" providerId="ADAL" clId="{6094355A-10BB-4307-8A63-AD22B4173DA1}" dt="2025-10-07T11:57:43.661" v="37075" actId="790"/>
          <ac:spMkLst>
            <pc:docMk/>
            <pc:sldMk cId="456836730" sldId="336"/>
            <ac:spMk id="27" creationId="{E84A9928-2396-9AEA-D9BF-A5430FB5CCB2}"/>
          </ac:spMkLst>
        </pc:spChg>
        <pc:spChg chg="add mod">
          <ac:chgData name="Caro Frauhammer" userId="cd3b0ef9-71bb-4586-b2af-afe4e1d14646" providerId="ADAL" clId="{6094355A-10BB-4307-8A63-AD22B4173DA1}" dt="2025-10-07T11:57:43.661" v="37075" actId="790"/>
          <ac:spMkLst>
            <pc:docMk/>
            <pc:sldMk cId="456836730" sldId="336"/>
            <ac:spMk id="34" creationId="{E28FFAC1-EA46-4CB3-68EA-E44E8385C7CD}"/>
          </ac:spMkLst>
        </pc:spChg>
        <pc:spChg chg="add mod">
          <ac:chgData name="Caro Frauhammer" userId="cd3b0ef9-71bb-4586-b2af-afe4e1d14646" providerId="ADAL" clId="{6094355A-10BB-4307-8A63-AD22B4173DA1}" dt="2025-10-07T11:57:43.661" v="37075" actId="790"/>
          <ac:spMkLst>
            <pc:docMk/>
            <pc:sldMk cId="456836730" sldId="336"/>
            <ac:spMk id="50" creationId="{EDD51FAC-E6D3-93C7-40AD-D51741EEFB42}"/>
          </ac:spMkLst>
        </pc:spChg>
        <pc:spChg chg="add mod">
          <ac:chgData name="Caro Frauhammer" userId="cd3b0ef9-71bb-4586-b2af-afe4e1d14646" providerId="ADAL" clId="{6094355A-10BB-4307-8A63-AD22B4173DA1}" dt="2025-10-07T11:57:43.661" v="37075" actId="790"/>
          <ac:spMkLst>
            <pc:docMk/>
            <pc:sldMk cId="456836730" sldId="336"/>
            <ac:spMk id="54" creationId="{A0FC73A4-C036-B8B0-5C57-5EDCEA9C7FA6}"/>
          </ac:spMkLst>
        </pc:spChg>
        <pc:grpChg chg="add mod">
          <ac:chgData name="Caro Frauhammer" userId="cd3b0ef9-71bb-4586-b2af-afe4e1d14646" providerId="ADAL" clId="{6094355A-10BB-4307-8A63-AD22B4173DA1}" dt="2025-10-05T16:36:53.630" v="33262" actId="1076"/>
          <ac:grpSpMkLst>
            <pc:docMk/>
            <pc:sldMk cId="456836730" sldId="336"/>
            <ac:grpSpMk id="18" creationId="{360D2BF1-1074-9CE2-7D28-F72D68513F74}"/>
          </ac:grpSpMkLst>
        </pc:grpChg>
        <pc:grpChg chg="add mod">
          <ac:chgData name="Caro Frauhammer" userId="cd3b0ef9-71bb-4586-b2af-afe4e1d14646" providerId="ADAL" clId="{6094355A-10BB-4307-8A63-AD22B4173DA1}" dt="2025-10-07T16:41:50.165" v="39955" actId="1076"/>
          <ac:grpSpMkLst>
            <pc:docMk/>
            <pc:sldMk cId="456836730" sldId="336"/>
            <ac:grpSpMk id="33" creationId="{2D0C74A5-88A5-E2F7-A21B-3D51AEDAC3A1}"/>
          </ac:grpSpMkLst>
        </pc:grpChg>
      </pc:sldChg>
      <pc:sldChg chg="addSp delSp modSp new mod modClrScheme chgLayout">
        <pc:chgData name="Caro Frauhammer" userId="cd3b0ef9-71bb-4586-b2af-afe4e1d14646" providerId="ADAL" clId="{6094355A-10BB-4307-8A63-AD22B4173DA1}" dt="2025-10-07T16:05:01.665" v="38348" actId="700"/>
        <pc:sldMkLst>
          <pc:docMk/>
          <pc:sldMk cId="1903550104" sldId="337"/>
        </pc:sldMkLst>
        <pc:spChg chg="mod ord">
          <ac:chgData name="Caro Frauhammer" userId="cd3b0ef9-71bb-4586-b2af-afe4e1d14646" providerId="ADAL" clId="{6094355A-10BB-4307-8A63-AD22B4173DA1}" dt="2025-10-07T16:05:01.665" v="38348" actId="700"/>
          <ac:spMkLst>
            <pc:docMk/>
            <pc:sldMk cId="1903550104" sldId="337"/>
            <ac:spMk id="2" creationId="{9766FFE1-E9BB-B62C-39D8-6751B48CADBA}"/>
          </ac:spMkLst>
        </pc:spChg>
        <pc:spChg chg="mod ord">
          <ac:chgData name="Caro Frauhammer" userId="cd3b0ef9-71bb-4586-b2af-afe4e1d14646" providerId="ADAL" clId="{6094355A-10BB-4307-8A63-AD22B4173DA1}" dt="2025-10-07T16:05:01.665" v="38348" actId="700"/>
          <ac:spMkLst>
            <pc:docMk/>
            <pc:sldMk cId="1903550104" sldId="337"/>
            <ac:spMk id="4" creationId="{EBC56B24-F2AB-1535-8B74-B294D2093D84}"/>
          </ac:spMkLst>
        </pc:spChg>
        <pc:spChg chg="mod ord">
          <ac:chgData name="Caro Frauhammer" userId="cd3b0ef9-71bb-4586-b2af-afe4e1d14646" providerId="ADAL" clId="{6094355A-10BB-4307-8A63-AD22B4173DA1}" dt="2025-10-07T16:05:01.665" v="38348" actId="700"/>
          <ac:spMkLst>
            <pc:docMk/>
            <pc:sldMk cId="1903550104" sldId="337"/>
            <ac:spMk id="5" creationId="{171E3611-314B-D131-306E-09F4CE3E1A34}"/>
          </ac:spMkLst>
        </pc:spChg>
        <pc:spChg chg="add mod ord">
          <ac:chgData name="Caro Frauhammer" userId="cd3b0ef9-71bb-4586-b2af-afe4e1d14646" providerId="ADAL" clId="{6094355A-10BB-4307-8A63-AD22B4173DA1}" dt="2025-10-07T16:05:01.665" v="38348" actId="700"/>
          <ac:spMkLst>
            <pc:docMk/>
            <pc:sldMk cId="1903550104" sldId="337"/>
            <ac:spMk id="9" creationId="{FB70AC1F-515C-BFAD-6321-C321F3657F63}"/>
          </ac:spMkLst>
        </pc:spChg>
      </pc:sldChg>
      <pc:sldChg chg="addSp delSp modSp new mod modClrScheme chgLayout">
        <pc:chgData name="Caro Frauhammer" userId="cd3b0ef9-71bb-4586-b2af-afe4e1d14646" providerId="ADAL" clId="{6094355A-10BB-4307-8A63-AD22B4173DA1}" dt="2025-10-07T16:05:01.665" v="38348" actId="700"/>
        <pc:sldMkLst>
          <pc:docMk/>
          <pc:sldMk cId="1495596604" sldId="338"/>
        </pc:sldMkLst>
        <pc:spChg chg="mod ord">
          <ac:chgData name="Caro Frauhammer" userId="cd3b0ef9-71bb-4586-b2af-afe4e1d14646" providerId="ADAL" clId="{6094355A-10BB-4307-8A63-AD22B4173DA1}" dt="2025-10-07T16:05:01.665" v="38348" actId="700"/>
          <ac:spMkLst>
            <pc:docMk/>
            <pc:sldMk cId="1495596604" sldId="338"/>
            <ac:spMk id="2" creationId="{CA4F2286-C7F0-388E-DF3B-55B765069A11}"/>
          </ac:spMkLst>
        </pc:spChg>
        <pc:spChg chg="add mod ord">
          <ac:chgData name="Caro Frauhammer" userId="cd3b0ef9-71bb-4586-b2af-afe4e1d14646" providerId="ADAL" clId="{6094355A-10BB-4307-8A63-AD22B4173DA1}" dt="2025-10-07T16:05:01.665" v="38348" actId="700"/>
          <ac:spMkLst>
            <pc:docMk/>
            <pc:sldMk cId="1495596604" sldId="338"/>
            <ac:spMk id="3" creationId="{C3E25532-8B3D-E4FA-EC55-CFED05FD049F}"/>
          </ac:spMkLst>
        </pc:spChg>
        <pc:spChg chg="mod ord">
          <ac:chgData name="Caro Frauhammer" userId="cd3b0ef9-71bb-4586-b2af-afe4e1d14646" providerId="ADAL" clId="{6094355A-10BB-4307-8A63-AD22B4173DA1}" dt="2025-10-07T16:05:01.665" v="38348" actId="700"/>
          <ac:spMkLst>
            <pc:docMk/>
            <pc:sldMk cId="1495596604" sldId="338"/>
            <ac:spMk id="4" creationId="{56BB7E30-1BDA-C11D-3FE0-7BB00E75A864}"/>
          </ac:spMkLst>
        </pc:spChg>
        <pc:spChg chg="mod ord">
          <ac:chgData name="Caro Frauhammer" userId="cd3b0ef9-71bb-4586-b2af-afe4e1d14646" providerId="ADAL" clId="{6094355A-10BB-4307-8A63-AD22B4173DA1}" dt="2025-10-07T16:05:01.665" v="38348" actId="700"/>
          <ac:spMkLst>
            <pc:docMk/>
            <pc:sldMk cId="1495596604" sldId="338"/>
            <ac:spMk id="5" creationId="{ED09B414-44C1-BA88-C698-815F9A6222A8}"/>
          </ac:spMkLst>
        </pc:spChg>
        <pc:spChg chg="add mod">
          <ac:chgData name="Caro Frauhammer" userId="cd3b0ef9-71bb-4586-b2af-afe4e1d14646" providerId="ADAL" clId="{6094355A-10BB-4307-8A63-AD22B4173DA1}" dt="2025-10-07T11:57:43.661" v="37075" actId="790"/>
          <ac:spMkLst>
            <pc:docMk/>
            <pc:sldMk cId="1495596604" sldId="338"/>
            <ac:spMk id="18" creationId="{3D272305-2F8D-24AE-CC09-F8BCF56B6B75}"/>
          </ac:spMkLst>
        </pc:spChg>
        <pc:spChg chg="add mod">
          <ac:chgData name="Caro Frauhammer" userId="cd3b0ef9-71bb-4586-b2af-afe4e1d14646" providerId="ADAL" clId="{6094355A-10BB-4307-8A63-AD22B4173DA1}" dt="2025-10-07T11:57:43.661" v="37075" actId="790"/>
          <ac:spMkLst>
            <pc:docMk/>
            <pc:sldMk cId="1495596604" sldId="338"/>
            <ac:spMk id="20" creationId="{5E492253-8732-7F37-77D9-8F40ED316763}"/>
          </ac:spMkLst>
        </pc:spChg>
      </pc:sldChg>
      <pc:sldChg chg="addSp delSp modSp new del mod modClrScheme addAnim delAnim modAnim modShow chgLayout modNotesTx">
        <pc:chgData name="Caro Frauhammer" userId="cd3b0ef9-71bb-4586-b2af-afe4e1d14646" providerId="ADAL" clId="{6094355A-10BB-4307-8A63-AD22B4173DA1}" dt="2025-10-07T12:37:33.456" v="37446" actId="2696"/>
        <pc:sldMkLst>
          <pc:docMk/>
          <pc:sldMk cId="1367939015" sldId="339"/>
        </pc:sldMkLst>
      </pc:sldChg>
      <pc:sldChg chg="addSp delSp modSp add mod modClrScheme modShow chgLayout">
        <pc:chgData name="Caro Frauhammer" userId="cd3b0ef9-71bb-4586-b2af-afe4e1d14646" providerId="ADAL" clId="{6094355A-10BB-4307-8A63-AD22B4173DA1}" dt="2025-10-07T16:42:15.387" v="39958" actId="14100"/>
        <pc:sldMkLst>
          <pc:docMk/>
          <pc:sldMk cId="2463353420" sldId="339"/>
        </pc:sldMkLst>
        <pc:spChg chg="add mod ord">
          <ac:chgData name="Caro Frauhammer" userId="cd3b0ef9-71bb-4586-b2af-afe4e1d14646" providerId="ADAL" clId="{6094355A-10BB-4307-8A63-AD22B4173DA1}" dt="2025-10-07T16:05:02.096" v="38355" actId="27636"/>
          <ac:spMkLst>
            <pc:docMk/>
            <pc:sldMk cId="2463353420" sldId="339"/>
            <ac:spMk id="2" creationId="{419B05CC-C6E1-DAA2-E235-1FD390C1ACC7}"/>
          </ac:spMkLst>
        </pc:spChg>
        <pc:spChg chg="mod ord">
          <ac:chgData name="Caro Frauhammer" userId="cd3b0ef9-71bb-4586-b2af-afe4e1d14646" providerId="ADAL" clId="{6094355A-10BB-4307-8A63-AD22B4173DA1}" dt="2025-10-07T16:05:01.665" v="38348" actId="700"/>
          <ac:spMkLst>
            <pc:docMk/>
            <pc:sldMk cId="2463353420" sldId="339"/>
            <ac:spMk id="4" creationId="{BDB7FA45-1AF9-D6FD-E2E8-7B1D03908852}"/>
          </ac:spMkLst>
        </pc:spChg>
        <pc:spChg chg="mod ord">
          <ac:chgData name="Caro Frauhammer" userId="cd3b0ef9-71bb-4586-b2af-afe4e1d14646" providerId="ADAL" clId="{6094355A-10BB-4307-8A63-AD22B4173DA1}" dt="2025-10-07T16:05:01.665" v="38348" actId="700"/>
          <ac:spMkLst>
            <pc:docMk/>
            <pc:sldMk cId="2463353420" sldId="339"/>
            <ac:spMk id="5" creationId="{DF5F85F5-081B-CD10-62D1-D74D20D59834}"/>
          </ac:spMkLst>
        </pc:spChg>
        <pc:picChg chg="mod ord">
          <ac:chgData name="Caro Frauhammer" userId="cd3b0ef9-71bb-4586-b2af-afe4e1d14646" providerId="ADAL" clId="{6094355A-10BB-4307-8A63-AD22B4173DA1}" dt="2025-10-07T16:42:15.387" v="39958" actId="14100"/>
          <ac:picMkLst>
            <pc:docMk/>
            <pc:sldMk cId="2463353420" sldId="339"/>
            <ac:picMk id="8" creationId="{9A109C4C-0909-D4AB-0250-3BE1283C6315}"/>
          </ac:picMkLst>
        </pc:picChg>
      </pc:sldChg>
      <pc:sldChg chg="addSp delSp modSp new del mod ord modClrScheme modShow chgLayout modNotesTx">
        <pc:chgData name="Caro Frauhammer" userId="cd3b0ef9-71bb-4586-b2af-afe4e1d14646" providerId="ADAL" clId="{6094355A-10BB-4307-8A63-AD22B4173DA1}" dt="2025-10-07T13:07:24.844" v="37537" actId="47"/>
        <pc:sldMkLst>
          <pc:docMk/>
          <pc:sldMk cId="2057788995" sldId="340"/>
        </pc:sldMkLst>
      </pc:sldChg>
      <pc:sldChg chg="addSp delSp modSp new del mod modNotesTx">
        <pc:chgData name="Caro Frauhammer" userId="cd3b0ef9-71bb-4586-b2af-afe4e1d14646" providerId="ADAL" clId="{6094355A-10BB-4307-8A63-AD22B4173DA1}" dt="2025-10-05T16:48:01.126" v="33369" actId="47"/>
        <pc:sldMkLst>
          <pc:docMk/>
          <pc:sldMk cId="678238146" sldId="341"/>
        </pc:sldMkLst>
      </pc:sldChg>
      <pc:sldChg chg="addSp delSp modSp new del mod">
        <pc:chgData name="Caro Frauhammer" userId="cd3b0ef9-71bb-4586-b2af-afe4e1d14646" providerId="ADAL" clId="{6094355A-10BB-4307-8A63-AD22B4173DA1}" dt="2025-10-05T16:48:08.459" v="33370" actId="47"/>
        <pc:sldMkLst>
          <pc:docMk/>
          <pc:sldMk cId="173556478" sldId="342"/>
        </pc:sldMkLst>
      </pc:sldChg>
      <pc:sldChg chg="addSp delSp modSp new add del mod">
        <pc:chgData name="Caro Frauhammer" userId="cd3b0ef9-71bb-4586-b2af-afe4e1d14646" providerId="ADAL" clId="{6094355A-10BB-4307-8A63-AD22B4173DA1}" dt="2025-09-26T12:07:01.193" v="19518" actId="47"/>
        <pc:sldMkLst>
          <pc:docMk/>
          <pc:sldMk cId="2309881779" sldId="343"/>
        </pc:sldMkLst>
      </pc:sldChg>
      <pc:sldChg chg="addSp delSp modSp new del mod ord modClrScheme chgLayout modNotesTx">
        <pc:chgData name="Caro Frauhammer" userId="cd3b0ef9-71bb-4586-b2af-afe4e1d14646" providerId="ADAL" clId="{6094355A-10BB-4307-8A63-AD22B4173DA1}" dt="2025-10-07T13:25:04.511" v="37770" actId="47"/>
        <pc:sldMkLst>
          <pc:docMk/>
          <pc:sldMk cId="4171046785" sldId="344"/>
        </pc:sldMkLst>
      </pc:sldChg>
      <pc:sldChg chg="modSp new del mod">
        <pc:chgData name="Caro Frauhammer" userId="cd3b0ef9-71bb-4586-b2af-afe4e1d14646" providerId="ADAL" clId="{6094355A-10BB-4307-8A63-AD22B4173DA1}" dt="2025-10-05T16:52:02.591" v="33468" actId="47"/>
        <pc:sldMkLst>
          <pc:docMk/>
          <pc:sldMk cId="2124751779" sldId="345"/>
        </pc:sldMkLst>
      </pc:sldChg>
      <pc:sldChg chg="addSp delSp modSp new mod modClrScheme chgLayout">
        <pc:chgData name="Caro Frauhammer" userId="cd3b0ef9-71bb-4586-b2af-afe4e1d14646" providerId="ADAL" clId="{6094355A-10BB-4307-8A63-AD22B4173DA1}" dt="2025-10-07T16:43:04.388" v="40016" actId="2711"/>
        <pc:sldMkLst>
          <pc:docMk/>
          <pc:sldMk cId="1763407774" sldId="346"/>
        </pc:sldMkLst>
        <pc:spChg chg="mod ord">
          <ac:chgData name="Caro Frauhammer" userId="cd3b0ef9-71bb-4586-b2af-afe4e1d14646" providerId="ADAL" clId="{6094355A-10BB-4307-8A63-AD22B4173DA1}" dt="2025-10-07T16:05:01.665" v="38348" actId="700"/>
          <ac:spMkLst>
            <pc:docMk/>
            <pc:sldMk cId="1763407774" sldId="346"/>
            <ac:spMk id="2" creationId="{B360544C-9CDB-33A6-B7D0-7408AEDF0BE6}"/>
          </ac:spMkLst>
        </pc:spChg>
        <pc:spChg chg="add mod ord">
          <ac:chgData name="Caro Frauhammer" userId="cd3b0ef9-71bb-4586-b2af-afe4e1d14646" providerId="ADAL" clId="{6094355A-10BB-4307-8A63-AD22B4173DA1}" dt="2025-10-07T16:05:01.665" v="38348" actId="700"/>
          <ac:spMkLst>
            <pc:docMk/>
            <pc:sldMk cId="1763407774" sldId="346"/>
            <ac:spMk id="3" creationId="{6572D8AA-6D13-54E6-640A-CA57B68B2CD2}"/>
          </ac:spMkLst>
        </pc:spChg>
        <pc:spChg chg="mod ord">
          <ac:chgData name="Caro Frauhammer" userId="cd3b0ef9-71bb-4586-b2af-afe4e1d14646" providerId="ADAL" clId="{6094355A-10BB-4307-8A63-AD22B4173DA1}" dt="2025-10-07T16:05:01.665" v="38348" actId="700"/>
          <ac:spMkLst>
            <pc:docMk/>
            <pc:sldMk cId="1763407774" sldId="346"/>
            <ac:spMk id="4" creationId="{2028D7BC-7B85-D806-E26A-A0007B071BED}"/>
          </ac:spMkLst>
        </pc:spChg>
        <pc:spChg chg="mod ord">
          <ac:chgData name="Caro Frauhammer" userId="cd3b0ef9-71bb-4586-b2af-afe4e1d14646" providerId="ADAL" clId="{6094355A-10BB-4307-8A63-AD22B4173DA1}" dt="2025-10-07T16:05:01.665" v="38348" actId="700"/>
          <ac:spMkLst>
            <pc:docMk/>
            <pc:sldMk cId="1763407774" sldId="346"/>
            <ac:spMk id="5" creationId="{F2792257-49C7-B93C-2A99-BB559E8E8703}"/>
          </ac:spMkLst>
        </pc:spChg>
        <pc:spChg chg="add mod">
          <ac:chgData name="Caro Frauhammer" userId="cd3b0ef9-71bb-4586-b2af-afe4e1d14646" providerId="ADAL" clId="{6094355A-10BB-4307-8A63-AD22B4173DA1}" dt="2025-10-07T16:43:04.388" v="40016" actId="2711"/>
          <ac:spMkLst>
            <pc:docMk/>
            <pc:sldMk cId="1763407774" sldId="346"/>
            <ac:spMk id="12" creationId="{753773FB-2965-ABB0-809B-49013CCEB215}"/>
          </ac:spMkLst>
        </pc:spChg>
        <pc:spChg chg="add mod">
          <ac:chgData name="Caro Frauhammer" userId="cd3b0ef9-71bb-4586-b2af-afe4e1d14646" providerId="ADAL" clId="{6094355A-10BB-4307-8A63-AD22B4173DA1}" dt="2025-10-07T11:57:43.661" v="37075" actId="790"/>
          <ac:spMkLst>
            <pc:docMk/>
            <pc:sldMk cId="1763407774" sldId="346"/>
            <ac:spMk id="13" creationId="{871DF435-64FF-D344-619F-8D102C78850A}"/>
          </ac:spMkLst>
        </pc:spChg>
      </pc:sldChg>
      <pc:sldChg chg="addSp delSp modSp new mod ord modClrScheme chgLayout">
        <pc:chgData name="Caro Frauhammer" userId="cd3b0ef9-71bb-4586-b2af-afe4e1d14646" providerId="ADAL" clId="{6094355A-10BB-4307-8A63-AD22B4173DA1}" dt="2025-10-07T16:43:27.307" v="40059" actId="20577"/>
        <pc:sldMkLst>
          <pc:docMk/>
          <pc:sldMk cId="1159828773" sldId="347"/>
        </pc:sldMkLst>
        <pc:spChg chg="add mod ord">
          <ac:chgData name="Caro Frauhammer" userId="cd3b0ef9-71bb-4586-b2af-afe4e1d14646" providerId="ADAL" clId="{6094355A-10BB-4307-8A63-AD22B4173DA1}" dt="2025-10-07T16:43:27.307" v="40059" actId="20577"/>
          <ac:spMkLst>
            <pc:docMk/>
            <pc:sldMk cId="1159828773" sldId="347"/>
            <ac:spMk id="3" creationId="{D6CED43B-25F4-6A11-8E43-55AD28FAEB2D}"/>
          </ac:spMkLst>
        </pc:spChg>
        <pc:spChg chg="mod ord">
          <ac:chgData name="Caro Frauhammer" userId="cd3b0ef9-71bb-4586-b2af-afe4e1d14646" providerId="ADAL" clId="{6094355A-10BB-4307-8A63-AD22B4173DA1}" dt="2025-10-07T16:05:01.665" v="38348" actId="700"/>
          <ac:spMkLst>
            <pc:docMk/>
            <pc:sldMk cId="1159828773" sldId="347"/>
            <ac:spMk id="4" creationId="{552C6F45-4B66-82C2-A71E-B7D68A2B3EC6}"/>
          </ac:spMkLst>
        </pc:spChg>
        <pc:spChg chg="mod ord">
          <ac:chgData name="Caro Frauhammer" userId="cd3b0ef9-71bb-4586-b2af-afe4e1d14646" providerId="ADAL" clId="{6094355A-10BB-4307-8A63-AD22B4173DA1}" dt="2025-10-07T16:05:01.665" v="38348" actId="700"/>
          <ac:spMkLst>
            <pc:docMk/>
            <pc:sldMk cId="1159828773" sldId="347"/>
            <ac:spMk id="5" creationId="{C9CD5B29-B933-4920-EF9B-BA83D7DAC509}"/>
          </ac:spMkLst>
        </pc:spChg>
        <pc:picChg chg="add mod ord">
          <ac:chgData name="Caro Frauhammer" userId="cd3b0ef9-71bb-4586-b2af-afe4e1d14646" providerId="ADAL" clId="{6094355A-10BB-4307-8A63-AD22B4173DA1}" dt="2025-10-07T16:05:01.665" v="38348" actId="700"/>
          <ac:picMkLst>
            <pc:docMk/>
            <pc:sldMk cId="1159828773" sldId="347"/>
            <ac:picMk id="6" creationId="{5180E851-AD8B-424B-34E9-23A6C31815A6}"/>
          </ac:picMkLst>
        </pc:picChg>
      </pc:sldChg>
      <pc:sldChg chg="addSp delSp modSp new del mod modClrScheme chgLayout">
        <pc:chgData name="Caro Frauhammer" userId="cd3b0ef9-71bb-4586-b2af-afe4e1d14646" providerId="ADAL" clId="{6094355A-10BB-4307-8A63-AD22B4173DA1}" dt="2025-10-08T20:04:36.754" v="45077" actId="47"/>
        <pc:sldMkLst>
          <pc:docMk/>
          <pc:sldMk cId="2302457880" sldId="348"/>
        </pc:sldMkLst>
      </pc:sldChg>
      <pc:sldChg chg="modSp new del mod">
        <pc:chgData name="Caro Frauhammer" userId="cd3b0ef9-71bb-4586-b2af-afe4e1d14646" providerId="ADAL" clId="{6094355A-10BB-4307-8A63-AD22B4173DA1}" dt="2025-10-05T16:53:59.431" v="33494" actId="47"/>
        <pc:sldMkLst>
          <pc:docMk/>
          <pc:sldMk cId="1834611528" sldId="349"/>
        </pc:sldMkLst>
      </pc:sldChg>
      <pc:sldChg chg="addSp modSp new del mod ord">
        <pc:chgData name="Caro Frauhammer" userId="cd3b0ef9-71bb-4586-b2af-afe4e1d14646" providerId="ADAL" clId="{6094355A-10BB-4307-8A63-AD22B4173DA1}" dt="2025-10-05T16:47:56.575" v="33368" actId="47"/>
        <pc:sldMkLst>
          <pc:docMk/>
          <pc:sldMk cId="2315032966" sldId="350"/>
        </pc:sldMkLst>
      </pc:sldChg>
      <pc:sldChg chg="addSp delSp modSp add mod modClrScheme delAnim modAnim chgLayout">
        <pc:chgData name="Caro Frauhammer" userId="cd3b0ef9-71bb-4586-b2af-afe4e1d14646" providerId="ADAL" clId="{6094355A-10BB-4307-8A63-AD22B4173DA1}" dt="2025-10-08T11:26:05.821" v="42425" actId="20577"/>
        <pc:sldMkLst>
          <pc:docMk/>
          <pc:sldMk cId="1250764863" sldId="351"/>
        </pc:sldMkLst>
        <pc:spChg chg="add mod ord">
          <ac:chgData name="Caro Frauhammer" userId="cd3b0ef9-71bb-4586-b2af-afe4e1d14646" providerId="ADAL" clId="{6094355A-10BB-4307-8A63-AD22B4173DA1}" dt="2025-10-07T16:05:01.665" v="38348" actId="700"/>
          <ac:spMkLst>
            <pc:docMk/>
            <pc:sldMk cId="1250764863" sldId="351"/>
            <ac:spMk id="2" creationId="{6451EF72-C1D0-C6AA-881C-522E63A8EC91}"/>
          </ac:spMkLst>
        </pc:spChg>
        <pc:spChg chg="mod ord">
          <ac:chgData name="Caro Frauhammer" userId="cd3b0ef9-71bb-4586-b2af-afe4e1d14646" providerId="ADAL" clId="{6094355A-10BB-4307-8A63-AD22B4173DA1}" dt="2025-10-07T16:05:01.665" v="38348" actId="700"/>
          <ac:spMkLst>
            <pc:docMk/>
            <pc:sldMk cId="1250764863" sldId="351"/>
            <ac:spMk id="4" creationId="{AE96FA32-C2CA-CE56-B71E-5A61CAF63CB6}"/>
          </ac:spMkLst>
        </pc:spChg>
        <pc:spChg chg="mod ord">
          <ac:chgData name="Caro Frauhammer" userId="cd3b0ef9-71bb-4586-b2af-afe4e1d14646" providerId="ADAL" clId="{6094355A-10BB-4307-8A63-AD22B4173DA1}" dt="2025-10-07T16:05:01.665" v="38348" actId="700"/>
          <ac:spMkLst>
            <pc:docMk/>
            <pc:sldMk cId="1250764863" sldId="351"/>
            <ac:spMk id="5" creationId="{1354BB13-BA36-05A6-248E-22AB67EA2976}"/>
          </ac:spMkLst>
        </pc:spChg>
        <pc:spChg chg="mod">
          <ac:chgData name="Caro Frauhammer" userId="cd3b0ef9-71bb-4586-b2af-afe4e1d14646" providerId="ADAL" clId="{6094355A-10BB-4307-8A63-AD22B4173DA1}" dt="2025-10-08T11:25:39.863" v="42391"/>
          <ac:spMkLst>
            <pc:docMk/>
            <pc:sldMk cId="1250764863" sldId="351"/>
            <ac:spMk id="7" creationId="{BD2A07CC-0EDB-9B13-111A-06A6BD2820F5}"/>
          </ac:spMkLst>
        </pc:spChg>
        <pc:spChg chg="mod ord">
          <ac:chgData name="Caro Frauhammer" userId="cd3b0ef9-71bb-4586-b2af-afe4e1d14646" providerId="ADAL" clId="{6094355A-10BB-4307-8A63-AD22B4173DA1}" dt="2025-10-08T11:26:05.821" v="42425" actId="20577"/>
          <ac:spMkLst>
            <pc:docMk/>
            <pc:sldMk cId="1250764863" sldId="351"/>
            <ac:spMk id="12" creationId="{628D6B0D-2FA3-3F99-EF78-3FC987B907DF}"/>
          </ac:spMkLst>
        </pc:spChg>
        <pc:grpChg chg="add mod">
          <ac:chgData name="Caro Frauhammer" userId="cd3b0ef9-71bb-4586-b2af-afe4e1d14646" providerId="ADAL" clId="{6094355A-10BB-4307-8A63-AD22B4173DA1}" dt="2025-10-08T11:25:45.781" v="42393" actId="1076"/>
          <ac:grpSpMkLst>
            <pc:docMk/>
            <pc:sldMk cId="1250764863" sldId="351"/>
            <ac:grpSpMk id="3" creationId="{B7247468-606A-72C6-0392-DA7C2D2EBECE}"/>
          </ac:grpSpMkLst>
        </pc:grpChg>
        <pc:picChg chg="mod">
          <ac:chgData name="Caro Frauhammer" userId="cd3b0ef9-71bb-4586-b2af-afe4e1d14646" providerId="ADAL" clId="{6094355A-10BB-4307-8A63-AD22B4173DA1}" dt="2025-10-08T11:25:39.863" v="42391"/>
          <ac:picMkLst>
            <pc:docMk/>
            <pc:sldMk cId="1250764863" sldId="351"/>
            <ac:picMk id="6" creationId="{B30AC236-4264-80F4-CD82-B4974F33D763}"/>
          </ac:picMkLst>
        </pc:picChg>
        <pc:picChg chg="topLvl">
          <ac:chgData name="Caro Frauhammer" userId="cd3b0ef9-71bb-4586-b2af-afe4e1d14646" providerId="ADAL" clId="{6094355A-10BB-4307-8A63-AD22B4173DA1}" dt="2025-10-07T16:42:48.397" v="40015" actId="478"/>
          <ac:picMkLst>
            <pc:docMk/>
            <pc:sldMk cId="1250764863" sldId="351"/>
            <ac:picMk id="10" creationId="{EC392AB3-BB04-86BB-C1D2-DF07ACEE042D}"/>
          </ac:picMkLst>
        </pc:picChg>
      </pc:sldChg>
      <pc:sldChg chg="addSp delSp modSp new del mod ord modClrScheme modAnim chgLayout">
        <pc:chgData name="Caro Frauhammer" userId="cd3b0ef9-71bb-4586-b2af-afe4e1d14646" providerId="ADAL" clId="{6094355A-10BB-4307-8A63-AD22B4173DA1}" dt="2025-10-07T13:24:44.842" v="37767" actId="2696"/>
        <pc:sldMkLst>
          <pc:docMk/>
          <pc:sldMk cId="2337362964" sldId="351"/>
        </pc:sldMkLst>
      </pc:sldChg>
      <pc:sldChg chg="modSp add del mod modClrScheme chgLayout">
        <pc:chgData name="Caro Frauhammer" userId="cd3b0ef9-71bb-4586-b2af-afe4e1d14646" providerId="ADAL" clId="{6094355A-10BB-4307-8A63-AD22B4173DA1}" dt="2025-10-08T20:04:36.754" v="45077" actId="47"/>
        <pc:sldMkLst>
          <pc:docMk/>
          <pc:sldMk cId="2495977184" sldId="352"/>
        </pc:sldMkLst>
      </pc:sldChg>
      <pc:sldChg chg="modSp new del mod modClrScheme modShow chgLayout">
        <pc:chgData name="Caro Frauhammer" userId="cd3b0ef9-71bb-4586-b2af-afe4e1d14646" providerId="ADAL" clId="{6094355A-10BB-4307-8A63-AD22B4173DA1}" dt="2025-10-07T13:44:11.220" v="37946" actId="2696"/>
        <pc:sldMkLst>
          <pc:docMk/>
          <pc:sldMk cId="2751893224" sldId="352"/>
        </pc:sldMkLst>
      </pc:sldChg>
      <pc:sldChg chg="addSp delSp modSp new del mod modClrScheme chgLayout">
        <pc:chgData name="Caro Frauhammer" userId="cd3b0ef9-71bb-4586-b2af-afe4e1d14646" providerId="ADAL" clId="{6094355A-10BB-4307-8A63-AD22B4173DA1}" dt="2025-10-06T07:34:28.048" v="33747" actId="47"/>
        <pc:sldMkLst>
          <pc:docMk/>
          <pc:sldMk cId="3189523303" sldId="353"/>
        </pc:sldMkLst>
      </pc:sldChg>
      <pc:sldChg chg="modSp new del mod modClrScheme modShow chgLayout">
        <pc:chgData name="Caro Frauhammer" userId="cd3b0ef9-71bb-4586-b2af-afe4e1d14646" providerId="ADAL" clId="{6094355A-10BB-4307-8A63-AD22B4173DA1}" dt="2025-10-07T13:44:11.220" v="37946" actId="2696"/>
        <pc:sldMkLst>
          <pc:docMk/>
          <pc:sldMk cId="723073267" sldId="354"/>
        </pc:sldMkLst>
      </pc:sldChg>
      <pc:sldChg chg="modSp add del mod modClrScheme chgLayout">
        <pc:chgData name="Caro Frauhammer" userId="cd3b0ef9-71bb-4586-b2af-afe4e1d14646" providerId="ADAL" clId="{6094355A-10BB-4307-8A63-AD22B4173DA1}" dt="2025-10-08T20:04:36.754" v="45077" actId="47"/>
        <pc:sldMkLst>
          <pc:docMk/>
          <pc:sldMk cId="2709553353" sldId="354"/>
        </pc:sldMkLst>
      </pc:sldChg>
      <pc:sldChg chg="addSp delSp modSp new del mod">
        <pc:chgData name="Caro Frauhammer" userId="cd3b0ef9-71bb-4586-b2af-afe4e1d14646" providerId="ADAL" clId="{6094355A-10BB-4307-8A63-AD22B4173DA1}" dt="2025-09-30T11:17:09.326" v="28212" actId="47"/>
        <pc:sldMkLst>
          <pc:docMk/>
          <pc:sldMk cId="2438987555" sldId="355"/>
        </pc:sldMkLst>
      </pc:sldChg>
      <pc:sldChg chg="addSp delSp modSp new mod ord modClrScheme chgLayout">
        <pc:chgData name="Caro Frauhammer" userId="cd3b0ef9-71bb-4586-b2af-afe4e1d14646" providerId="ADAL" clId="{6094355A-10BB-4307-8A63-AD22B4173DA1}" dt="2025-10-07T16:45:30.227" v="40161"/>
        <pc:sldMkLst>
          <pc:docMk/>
          <pc:sldMk cId="1455228978" sldId="356"/>
        </pc:sldMkLst>
        <pc:spChg chg="mod ord">
          <ac:chgData name="Caro Frauhammer" userId="cd3b0ef9-71bb-4586-b2af-afe4e1d14646" providerId="ADAL" clId="{6094355A-10BB-4307-8A63-AD22B4173DA1}" dt="2025-10-07T16:05:01.665" v="38348" actId="700"/>
          <ac:spMkLst>
            <pc:docMk/>
            <pc:sldMk cId="1455228978" sldId="356"/>
            <ac:spMk id="2" creationId="{7E773DD4-087B-2D8C-3035-9B792A6DE3DA}"/>
          </ac:spMkLst>
        </pc:spChg>
        <pc:spChg chg="mod ord">
          <ac:chgData name="Caro Frauhammer" userId="cd3b0ef9-71bb-4586-b2af-afe4e1d14646" providerId="ADAL" clId="{6094355A-10BB-4307-8A63-AD22B4173DA1}" dt="2025-10-07T16:05:01.665" v="38348" actId="700"/>
          <ac:spMkLst>
            <pc:docMk/>
            <pc:sldMk cId="1455228978" sldId="356"/>
            <ac:spMk id="4" creationId="{6328604C-35E2-9036-516B-9A31BD2CE449}"/>
          </ac:spMkLst>
        </pc:spChg>
        <pc:spChg chg="mod ord">
          <ac:chgData name="Caro Frauhammer" userId="cd3b0ef9-71bb-4586-b2af-afe4e1d14646" providerId="ADAL" clId="{6094355A-10BB-4307-8A63-AD22B4173DA1}" dt="2025-10-07T16:05:01.665" v="38348" actId="700"/>
          <ac:spMkLst>
            <pc:docMk/>
            <pc:sldMk cId="1455228978" sldId="356"/>
            <ac:spMk id="5" creationId="{664B0716-8364-7F1D-9F1F-0BB03883650B}"/>
          </ac:spMkLst>
        </pc:spChg>
        <pc:spChg chg="add mod">
          <ac:chgData name="Caro Frauhammer" userId="cd3b0ef9-71bb-4586-b2af-afe4e1d14646" providerId="ADAL" clId="{6094355A-10BB-4307-8A63-AD22B4173DA1}" dt="2025-10-07T16:44:56.452" v="40148" actId="14100"/>
          <ac:spMkLst>
            <pc:docMk/>
            <pc:sldMk cId="1455228978" sldId="356"/>
            <ac:spMk id="8" creationId="{DC199ED3-7B3C-E365-3E9E-2D8F58F03755}"/>
          </ac:spMkLst>
        </pc:spChg>
        <pc:spChg chg="mod">
          <ac:chgData name="Caro Frauhammer" userId="cd3b0ef9-71bb-4586-b2af-afe4e1d14646" providerId="ADAL" clId="{6094355A-10BB-4307-8A63-AD22B4173DA1}" dt="2025-10-07T11:57:43.661" v="37075" actId="790"/>
          <ac:spMkLst>
            <pc:docMk/>
            <pc:sldMk cId="1455228978" sldId="356"/>
            <ac:spMk id="13" creationId="{99413CBA-0737-135E-F0EC-00719C9A5CCC}"/>
          </ac:spMkLst>
        </pc:spChg>
        <pc:spChg chg="mod">
          <ac:chgData name="Caro Frauhammer" userId="cd3b0ef9-71bb-4586-b2af-afe4e1d14646" providerId="ADAL" clId="{6094355A-10BB-4307-8A63-AD22B4173DA1}" dt="2025-10-07T11:57:43.661" v="37075" actId="790"/>
          <ac:spMkLst>
            <pc:docMk/>
            <pc:sldMk cId="1455228978" sldId="356"/>
            <ac:spMk id="14" creationId="{5983D8B8-AD09-CFF9-4001-6D965F65F463}"/>
          </ac:spMkLst>
        </pc:spChg>
        <pc:spChg chg="mod">
          <ac:chgData name="Caro Frauhammer" userId="cd3b0ef9-71bb-4586-b2af-afe4e1d14646" providerId="ADAL" clId="{6094355A-10BB-4307-8A63-AD22B4173DA1}" dt="2025-10-07T16:45:02.097" v="40159" actId="20577"/>
          <ac:spMkLst>
            <pc:docMk/>
            <pc:sldMk cId="1455228978" sldId="356"/>
            <ac:spMk id="16" creationId="{9BC3F90E-CEBE-315E-248C-5F3196CD3E06}"/>
          </ac:spMkLst>
        </pc:spChg>
        <pc:grpChg chg="add mod">
          <ac:chgData name="Caro Frauhammer" userId="cd3b0ef9-71bb-4586-b2af-afe4e1d14646" providerId="ADAL" clId="{6094355A-10BB-4307-8A63-AD22B4173DA1}" dt="2025-09-30T11:03:15.063" v="27035" actId="1076"/>
          <ac:grpSpMkLst>
            <pc:docMk/>
            <pc:sldMk cId="1455228978" sldId="356"/>
            <ac:grpSpMk id="6" creationId="{B7DF8532-8BDC-0AF7-D35F-8BED3B2DAE90}"/>
          </ac:grpSpMkLst>
        </pc:grpChg>
        <pc:grpChg chg="add mod">
          <ac:chgData name="Caro Frauhammer" userId="cd3b0ef9-71bb-4586-b2af-afe4e1d14646" providerId="ADAL" clId="{6094355A-10BB-4307-8A63-AD22B4173DA1}" dt="2025-09-30T11:03:20.624" v="27037" actId="1076"/>
          <ac:grpSpMkLst>
            <pc:docMk/>
            <pc:sldMk cId="1455228978" sldId="356"/>
            <ac:grpSpMk id="9" creationId="{7B1E5E76-69A7-DA11-0C68-BA176B168CF5}"/>
          </ac:grpSpMkLst>
        </pc:grpChg>
        <pc:grpChg chg="mod">
          <ac:chgData name="Caro Frauhammer" userId="cd3b0ef9-71bb-4586-b2af-afe4e1d14646" providerId="ADAL" clId="{6094355A-10BB-4307-8A63-AD22B4173DA1}" dt="2025-09-30T11:03:16.874" v="27036"/>
          <ac:grpSpMkLst>
            <pc:docMk/>
            <pc:sldMk cId="1455228978" sldId="356"/>
            <ac:grpSpMk id="10" creationId="{84949D28-3686-B366-9EE0-AAF454C6E7AA}"/>
          </ac:grpSpMkLst>
        </pc:grpChg>
        <pc:grpChg chg="mod">
          <ac:chgData name="Caro Frauhammer" userId="cd3b0ef9-71bb-4586-b2af-afe4e1d14646" providerId="ADAL" clId="{6094355A-10BB-4307-8A63-AD22B4173DA1}" dt="2025-09-30T11:03:16.874" v="27036"/>
          <ac:grpSpMkLst>
            <pc:docMk/>
            <pc:sldMk cId="1455228978" sldId="356"/>
            <ac:grpSpMk id="11" creationId="{A7675A99-EBB4-FCB5-4507-C5A8E933A66F}"/>
          </ac:grpSpMkLst>
        </pc:grpChg>
        <pc:picChg chg="mod">
          <ac:chgData name="Caro Frauhammer" userId="cd3b0ef9-71bb-4586-b2af-afe4e1d14646" providerId="ADAL" clId="{6094355A-10BB-4307-8A63-AD22B4173DA1}" dt="2025-09-30T11:03:16.874" v="27036"/>
          <ac:picMkLst>
            <pc:docMk/>
            <pc:sldMk cId="1455228978" sldId="356"/>
            <ac:picMk id="15" creationId="{86048067-EEFF-A568-06D4-E12BBFFE67FD}"/>
          </ac:picMkLst>
        </pc:picChg>
        <pc:cxnChg chg="mod">
          <ac:chgData name="Caro Frauhammer" userId="cd3b0ef9-71bb-4586-b2af-afe4e1d14646" providerId="ADAL" clId="{6094355A-10BB-4307-8A63-AD22B4173DA1}" dt="2025-09-30T11:03:16.874" v="27036"/>
          <ac:cxnSpMkLst>
            <pc:docMk/>
            <pc:sldMk cId="1455228978" sldId="356"/>
            <ac:cxnSpMk id="12" creationId="{BD2DCC23-8A1F-665A-DD94-2EBA273AB709}"/>
          </ac:cxnSpMkLst>
        </pc:cxnChg>
      </pc:sldChg>
      <pc:sldChg chg="addSp delSp modSp new mod modClrScheme chgLayout">
        <pc:chgData name="Caro Frauhammer" userId="cd3b0ef9-71bb-4586-b2af-afe4e1d14646" providerId="ADAL" clId="{6094355A-10BB-4307-8A63-AD22B4173DA1}" dt="2025-10-07T16:44:10.969" v="40133" actId="1076"/>
        <pc:sldMkLst>
          <pc:docMk/>
          <pc:sldMk cId="3918458634" sldId="357"/>
        </pc:sldMkLst>
        <pc:spChg chg="add mod ord">
          <ac:chgData name="Caro Frauhammer" userId="cd3b0ef9-71bb-4586-b2af-afe4e1d14646" providerId="ADAL" clId="{6094355A-10BB-4307-8A63-AD22B4173DA1}" dt="2025-10-07T16:43:51.032" v="40129" actId="20577"/>
          <ac:spMkLst>
            <pc:docMk/>
            <pc:sldMk cId="3918458634" sldId="357"/>
            <ac:spMk id="3" creationId="{131BC15B-ED71-D289-F343-19AA17B20086}"/>
          </ac:spMkLst>
        </pc:spChg>
        <pc:spChg chg="mod ord">
          <ac:chgData name="Caro Frauhammer" userId="cd3b0ef9-71bb-4586-b2af-afe4e1d14646" providerId="ADAL" clId="{6094355A-10BB-4307-8A63-AD22B4173DA1}" dt="2025-10-07T16:05:01.665" v="38348" actId="700"/>
          <ac:spMkLst>
            <pc:docMk/>
            <pc:sldMk cId="3918458634" sldId="357"/>
            <ac:spMk id="4" creationId="{3B1EC96B-335B-AE3D-A94E-E472467E1882}"/>
          </ac:spMkLst>
        </pc:spChg>
        <pc:spChg chg="mod ord">
          <ac:chgData name="Caro Frauhammer" userId="cd3b0ef9-71bb-4586-b2af-afe4e1d14646" providerId="ADAL" clId="{6094355A-10BB-4307-8A63-AD22B4173DA1}" dt="2025-10-07T16:05:01.665" v="38348" actId="700"/>
          <ac:spMkLst>
            <pc:docMk/>
            <pc:sldMk cId="3918458634" sldId="357"/>
            <ac:spMk id="5" creationId="{00F17DE7-2CEE-DA63-D085-B0871F623A8F}"/>
          </ac:spMkLst>
        </pc:spChg>
        <pc:picChg chg="add mod ord">
          <ac:chgData name="Caro Frauhammer" userId="cd3b0ef9-71bb-4586-b2af-afe4e1d14646" providerId="ADAL" clId="{6094355A-10BB-4307-8A63-AD22B4173DA1}" dt="2025-10-07T16:44:10.969" v="40133" actId="1076"/>
          <ac:picMkLst>
            <pc:docMk/>
            <pc:sldMk cId="3918458634" sldId="357"/>
            <ac:picMk id="6" creationId="{30380A19-A8E4-F05D-0CF2-9C7CEC7AD519}"/>
          </ac:picMkLst>
        </pc:picChg>
        <pc:picChg chg="add mod">
          <ac:chgData name="Caro Frauhammer" userId="cd3b0ef9-71bb-4586-b2af-afe4e1d14646" providerId="ADAL" clId="{6094355A-10BB-4307-8A63-AD22B4173DA1}" dt="2025-10-07T16:44:04.854" v="40132" actId="1076"/>
          <ac:picMkLst>
            <pc:docMk/>
            <pc:sldMk cId="3918458634" sldId="357"/>
            <ac:picMk id="7" creationId="{A0D61164-38C2-81E5-80CE-2D96BC29741F}"/>
          </ac:picMkLst>
        </pc:picChg>
      </pc:sldChg>
      <pc:sldChg chg="addSp delSp modSp new mod modClrScheme delAnim modAnim chgLayout modNotesTx">
        <pc:chgData name="Caro Frauhammer" userId="cd3b0ef9-71bb-4586-b2af-afe4e1d14646" providerId="ADAL" clId="{6094355A-10BB-4307-8A63-AD22B4173DA1}" dt="2025-10-09T08:13:10.803" v="45414" actId="20577"/>
        <pc:sldMkLst>
          <pc:docMk/>
          <pc:sldMk cId="3615750640" sldId="358"/>
        </pc:sldMkLst>
        <pc:spChg chg="add mod">
          <ac:chgData name="Caro Frauhammer" userId="cd3b0ef9-71bb-4586-b2af-afe4e1d14646" providerId="ADAL" clId="{6094355A-10BB-4307-8A63-AD22B4173DA1}" dt="2025-10-07T19:59:15.710" v="40366" actId="1076"/>
          <ac:spMkLst>
            <pc:docMk/>
            <pc:sldMk cId="3615750640" sldId="358"/>
            <ac:spMk id="2" creationId="{AA2CA5AD-3163-7FD0-9557-AE005BE7FB69}"/>
          </ac:spMkLst>
        </pc:spChg>
        <pc:spChg chg="add mod">
          <ac:chgData name="Caro Frauhammer" userId="cd3b0ef9-71bb-4586-b2af-afe4e1d14646" providerId="ADAL" clId="{6094355A-10BB-4307-8A63-AD22B4173DA1}" dt="2025-10-08T09:10:31.646" v="41976" actId="1076"/>
          <ac:spMkLst>
            <pc:docMk/>
            <pc:sldMk cId="3615750640" sldId="358"/>
            <ac:spMk id="3" creationId="{48D0165B-64E1-06D6-4F1E-4519D2426E65}"/>
          </ac:spMkLst>
        </pc:spChg>
        <pc:spChg chg="mod ord">
          <ac:chgData name="Caro Frauhammer" userId="cd3b0ef9-71bb-4586-b2af-afe4e1d14646" providerId="ADAL" clId="{6094355A-10BB-4307-8A63-AD22B4173DA1}" dt="2025-10-07T12:06:13.633" v="37166" actId="700"/>
          <ac:spMkLst>
            <pc:docMk/>
            <pc:sldMk cId="3615750640" sldId="358"/>
            <ac:spMk id="4" creationId="{8FFF8748-0343-3A4A-1ED5-0247BBF22171}"/>
          </ac:spMkLst>
        </pc:spChg>
        <pc:spChg chg="mod ord">
          <ac:chgData name="Caro Frauhammer" userId="cd3b0ef9-71bb-4586-b2af-afe4e1d14646" providerId="ADAL" clId="{6094355A-10BB-4307-8A63-AD22B4173DA1}" dt="2025-10-07T12:06:13.633" v="37166" actId="700"/>
          <ac:spMkLst>
            <pc:docMk/>
            <pc:sldMk cId="3615750640" sldId="358"/>
            <ac:spMk id="5" creationId="{E8150DE9-9C8F-1540-ECF2-BF0CD5AAA5DB}"/>
          </ac:spMkLst>
        </pc:spChg>
        <pc:spChg chg="add mod ord">
          <ac:chgData name="Caro Frauhammer" userId="cd3b0ef9-71bb-4586-b2af-afe4e1d14646" providerId="ADAL" clId="{6094355A-10BB-4307-8A63-AD22B4173DA1}" dt="2025-10-07T13:58:35.338" v="38185" actId="14100"/>
          <ac:spMkLst>
            <pc:docMk/>
            <pc:sldMk cId="3615750640" sldId="358"/>
            <ac:spMk id="8" creationId="{5FC32D92-7CAA-ADD9-D34F-029F842726FE}"/>
          </ac:spMkLst>
        </pc:spChg>
        <pc:spChg chg="add mod ord">
          <ac:chgData name="Caro Frauhammer" userId="cd3b0ef9-71bb-4586-b2af-afe4e1d14646" providerId="ADAL" clId="{6094355A-10BB-4307-8A63-AD22B4173DA1}" dt="2025-10-07T13:58:39.657" v="38186" actId="14100"/>
          <ac:spMkLst>
            <pc:docMk/>
            <pc:sldMk cId="3615750640" sldId="358"/>
            <ac:spMk id="9" creationId="{A73B9830-2880-A439-BF0C-960932449E7B}"/>
          </ac:spMkLst>
        </pc:spChg>
        <pc:spChg chg="add mod ord">
          <ac:chgData name="Caro Frauhammer" userId="cd3b0ef9-71bb-4586-b2af-afe4e1d14646" providerId="ADAL" clId="{6094355A-10BB-4307-8A63-AD22B4173DA1}" dt="2025-10-07T13:58:45.274" v="38187" actId="14100"/>
          <ac:spMkLst>
            <pc:docMk/>
            <pc:sldMk cId="3615750640" sldId="358"/>
            <ac:spMk id="10" creationId="{1C75B4D3-480F-67CC-1866-A3AED90BB33C}"/>
          </ac:spMkLst>
        </pc:spChg>
        <pc:spChg chg="add mod">
          <ac:chgData name="Caro Frauhammer" userId="cd3b0ef9-71bb-4586-b2af-afe4e1d14646" providerId="ADAL" clId="{6094355A-10BB-4307-8A63-AD22B4173DA1}" dt="2025-10-08T20:08:33.159" v="45145" actId="20577"/>
          <ac:spMkLst>
            <pc:docMk/>
            <pc:sldMk cId="3615750640" sldId="358"/>
            <ac:spMk id="18" creationId="{219F1DDC-A1C7-670B-EC43-33C34B275D5E}"/>
          </ac:spMkLst>
        </pc:spChg>
        <pc:spChg chg="add mod">
          <ac:chgData name="Caro Frauhammer" userId="cd3b0ef9-71bb-4586-b2af-afe4e1d14646" providerId="ADAL" clId="{6094355A-10BB-4307-8A63-AD22B4173DA1}" dt="2025-10-07T11:57:43.661" v="37075" actId="790"/>
          <ac:spMkLst>
            <pc:docMk/>
            <pc:sldMk cId="3615750640" sldId="358"/>
            <ac:spMk id="50" creationId="{4527E7A3-A7BE-1FEB-96C0-9C8F7F0EEF42}"/>
          </ac:spMkLst>
        </pc:spChg>
        <pc:spChg chg="add mod">
          <ac:chgData name="Caro Frauhammer" userId="cd3b0ef9-71bb-4586-b2af-afe4e1d14646" providerId="ADAL" clId="{6094355A-10BB-4307-8A63-AD22B4173DA1}" dt="2025-10-07T11:56:35.179" v="37062" actId="208"/>
          <ac:spMkLst>
            <pc:docMk/>
            <pc:sldMk cId="3615750640" sldId="358"/>
            <ac:spMk id="51" creationId="{12568EE6-EA97-7364-91B6-C5BE4C0FF197}"/>
          </ac:spMkLst>
        </pc:spChg>
        <pc:spChg chg="add mod">
          <ac:chgData name="Caro Frauhammer" userId="cd3b0ef9-71bb-4586-b2af-afe4e1d14646" providerId="ADAL" clId="{6094355A-10BB-4307-8A63-AD22B4173DA1}" dt="2025-10-07T11:56:35.179" v="37062" actId="208"/>
          <ac:spMkLst>
            <pc:docMk/>
            <pc:sldMk cId="3615750640" sldId="358"/>
            <ac:spMk id="52" creationId="{14DA013B-2DFD-41B8-E813-0EC631C83B25}"/>
          </ac:spMkLst>
        </pc:spChg>
        <pc:spChg chg="add mod">
          <ac:chgData name="Caro Frauhammer" userId="cd3b0ef9-71bb-4586-b2af-afe4e1d14646" providerId="ADAL" clId="{6094355A-10BB-4307-8A63-AD22B4173DA1}" dt="2025-10-07T11:57:43.661" v="37075" actId="790"/>
          <ac:spMkLst>
            <pc:docMk/>
            <pc:sldMk cId="3615750640" sldId="358"/>
            <ac:spMk id="54" creationId="{2415B240-10C8-D290-A87A-EB82040E108B}"/>
          </ac:spMkLst>
        </pc:spChg>
        <pc:spChg chg="add mod ord">
          <ac:chgData name="Caro Frauhammer" userId="cd3b0ef9-71bb-4586-b2af-afe4e1d14646" providerId="ADAL" clId="{6094355A-10BB-4307-8A63-AD22B4173DA1}" dt="2025-10-08T09:10:19.366" v="41958" actId="122"/>
          <ac:spMkLst>
            <pc:docMk/>
            <pc:sldMk cId="3615750640" sldId="358"/>
            <ac:spMk id="55" creationId="{557809A4-B7DB-E590-8D7A-876DD9D5EE4C}"/>
          </ac:spMkLst>
        </pc:spChg>
        <pc:cxnChg chg="add mod">
          <ac:chgData name="Caro Frauhammer" userId="cd3b0ef9-71bb-4586-b2af-afe4e1d14646" providerId="ADAL" clId="{6094355A-10BB-4307-8A63-AD22B4173DA1}" dt="2025-10-07T13:58:39.657" v="38186" actId="14100"/>
          <ac:cxnSpMkLst>
            <pc:docMk/>
            <pc:sldMk cId="3615750640" sldId="358"/>
            <ac:cxnSpMk id="12" creationId="{68984866-43E1-C6DE-C5D0-B5F895977422}"/>
          </ac:cxnSpMkLst>
        </pc:cxnChg>
        <pc:cxnChg chg="add mod">
          <ac:chgData name="Caro Frauhammer" userId="cd3b0ef9-71bb-4586-b2af-afe4e1d14646" providerId="ADAL" clId="{6094355A-10BB-4307-8A63-AD22B4173DA1}" dt="2025-10-07T19:59:15.710" v="40366" actId="1076"/>
          <ac:cxnSpMkLst>
            <pc:docMk/>
            <pc:sldMk cId="3615750640" sldId="358"/>
            <ac:cxnSpMk id="14" creationId="{88DF5FAF-69C7-96DF-F04C-FA898325B326}"/>
          </ac:cxnSpMkLst>
        </pc:cxnChg>
        <pc:cxnChg chg="add mod">
          <ac:chgData name="Caro Frauhammer" userId="cd3b0ef9-71bb-4586-b2af-afe4e1d14646" providerId="ADAL" clId="{6094355A-10BB-4307-8A63-AD22B4173DA1}" dt="2025-10-07T19:59:15.710" v="40366" actId="1076"/>
          <ac:cxnSpMkLst>
            <pc:docMk/>
            <pc:sldMk cId="3615750640" sldId="358"/>
            <ac:cxnSpMk id="16" creationId="{4293C425-EF0C-46D2-21E1-E1FDC4673EDA}"/>
          </ac:cxnSpMkLst>
        </pc:cxnChg>
        <pc:cxnChg chg="add mod ord">
          <ac:chgData name="Caro Frauhammer" userId="cd3b0ef9-71bb-4586-b2af-afe4e1d14646" providerId="ADAL" clId="{6094355A-10BB-4307-8A63-AD22B4173DA1}" dt="2025-10-08T09:10:41.615" v="41979" actId="167"/>
          <ac:cxnSpMkLst>
            <pc:docMk/>
            <pc:sldMk cId="3615750640" sldId="358"/>
            <ac:cxnSpMk id="26" creationId="{E98E0B20-9013-D07C-1D84-F65603997CC8}"/>
          </ac:cxnSpMkLst>
        </pc:cxnChg>
        <pc:cxnChg chg="add mod">
          <ac:chgData name="Caro Frauhammer" userId="cd3b0ef9-71bb-4586-b2af-afe4e1d14646" providerId="ADAL" clId="{6094355A-10BB-4307-8A63-AD22B4173DA1}" dt="2025-10-07T11:53:21.676" v="37025" actId="478"/>
          <ac:cxnSpMkLst>
            <pc:docMk/>
            <pc:sldMk cId="3615750640" sldId="358"/>
            <ac:cxnSpMk id="28" creationId="{C6C6E2B0-4D0C-2F4F-A06B-124835510B5D}"/>
          </ac:cxnSpMkLst>
        </pc:cxnChg>
      </pc:sldChg>
      <pc:sldChg chg="modSp new del mod modClrScheme chgLayout modNotesTx">
        <pc:chgData name="Caro Frauhammer" userId="cd3b0ef9-71bb-4586-b2af-afe4e1d14646" providerId="ADAL" clId="{6094355A-10BB-4307-8A63-AD22B4173DA1}" dt="2025-10-07T16:49:10.039" v="40276" actId="47"/>
        <pc:sldMkLst>
          <pc:docMk/>
          <pc:sldMk cId="270528955" sldId="359"/>
        </pc:sldMkLst>
      </pc:sldChg>
      <pc:sldChg chg="addSp delSp modSp new mod modClrScheme chgLayout">
        <pc:chgData name="Caro Frauhammer" userId="cd3b0ef9-71bb-4586-b2af-afe4e1d14646" providerId="ADAL" clId="{6094355A-10BB-4307-8A63-AD22B4173DA1}" dt="2025-10-07T16:51:22.909" v="40289" actId="20577"/>
        <pc:sldMkLst>
          <pc:docMk/>
          <pc:sldMk cId="2141789552" sldId="360"/>
        </pc:sldMkLst>
        <pc:spChg chg="mod ord">
          <ac:chgData name="Caro Frauhammer" userId="cd3b0ef9-71bb-4586-b2af-afe4e1d14646" providerId="ADAL" clId="{6094355A-10BB-4307-8A63-AD22B4173DA1}" dt="2025-10-07T16:05:01.665" v="38348" actId="700"/>
          <ac:spMkLst>
            <pc:docMk/>
            <pc:sldMk cId="2141789552" sldId="360"/>
            <ac:spMk id="2" creationId="{58D38353-46DE-C5AF-D09A-B3AD9837AB27}"/>
          </ac:spMkLst>
        </pc:spChg>
        <pc:spChg chg="mod ord">
          <ac:chgData name="Caro Frauhammer" userId="cd3b0ef9-71bb-4586-b2af-afe4e1d14646" providerId="ADAL" clId="{6094355A-10BB-4307-8A63-AD22B4173DA1}" dt="2025-10-07T16:51:22.909" v="40289" actId="20577"/>
          <ac:spMkLst>
            <pc:docMk/>
            <pc:sldMk cId="2141789552" sldId="360"/>
            <ac:spMk id="3" creationId="{777B0E1C-C62D-76D0-FDA6-94DF2D61A135}"/>
          </ac:spMkLst>
        </pc:spChg>
        <pc:spChg chg="mod ord">
          <ac:chgData name="Caro Frauhammer" userId="cd3b0ef9-71bb-4586-b2af-afe4e1d14646" providerId="ADAL" clId="{6094355A-10BB-4307-8A63-AD22B4173DA1}" dt="2025-10-07T16:05:01.665" v="38348" actId="700"/>
          <ac:spMkLst>
            <pc:docMk/>
            <pc:sldMk cId="2141789552" sldId="360"/>
            <ac:spMk id="4" creationId="{EEF25ACE-6110-12DE-7258-583BB55FB517}"/>
          </ac:spMkLst>
        </pc:spChg>
        <pc:spChg chg="mod ord">
          <ac:chgData name="Caro Frauhammer" userId="cd3b0ef9-71bb-4586-b2af-afe4e1d14646" providerId="ADAL" clId="{6094355A-10BB-4307-8A63-AD22B4173DA1}" dt="2025-10-07T16:05:01.665" v="38348" actId="700"/>
          <ac:spMkLst>
            <pc:docMk/>
            <pc:sldMk cId="2141789552" sldId="360"/>
            <ac:spMk id="5" creationId="{D7AB4B36-1979-B7B0-B2EF-E556914E9101}"/>
          </ac:spMkLst>
        </pc:spChg>
        <pc:spChg chg="add mod">
          <ac:chgData name="Caro Frauhammer" userId="cd3b0ef9-71bb-4586-b2af-afe4e1d14646" providerId="ADAL" clId="{6094355A-10BB-4307-8A63-AD22B4173DA1}" dt="2025-10-07T11:57:43.661" v="37075" actId="790"/>
          <ac:spMkLst>
            <pc:docMk/>
            <pc:sldMk cId="2141789552" sldId="360"/>
            <ac:spMk id="7" creationId="{2437937A-44D4-CCC9-01A4-5C0DA0C88097}"/>
          </ac:spMkLst>
        </pc:spChg>
        <pc:spChg chg="add mod">
          <ac:chgData name="Caro Frauhammer" userId="cd3b0ef9-71bb-4586-b2af-afe4e1d14646" providerId="ADAL" clId="{6094355A-10BB-4307-8A63-AD22B4173DA1}" dt="2025-10-07T11:57:43.661" v="37075" actId="790"/>
          <ac:spMkLst>
            <pc:docMk/>
            <pc:sldMk cId="2141789552" sldId="360"/>
            <ac:spMk id="8" creationId="{1CE3FB51-EDBC-5BA9-BBD2-74D1E9789BCB}"/>
          </ac:spMkLst>
        </pc:spChg>
        <pc:spChg chg="add mod">
          <ac:chgData name="Caro Frauhammer" userId="cd3b0ef9-71bb-4586-b2af-afe4e1d14646" providerId="ADAL" clId="{6094355A-10BB-4307-8A63-AD22B4173DA1}" dt="2025-10-07T11:57:43.661" v="37075" actId="790"/>
          <ac:spMkLst>
            <pc:docMk/>
            <pc:sldMk cId="2141789552" sldId="360"/>
            <ac:spMk id="9" creationId="{BA9EB32D-6981-0EEC-E2F2-DA5CFBA11029}"/>
          </ac:spMkLst>
        </pc:spChg>
      </pc:sldChg>
      <pc:sldChg chg="modSp new mod modClrScheme chgLayout modNotesTx">
        <pc:chgData name="Caro Frauhammer" userId="cd3b0ef9-71bb-4586-b2af-afe4e1d14646" providerId="ADAL" clId="{6094355A-10BB-4307-8A63-AD22B4173DA1}" dt="2025-10-07T16:30:27.723" v="39680" actId="20577"/>
        <pc:sldMkLst>
          <pc:docMk/>
          <pc:sldMk cId="2454890334" sldId="361"/>
        </pc:sldMkLst>
        <pc:spChg chg="mod ord">
          <ac:chgData name="Caro Frauhammer" userId="cd3b0ef9-71bb-4586-b2af-afe4e1d14646" providerId="ADAL" clId="{6094355A-10BB-4307-8A63-AD22B4173DA1}" dt="2025-10-07T16:05:01.665" v="38348" actId="700"/>
          <ac:spMkLst>
            <pc:docMk/>
            <pc:sldMk cId="2454890334" sldId="361"/>
            <ac:spMk id="2" creationId="{74F88FEF-EBD4-FAB0-2C39-BF82C1C7139C}"/>
          </ac:spMkLst>
        </pc:spChg>
        <pc:spChg chg="mod ord">
          <ac:chgData name="Caro Frauhammer" userId="cd3b0ef9-71bb-4586-b2af-afe4e1d14646" providerId="ADAL" clId="{6094355A-10BB-4307-8A63-AD22B4173DA1}" dt="2025-10-07T16:30:27.723" v="39680" actId="20577"/>
          <ac:spMkLst>
            <pc:docMk/>
            <pc:sldMk cId="2454890334" sldId="361"/>
            <ac:spMk id="3" creationId="{9F8A571C-2772-0892-B5E8-3BF6FB2590B2}"/>
          </ac:spMkLst>
        </pc:spChg>
        <pc:spChg chg="mod ord">
          <ac:chgData name="Caro Frauhammer" userId="cd3b0ef9-71bb-4586-b2af-afe4e1d14646" providerId="ADAL" clId="{6094355A-10BB-4307-8A63-AD22B4173DA1}" dt="2025-10-07T16:05:01.665" v="38348" actId="700"/>
          <ac:spMkLst>
            <pc:docMk/>
            <pc:sldMk cId="2454890334" sldId="361"/>
            <ac:spMk id="4" creationId="{5DA3ACD9-8807-E924-F2B3-447E5F7626AC}"/>
          </ac:spMkLst>
        </pc:spChg>
        <pc:spChg chg="mod ord">
          <ac:chgData name="Caro Frauhammer" userId="cd3b0ef9-71bb-4586-b2af-afe4e1d14646" providerId="ADAL" clId="{6094355A-10BB-4307-8A63-AD22B4173DA1}" dt="2025-10-07T16:05:01.665" v="38348" actId="700"/>
          <ac:spMkLst>
            <pc:docMk/>
            <pc:sldMk cId="2454890334" sldId="361"/>
            <ac:spMk id="5" creationId="{0EA888FE-0077-D3FD-DF23-4CCED64211A3}"/>
          </ac:spMkLst>
        </pc:spChg>
      </pc:sldChg>
      <pc:sldChg chg="addSp delSp modSp new del mod">
        <pc:chgData name="Caro Frauhammer" userId="cd3b0ef9-71bb-4586-b2af-afe4e1d14646" providerId="ADAL" clId="{6094355A-10BB-4307-8A63-AD22B4173DA1}" dt="2025-10-05T13:14:09.911" v="32124" actId="47"/>
        <pc:sldMkLst>
          <pc:docMk/>
          <pc:sldMk cId="2714834962" sldId="362"/>
        </pc:sldMkLst>
      </pc:sldChg>
      <pc:sldChg chg="addSp delSp modSp new mod ord modClrScheme delAnim modAnim chgLayout modNotesTx">
        <pc:chgData name="Caro Frauhammer" userId="cd3b0ef9-71bb-4586-b2af-afe4e1d14646" providerId="ADAL" clId="{6094355A-10BB-4307-8A63-AD22B4173DA1}" dt="2025-10-09T08:12:40.048" v="45411" actId="20577"/>
        <pc:sldMkLst>
          <pc:docMk/>
          <pc:sldMk cId="3259297962" sldId="363"/>
        </pc:sldMkLst>
        <pc:spChg chg="mod ord">
          <ac:chgData name="Caro Frauhammer" userId="cd3b0ef9-71bb-4586-b2af-afe4e1d14646" providerId="ADAL" clId="{6094355A-10BB-4307-8A63-AD22B4173DA1}" dt="2025-10-07T12:06:07.474" v="37165" actId="700"/>
          <ac:spMkLst>
            <pc:docMk/>
            <pc:sldMk cId="3259297962" sldId="363"/>
            <ac:spMk id="2" creationId="{E8E3DD02-5976-7C09-C190-E165EBDBEBC4}"/>
          </ac:spMkLst>
        </pc:spChg>
        <pc:spChg chg="mod ord">
          <ac:chgData name="Caro Frauhammer" userId="cd3b0ef9-71bb-4586-b2af-afe4e1d14646" providerId="ADAL" clId="{6094355A-10BB-4307-8A63-AD22B4173DA1}" dt="2025-10-07T13:51:59.180" v="38071" actId="20577"/>
          <ac:spMkLst>
            <pc:docMk/>
            <pc:sldMk cId="3259297962" sldId="363"/>
            <ac:spMk id="3" creationId="{19CA2A6A-4D92-AF47-306C-8AF561488DE2}"/>
          </ac:spMkLst>
        </pc:spChg>
        <pc:spChg chg="mod ord">
          <ac:chgData name="Caro Frauhammer" userId="cd3b0ef9-71bb-4586-b2af-afe4e1d14646" providerId="ADAL" clId="{6094355A-10BB-4307-8A63-AD22B4173DA1}" dt="2025-10-07T12:06:07.474" v="37165" actId="700"/>
          <ac:spMkLst>
            <pc:docMk/>
            <pc:sldMk cId="3259297962" sldId="363"/>
            <ac:spMk id="4" creationId="{5353F9C2-1709-E3EE-C807-5D181F117954}"/>
          </ac:spMkLst>
        </pc:spChg>
        <pc:spChg chg="mod ord">
          <ac:chgData name="Caro Frauhammer" userId="cd3b0ef9-71bb-4586-b2af-afe4e1d14646" providerId="ADAL" clId="{6094355A-10BB-4307-8A63-AD22B4173DA1}" dt="2025-10-07T12:06:07.474" v="37165" actId="700"/>
          <ac:spMkLst>
            <pc:docMk/>
            <pc:sldMk cId="3259297962" sldId="363"/>
            <ac:spMk id="5" creationId="{A89423A6-5A29-52D5-7289-B00F4C1AB770}"/>
          </ac:spMkLst>
        </pc:spChg>
        <pc:spChg chg="mod">
          <ac:chgData name="Caro Frauhammer" userId="cd3b0ef9-71bb-4586-b2af-afe4e1d14646" providerId="ADAL" clId="{6094355A-10BB-4307-8A63-AD22B4173DA1}" dt="2025-10-08T09:02:29.930" v="41913"/>
          <ac:spMkLst>
            <pc:docMk/>
            <pc:sldMk cId="3259297962" sldId="363"/>
            <ac:spMk id="11" creationId="{B282B5CF-BE02-64F0-EC5B-8CC7CAC2675A}"/>
          </ac:spMkLst>
        </pc:spChg>
        <pc:spChg chg="mod">
          <ac:chgData name="Caro Frauhammer" userId="cd3b0ef9-71bb-4586-b2af-afe4e1d14646" providerId="ADAL" clId="{6094355A-10BB-4307-8A63-AD22B4173DA1}" dt="2025-10-08T09:02:29.930" v="41913"/>
          <ac:spMkLst>
            <pc:docMk/>
            <pc:sldMk cId="3259297962" sldId="363"/>
            <ac:spMk id="33" creationId="{C5F500A4-1071-6103-F085-111EA9D9FF7B}"/>
          </ac:spMkLst>
        </pc:spChg>
        <pc:spChg chg="mod">
          <ac:chgData name="Caro Frauhammer" userId="cd3b0ef9-71bb-4586-b2af-afe4e1d14646" providerId="ADAL" clId="{6094355A-10BB-4307-8A63-AD22B4173DA1}" dt="2025-10-08T09:02:29.930" v="41913"/>
          <ac:spMkLst>
            <pc:docMk/>
            <pc:sldMk cId="3259297962" sldId="363"/>
            <ac:spMk id="40" creationId="{909D39AD-3867-2917-FD22-D45A73536E41}"/>
          </ac:spMkLst>
        </pc:spChg>
        <pc:spChg chg="mod">
          <ac:chgData name="Caro Frauhammer" userId="cd3b0ef9-71bb-4586-b2af-afe4e1d14646" providerId="ADAL" clId="{6094355A-10BB-4307-8A63-AD22B4173DA1}" dt="2025-10-08T09:02:29.930" v="41913"/>
          <ac:spMkLst>
            <pc:docMk/>
            <pc:sldMk cId="3259297962" sldId="363"/>
            <ac:spMk id="89" creationId="{88A73BDA-8ED2-FA87-D319-970818743572}"/>
          </ac:spMkLst>
        </pc:spChg>
        <pc:spChg chg="add mod">
          <ac:chgData name="Caro Frauhammer" userId="cd3b0ef9-71bb-4586-b2af-afe4e1d14646" providerId="ADAL" clId="{6094355A-10BB-4307-8A63-AD22B4173DA1}" dt="2025-10-06T12:15:05.066" v="34634" actId="790"/>
          <ac:spMkLst>
            <pc:docMk/>
            <pc:sldMk cId="3259297962" sldId="363"/>
            <ac:spMk id="99" creationId="{D7EBC010-D200-7323-D9B2-D6DCE73F7642}"/>
          </ac:spMkLst>
        </pc:spChg>
        <pc:spChg chg="mod">
          <ac:chgData name="Caro Frauhammer" userId="cd3b0ef9-71bb-4586-b2af-afe4e1d14646" providerId="ADAL" clId="{6094355A-10BB-4307-8A63-AD22B4173DA1}" dt="2025-10-08T13:42:03.771" v="43182" actId="207"/>
          <ac:spMkLst>
            <pc:docMk/>
            <pc:sldMk cId="3259297962" sldId="363"/>
            <ac:spMk id="103" creationId="{54BD5EFF-B2D3-B96D-CE31-514DC091A25F}"/>
          </ac:spMkLst>
        </pc:spChg>
        <pc:spChg chg="mod ord">
          <ac:chgData name="Caro Frauhammer" userId="cd3b0ef9-71bb-4586-b2af-afe4e1d14646" providerId="ADAL" clId="{6094355A-10BB-4307-8A63-AD22B4173DA1}" dt="2025-10-08T13:44:22.641" v="43259" actId="170"/>
          <ac:spMkLst>
            <pc:docMk/>
            <pc:sldMk cId="3259297962" sldId="363"/>
            <ac:spMk id="105" creationId="{F339CF8E-1449-9FC9-BC68-0C2635E67EB1}"/>
          </ac:spMkLst>
        </pc:spChg>
        <pc:spChg chg="mod ord">
          <ac:chgData name="Caro Frauhammer" userId="cd3b0ef9-71bb-4586-b2af-afe4e1d14646" providerId="ADAL" clId="{6094355A-10BB-4307-8A63-AD22B4173DA1}" dt="2025-10-08T13:52:45.796" v="43705" actId="171"/>
          <ac:spMkLst>
            <pc:docMk/>
            <pc:sldMk cId="3259297962" sldId="363"/>
            <ac:spMk id="108" creationId="{819722D7-30EE-7E7B-A461-32B91A369E83}"/>
          </ac:spMkLst>
        </pc:spChg>
        <pc:spChg chg="mod ord">
          <ac:chgData name="Caro Frauhammer" userId="cd3b0ef9-71bb-4586-b2af-afe4e1d14646" providerId="ADAL" clId="{6094355A-10BB-4307-8A63-AD22B4173DA1}" dt="2025-10-08T13:53:33.590" v="43729" actId="166"/>
          <ac:spMkLst>
            <pc:docMk/>
            <pc:sldMk cId="3259297962" sldId="363"/>
            <ac:spMk id="109" creationId="{1C1D39D4-5CE6-D3FD-7ABA-6B2437E8AA6C}"/>
          </ac:spMkLst>
        </pc:spChg>
        <pc:spChg chg="mod">
          <ac:chgData name="Caro Frauhammer" userId="cd3b0ef9-71bb-4586-b2af-afe4e1d14646" providerId="ADAL" clId="{6094355A-10BB-4307-8A63-AD22B4173DA1}" dt="2025-10-08T13:42:03.771" v="43182" actId="207"/>
          <ac:spMkLst>
            <pc:docMk/>
            <pc:sldMk cId="3259297962" sldId="363"/>
            <ac:spMk id="110" creationId="{7C1FB9E9-77B9-A771-2F3C-F756AD8B6561}"/>
          </ac:spMkLst>
        </pc:spChg>
        <pc:spChg chg="mod">
          <ac:chgData name="Caro Frauhammer" userId="cd3b0ef9-71bb-4586-b2af-afe4e1d14646" providerId="ADAL" clId="{6094355A-10BB-4307-8A63-AD22B4173DA1}" dt="2025-10-08T13:42:03.771" v="43182" actId="207"/>
          <ac:spMkLst>
            <pc:docMk/>
            <pc:sldMk cId="3259297962" sldId="363"/>
            <ac:spMk id="111" creationId="{85CA372E-75CC-B5E5-4052-CDA2824BA7F9}"/>
          </ac:spMkLst>
        </pc:spChg>
        <pc:spChg chg="mod">
          <ac:chgData name="Caro Frauhammer" userId="cd3b0ef9-71bb-4586-b2af-afe4e1d14646" providerId="ADAL" clId="{6094355A-10BB-4307-8A63-AD22B4173DA1}" dt="2025-10-08T13:42:03.771" v="43182" actId="207"/>
          <ac:spMkLst>
            <pc:docMk/>
            <pc:sldMk cId="3259297962" sldId="363"/>
            <ac:spMk id="112" creationId="{59884A98-5BBE-370F-5550-81211BDC08EF}"/>
          </ac:spMkLst>
        </pc:spChg>
        <pc:spChg chg="mod">
          <ac:chgData name="Caro Frauhammer" userId="cd3b0ef9-71bb-4586-b2af-afe4e1d14646" providerId="ADAL" clId="{6094355A-10BB-4307-8A63-AD22B4173DA1}" dt="2025-10-08T13:42:03.771" v="43182" actId="207"/>
          <ac:spMkLst>
            <pc:docMk/>
            <pc:sldMk cId="3259297962" sldId="363"/>
            <ac:spMk id="113" creationId="{F8FAC967-47E0-4E17-BD7F-FA0F890E5311}"/>
          </ac:spMkLst>
        </pc:spChg>
        <pc:spChg chg="mod ord">
          <ac:chgData name="Caro Frauhammer" userId="cd3b0ef9-71bb-4586-b2af-afe4e1d14646" providerId="ADAL" clId="{6094355A-10BB-4307-8A63-AD22B4173DA1}" dt="2025-10-08T13:59:37.418" v="44563" actId="166"/>
          <ac:spMkLst>
            <pc:docMk/>
            <pc:sldMk cId="3259297962" sldId="363"/>
            <ac:spMk id="114" creationId="{67460F4C-7244-B172-FBF0-E166CF2F617D}"/>
          </ac:spMkLst>
        </pc:spChg>
        <pc:spChg chg="mod">
          <ac:chgData name="Caro Frauhammer" userId="cd3b0ef9-71bb-4586-b2af-afe4e1d14646" providerId="ADAL" clId="{6094355A-10BB-4307-8A63-AD22B4173DA1}" dt="2025-10-08T13:42:03.771" v="43182" actId="207"/>
          <ac:spMkLst>
            <pc:docMk/>
            <pc:sldMk cId="3259297962" sldId="363"/>
            <ac:spMk id="115" creationId="{69431E8F-9508-1273-81C4-1EC4333DA5C6}"/>
          </ac:spMkLst>
        </pc:spChg>
        <pc:spChg chg="add mod ord">
          <ac:chgData name="Caro Frauhammer" userId="cd3b0ef9-71bb-4586-b2af-afe4e1d14646" providerId="ADAL" clId="{6094355A-10BB-4307-8A63-AD22B4173DA1}" dt="2025-10-08T13:42:03.771" v="43182" actId="207"/>
          <ac:spMkLst>
            <pc:docMk/>
            <pc:sldMk cId="3259297962" sldId="363"/>
            <ac:spMk id="127" creationId="{E4F3DE7B-9E65-8FEC-9ED6-F97BD2E8070C}"/>
          </ac:spMkLst>
        </pc:spChg>
        <pc:spChg chg="add mod ord">
          <ac:chgData name="Caro Frauhammer" userId="cd3b0ef9-71bb-4586-b2af-afe4e1d14646" providerId="ADAL" clId="{6094355A-10BB-4307-8A63-AD22B4173DA1}" dt="2025-10-08T13:45:19.206" v="43402" actId="164"/>
          <ac:spMkLst>
            <pc:docMk/>
            <pc:sldMk cId="3259297962" sldId="363"/>
            <ac:spMk id="137" creationId="{76C2F98F-B5C6-9DB9-76CB-9D3A0EFD4BA2}"/>
          </ac:spMkLst>
        </pc:spChg>
        <pc:spChg chg="add mod">
          <ac:chgData name="Caro Frauhammer" userId="cd3b0ef9-71bb-4586-b2af-afe4e1d14646" providerId="ADAL" clId="{6094355A-10BB-4307-8A63-AD22B4173DA1}" dt="2025-10-08T13:46:12.446" v="43512" actId="1036"/>
          <ac:spMkLst>
            <pc:docMk/>
            <pc:sldMk cId="3259297962" sldId="363"/>
            <ac:spMk id="138" creationId="{0541ECF5-F99B-A70F-29D0-5A76DEF6EE91}"/>
          </ac:spMkLst>
        </pc:spChg>
        <pc:spChg chg="add mod ord topLvl">
          <ac:chgData name="Caro Frauhammer" userId="cd3b0ef9-71bb-4586-b2af-afe4e1d14646" providerId="ADAL" clId="{6094355A-10BB-4307-8A63-AD22B4173DA1}" dt="2025-10-08T20:08:56.972" v="45146" actId="1038"/>
          <ac:spMkLst>
            <pc:docMk/>
            <pc:sldMk cId="3259297962" sldId="363"/>
            <ac:spMk id="142" creationId="{F2B2C68F-FAC5-5B68-54DE-C2C2FB7206F6}"/>
          </ac:spMkLst>
        </pc:spChg>
        <pc:spChg chg="add mod ord topLvl">
          <ac:chgData name="Caro Frauhammer" userId="cd3b0ef9-71bb-4586-b2af-afe4e1d14646" providerId="ADAL" clId="{6094355A-10BB-4307-8A63-AD22B4173DA1}" dt="2025-10-08T13:58:35.593" v="44452" actId="164"/>
          <ac:spMkLst>
            <pc:docMk/>
            <pc:sldMk cId="3259297962" sldId="363"/>
            <ac:spMk id="143" creationId="{80E62CEE-8665-D1E8-DC2A-D309E82F6984}"/>
          </ac:spMkLst>
        </pc:spChg>
        <pc:spChg chg="mod">
          <ac:chgData name="Caro Frauhammer" userId="cd3b0ef9-71bb-4586-b2af-afe4e1d14646" providerId="ADAL" clId="{6094355A-10BB-4307-8A63-AD22B4173DA1}" dt="2025-10-08T13:57:29.957" v="44442" actId="165"/>
          <ac:spMkLst>
            <pc:docMk/>
            <pc:sldMk cId="3259297962" sldId="363"/>
            <ac:spMk id="147" creationId="{736C1B58-4608-701D-77B5-36ED90F64244}"/>
          </ac:spMkLst>
        </pc:spChg>
        <pc:spChg chg="mod">
          <ac:chgData name="Caro Frauhammer" userId="cd3b0ef9-71bb-4586-b2af-afe4e1d14646" providerId="ADAL" clId="{6094355A-10BB-4307-8A63-AD22B4173DA1}" dt="2025-10-08T14:02:46.133" v="44715" actId="1038"/>
          <ac:spMkLst>
            <pc:docMk/>
            <pc:sldMk cId="3259297962" sldId="363"/>
            <ac:spMk id="148" creationId="{E7DF0F9E-9011-C49C-C4C0-F229D246A438}"/>
          </ac:spMkLst>
        </pc:spChg>
        <pc:spChg chg="mod">
          <ac:chgData name="Caro Frauhammer" userId="cd3b0ef9-71bb-4586-b2af-afe4e1d14646" providerId="ADAL" clId="{6094355A-10BB-4307-8A63-AD22B4173DA1}" dt="2025-10-08T14:02:43.219" v="44701" actId="1037"/>
          <ac:spMkLst>
            <pc:docMk/>
            <pc:sldMk cId="3259297962" sldId="363"/>
            <ac:spMk id="149" creationId="{329E7F6C-1001-3BF6-96CB-5649F3DA4241}"/>
          </ac:spMkLst>
        </pc:spChg>
        <pc:spChg chg="add mod ord topLvl">
          <ac:chgData name="Caro Frauhammer" userId="cd3b0ef9-71bb-4586-b2af-afe4e1d14646" providerId="ADAL" clId="{6094355A-10BB-4307-8A63-AD22B4173DA1}" dt="2025-10-08T13:58:35.593" v="44452" actId="164"/>
          <ac:spMkLst>
            <pc:docMk/>
            <pc:sldMk cId="3259297962" sldId="363"/>
            <ac:spMk id="150" creationId="{6731B9B7-7804-3F50-A3A1-89EC3F27BE9F}"/>
          </ac:spMkLst>
        </pc:spChg>
        <pc:spChg chg="add mod ord topLvl">
          <ac:chgData name="Caro Frauhammer" userId="cd3b0ef9-71bb-4586-b2af-afe4e1d14646" providerId="ADAL" clId="{6094355A-10BB-4307-8A63-AD22B4173DA1}" dt="2025-10-08T13:58:56.115" v="44562" actId="1036"/>
          <ac:spMkLst>
            <pc:docMk/>
            <pc:sldMk cId="3259297962" sldId="363"/>
            <ac:spMk id="153" creationId="{3B966B4F-E0E0-15F2-AE4C-18ABA5A0D83A}"/>
          </ac:spMkLst>
        </pc:spChg>
        <pc:spChg chg="add mod ord">
          <ac:chgData name="Caro Frauhammer" userId="cd3b0ef9-71bb-4586-b2af-afe4e1d14646" providerId="ADAL" clId="{6094355A-10BB-4307-8A63-AD22B4173DA1}" dt="2025-10-08T14:00:56.947" v="44578" actId="14100"/>
          <ac:spMkLst>
            <pc:docMk/>
            <pc:sldMk cId="3259297962" sldId="363"/>
            <ac:spMk id="156" creationId="{A8D55A82-DA1A-4294-CB23-42FEFDC11807}"/>
          </ac:spMkLst>
        </pc:spChg>
        <pc:grpChg chg="mod">
          <ac:chgData name="Caro Frauhammer" userId="cd3b0ef9-71bb-4586-b2af-afe4e1d14646" providerId="ADAL" clId="{6094355A-10BB-4307-8A63-AD22B4173DA1}" dt="2025-10-08T09:04:03.830" v="41931" actId="1038"/>
          <ac:grpSpMkLst>
            <pc:docMk/>
            <pc:sldMk cId="3259297962" sldId="363"/>
            <ac:grpSpMk id="8" creationId="{84F20BD4-8A87-38F9-77FB-ECCC91062A4A}"/>
          </ac:grpSpMkLst>
        </pc:grpChg>
        <pc:grpChg chg="mod">
          <ac:chgData name="Caro Frauhammer" userId="cd3b0ef9-71bb-4586-b2af-afe4e1d14646" providerId="ADAL" clId="{6094355A-10BB-4307-8A63-AD22B4173DA1}" dt="2025-10-08T09:02:52.904" v="41919" actId="1076"/>
          <ac:grpSpMkLst>
            <pc:docMk/>
            <pc:sldMk cId="3259297962" sldId="363"/>
            <ac:grpSpMk id="35" creationId="{3A4EE733-9798-62E4-4FF1-AF07B502C4AD}"/>
          </ac:grpSpMkLst>
        </pc:grpChg>
        <pc:grpChg chg="mod">
          <ac:chgData name="Caro Frauhammer" userId="cd3b0ef9-71bb-4586-b2af-afe4e1d14646" providerId="ADAL" clId="{6094355A-10BB-4307-8A63-AD22B4173DA1}" dt="2025-10-08T09:23:50.476" v="42017" actId="1076"/>
          <ac:grpSpMkLst>
            <pc:docMk/>
            <pc:sldMk cId="3259297962" sldId="363"/>
            <ac:grpSpMk id="63" creationId="{64D4B84D-865F-435A-3E43-8C716F829694}"/>
          </ac:grpSpMkLst>
        </pc:grpChg>
        <pc:grpChg chg="mod ord">
          <ac:chgData name="Caro Frauhammer" userId="cd3b0ef9-71bb-4586-b2af-afe4e1d14646" providerId="ADAL" clId="{6094355A-10BB-4307-8A63-AD22B4173DA1}" dt="2025-10-08T09:26:19.103" v="42032" actId="164"/>
          <ac:grpSpMkLst>
            <pc:docMk/>
            <pc:sldMk cId="3259297962" sldId="363"/>
            <ac:grpSpMk id="100" creationId="{4B41B474-E72C-B9FB-2560-6A3B01A92940}"/>
          </ac:grpSpMkLst>
        </pc:grpChg>
        <pc:grpChg chg="add mod">
          <ac:chgData name="Caro Frauhammer" userId="cd3b0ef9-71bb-4586-b2af-afe4e1d14646" providerId="ADAL" clId="{6094355A-10BB-4307-8A63-AD22B4173DA1}" dt="2025-10-08T09:26:29.628" v="42035" actId="1076"/>
          <ac:grpSpMkLst>
            <pc:docMk/>
            <pc:sldMk cId="3259297962" sldId="363"/>
            <ac:grpSpMk id="134" creationId="{B9F63077-07D4-AE9F-D3BE-1D5B72C0EFBD}"/>
          </ac:grpSpMkLst>
        </pc:grpChg>
        <pc:grpChg chg="add mod ord">
          <ac:chgData name="Caro Frauhammer" userId="cd3b0ef9-71bb-4586-b2af-afe4e1d14646" providerId="ADAL" clId="{6094355A-10BB-4307-8A63-AD22B4173DA1}" dt="2025-10-08T14:04:04.223" v="44909" actId="1038"/>
          <ac:grpSpMkLst>
            <pc:docMk/>
            <pc:sldMk cId="3259297962" sldId="363"/>
            <ac:grpSpMk id="140" creationId="{E3AEF42A-BC00-A9CD-AE8B-45A2E0E9C6BF}"/>
          </ac:grpSpMkLst>
        </pc:grpChg>
        <pc:grpChg chg="add del mod ord topLvl">
          <ac:chgData name="Caro Frauhammer" userId="cd3b0ef9-71bb-4586-b2af-afe4e1d14646" providerId="ADAL" clId="{6094355A-10BB-4307-8A63-AD22B4173DA1}" dt="2025-10-08T14:02:07.834" v="44590" actId="478"/>
          <ac:grpSpMkLst>
            <pc:docMk/>
            <pc:sldMk cId="3259297962" sldId="363"/>
            <ac:grpSpMk id="144" creationId="{6A9C3CC9-EFE4-A61C-A438-C73DEBEC187E}"/>
          </ac:grpSpMkLst>
        </pc:grpChg>
        <pc:grpChg chg="mod">
          <ac:chgData name="Caro Frauhammer" userId="cd3b0ef9-71bb-4586-b2af-afe4e1d14646" providerId="ADAL" clId="{6094355A-10BB-4307-8A63-AD22B4173DA1}" dt="2025-10-08T14:02:07.834" v="44590" actId="478"/>
          <ac:grpSpMkLst>
            <pc:docMk/>
            <pc:sldMk cId="3259297962" sldId="363"/>
            <ac:grpSpMk id="145" creationId="{59F92E68-BEBF-FE45-584A-1E67AE7BB674}"/>
          </ac:grpSpMkLst>
        </pc:grpChg>
        <pc:grpChg chg="add mod">
          <ac:chgData name="Caro Frauhammer" userId="cd3b0ef9-71bb-4586-b2af-afe4e1d14646" providerId="ADAL" clId="{6094355A-10BB-4307-8A63-AD22B4173DA1}" dt="2025-10-08T14:00:11.004" v="44568" actId="164"/>
          <ac:grpSpMkLst>
            <pc:docMk/>
            <pc:sldMk cId="3259297962" sldId="363"/>
            <ac:grpSpMk id="155" creationId="{61513E7B-F942-CF18-FA47-0B5C8116F63C}"/>
          </ac:grpSpMkLst>
        </pc:grpChg>
        <pc:grpChg chg="add mod">
          <ac:chgData name="Caro Frauhammer" userId="cd3b0ef9-71bb-4586-b2af-afe4e1d14646" providerId="ADAL" clId="{6094355A-10BB-4307-8A63-AD22B4173DA1}" dt="2025-10-08T14:00:11.004" v="44568" actId="164"/>
          <ac:grpSpMkLst>
            <pc:docMk/>
            <pc:sldMk cId="3259297962" sldId="363"/>
            <ac:grpSpMk id="157" creationId="{DCFFF90D-B1DA-4B19-0190-A6D2E9D4DC46}"/>
          </ac:grpSpMkLst>
        </pc:grpChg>
        <pc:picChg chg="add mod">
          <ac:chgData name="Caro Frauhammer" userId="cd3b0ef9-71bb-4586-b2af-afe4e1d14646" providerId="ADAL" clId="{6094355A-10BB-4307-8A63-AD22B4173DA1}" dt="2025-10-08T13:39:45.666" v="43082" actId="1037"/>
          <ac:picMkLst>
            <pc:docMk/>
            <pc:sldMk cId="3259297962" sldId="363"/>
            <ac:picMk id="132" creationId="{FBBD11F2-8879-7BD6-AEF6-EE62C1C2A3B9}"/>
          </ac:picMkLst>
        </pc:picChg>
        <pc:picChg chg="add del mod">
          <ac:chgData name="Caro Frauhammer" userId="cd3b0ef9-71bb-4586-b2af-afe4e1d14646" providerId="ADAL" clId="{6094355A-10BB-4307-8A63-AD22B4173DA1}" dt="2025-10-08T14:02:32.789" v="44678" actId="1038"/>
          <ac:picMkLst>
            <pc:docMk/>
            <pc:sldMk cId="3259297962" sldId="363"/>
            <ac:picMk id="146" creationId="{6368A2B2-3085-F0D9-D1E0-790F0E76225A}"/>
          </ac:picMkLst>
        </pc:picChg>
        <pc:cxnChg chg="mod">
          <ac:chgData name="Caro Frauhammer" userId="cd3b0ef9-71bb-4586-b2af-afe4e1d14646" providerId="ADAL" clId="{6094355A-10BB-4307-8A63-AD22B4173DA1}" dt="2025-10-08T13:55:02.302" v="44149" actId="1038"/>
          <ac:cxnSpMkLst>
            <pc:docMk/>
            <pc:sldMk cId="3259297962" sldId="363"/>
            <ac:cxnSpMk id="106" creationId="{6801E93B-6BA8-3BF7-B7FA-F4282F1D7BD0}"/>
          </ac:cxnSpMkLst>
        </pc:cxnChg>
        <pc:cxnChg chg="add mod">
          <ac:chgData name="Caro Frauhammer" userId="cd3b0ef9-71bb-4586-b2af-afe4e1d14646" providerId="ADAL" clId="{6094355A-10BB-4307-8A63-AD22B4173DA1}" dt="2025-10-08T14:03:40.871" v="44723" actId="1076"/>
          <ac:cxnSpMkLst>
            <pc:docMk/>
            <pc:sldMk cId="3259297962" sldId="363"/>
            <ac:cxnSpMk id="139" creationId="{60C79E6B-F7C5-A74B-77C1-C537106A0538}"/>
          </ac:cxnSpMkLst>
        </pc:cxnChg>
        <pc:cxnChg chg="add mod ord">
          <ac:chgData name="Caro Frauhammer" userId="cd3b0ef9-71bb-4586-b2af-afe4e1d14646" providerId="ADAL" clId="{6094355A-10BB-4307-8A63-AD22B4173DA1}" dt="2025-10-08T13:58:35.593" v="44452" actId="164"/>
          <ac:cxnSpMkLst>
            <pc:docMk/>
            <pc:sldMk cId="3259297962" sldId="363"/>
            <ac:cxnSpMk id="151" creationId="{E5F9576D-9049-BFFD-AE8A-BDFEA4B2B55D}"/>
          </ac:cxnSpMkLst>
        </pc:cxnChg>
      </pc:sldChg>
      <pc:sldChg chg="addSp delSp modSp add del mod modTransition delAnim modAnim">
        <pc:chgData name="Caro Frauhammer" userId="cd3b0ef9-71bb-4586-b2af-afe4e1d14646" providerId="ADAL" clId="{6094355A-10BB-4307-8A63-AD22B4173DA1}" dt="2025-09-18T13:35:21.214" v="15961" actId="47"/>
        <pc:sldMkLst>
          <pc:docMk/>
          <pc:sldMk cId="183463207" sldId="364"/>
        </pc:sldMkLst>
      </pc:sldChg>
      <pc:sldChg chg="addSp delSp modSp new mod ord modClrScheme chgLayout modNotesTx">
        <pc:chgData name="Caro Frauhammer" userId="cd3b0ef9-71bb-4586-b2af-afe4e1d14646" providerId="ADAL" clId="{6094355A-10BB-4307-8A63-AD22B4173DA1}" dt="2025-10-07T16:15:23.594" v="38938" actId="20577"/>
        <pc:sldMkLst>
          <pc:docMk/>
          <pc:sldMk cId="1843587443" sldId="364"/>
        </pc:sldMkLst>
        <pc:spChg chg="mod ord">
          <ac:chgData name="Caro Frauhammer" userId="cd3b0ef9-71bb-4586-b2af-afe4e1d14646" providerId="ADAL" clId="{6094355A-10BB-4307-8A63-AD22B4173DA1}" dt="2025-10-07T16:15:23.594" v="38938" actId="20577"/>
          <ac:spMkLst>
            <pc:docMk/>
            <pc:sldMk cId="1843587443" sldId="364"/>
            <ac:spMk id="3" creationId="{1D43FFB8-9FD9-8701-9218-47646E14064A}"/>
          </ac:spMkLst>
        </pc:spChg>
        <pc:spChg chg="mod ord">
          <ac:chgData name="Caro Frauhammer" userId="cd3b0ef9-71bb-4586-b2af-afe4e1d14646" providerId="ADAL" clId="{6094355A-10BB-4307-8A63-AD22B4173DA1}" dt="2025-10-07T16:05:01.665" v="38348" actId="700"/>
          <ac:spMkLst>
            <pc:docMk/>
            <pc:sldMk cId="1843587443" sldId="364"/>
            <ac:spMk id="4" creationId="{D60AB3DC-CEB5-06A9-3430-2022337573A5}"/>
          </ac:spMkLst>
        </pc:spChg>
        <pc:spChg chg="mod ord">
          <ac:chgData name="Caro Frauhammer" userId="cd3b0ef9-71bb-4586-b2af-afe4e1d14646" providerId="ADAL" clId="{6094355A-10BB-4307-8A63-AD22B4173DA1}" dt="2025-10-07T16:05:01.665" v="38348" actId="700"/>
          <ac:spMkLst>
            <pc:docMk/>
            <pc:sldMk cId="1843587443" sldId="364"/>
            <ac:spMk id="5" creationId="{6A45486D-49DE-34F9-B7F9-94AE196E8A8F}"/>
          </ac:spMkLst>
        </pc:spChg>
        <pc:spChg chg="add mod ord">
          <ac:chgData name="Caro Frauhammer" userId="cd3b0ef9-71bb-4586-b2af-afe4e1d14646" providerId="ADAL" clId="{6094355A-10BB-4307-8A63-AD22B4173DA1}" dt="2025-10-07T16:10:52.991" v="38597" actId="20577"/>
          <ac:spMkLst>
            <pc:docMk/>
            <pc:sldMk cId="1843587443" sldId="364"/>
            <ac:spMk id="6" creationId="{E707B61D-05DE-B64F-5456-3CB70CC2CF02}"/>
          </ac:spMkLst>
        </pc:spChg>
      </pc:sldChg>
      <pc:sldChg chg="addSp delSp modSp add del mod modTransition addAnim delAnim modAnim">
        <pc:chgData name="Caro Frauhammer" userId="cd3b0ef9-71bb-4586-b2af-afe4e1d14646" providerId="ADAL" clId="{6094355A-10BB-4307-8A63-AD22B4173DA1}" dt="2025-09-18T13:36:00.024" v="15962" actId="47"/>
        <pc:sldMkLst>
          <pc:docMk/>
          <pc:sldMk cId="90910135" sldId="365"/>
        </pc:sldMkLst>
      </pc:sldChg>
      <pc:sldChg chg="addSp delSp modSp new del mod ord modTransition chgLayout modNotesTx">
        <pc:chgData name="Caro Frauhammer" userId="cd3b0ef9-71bb-4586-b2af-afe4e1d14646" providerId="ADAL" clId="{6094355A-10BB-4307-8A63-AD22B4173DA1}" dt="2025-10-06T12:52:30.425" v="35139" actId="47"/>
        <pc:sldMkLst>
          <pc:docMk/>
          <pc:sldMk cId="3544913754" sldId="365"/>
        </pc:sldMkLst>
      </pc:sldChg>
      <pc:sldChg chg="addSp delSp modSp new mod modClrScheme chgLayout">
        <pc:chgData name="Caro Frauhammer" userId="cd3b0ef9-71bb-4586-b2af-afe4e1d14646" providerId="ADAL" clId="{6094355A-10BB-4307-8A63-AD22B4173DA1}" dt="2025-10-07T16:10:39.982" v="38566" actId="403"/>
        <pc:sldMkLst>
          <pc:docMk/>
          <pc:sldMk cId="3232118666" sldId="366"/>
        </pc:sldMkLst>
        <pc:spChg chg="mod ord">
          <ac:chgData name="Caro Frauhammer" userId="cd3b0ef9-71bb-4586-b2af-afe4e1d14646" providerId="ADAL" clId="{6094355A-10BB-4307-8A63-AD22B4173DA1}" dt="2025-10-07T16:06:13.965" v="38454" actId="20577"/>
          <ac:spMkLst>
            <pc:docMk/>
            <pc:sldMk cId="3232118666" sldId="366"/>
            <ac:spMk id="2" creationId="{FA53E3D6-0C1F-3ECC-6452-7561DB931FC2}"/>
          </ac:spMkLst>
        </pc:spChg>
        <pc:spChg chg="mod ord">
          <ac:chgData name="Caro Frauhammer" userId="cd3b0ef9-71bb-4586-b2af-afe4e1d14646" providerId="ADAL" clId="{6094355A-10BB-4307-8A63-AD22B4173DA1}" dt="2025-10-07T16:10:39.982" v="38566" actId="403"/>
          <ac:spMkLst>
            <pc:docMk/>
            <pc:sldMk cId="3232118666" sldId="366"/>
            <ac:spMk id="3" creationId="{D63E37CF-433E-FAEC-7757-4FF328FF0103}"/>
          </ac:spMkLst>
        </pc:spChg>
        <pc:spChg chg="mod ord">
          <ac:chgData name="Caro Frauhammer" userId="cd3b0ef9-71bb-4586-b2af-afe4e1d14646" providerId="ADAL" clId="{6094355A-10BB-4307-8A63-AD22B4173DA1}" dt="2025-10-07T16:05:01.665" v="38348" actId="700"/>
          <ac:spMkLst>
            <pc:docMk/>
            <pc:sldMk cId="3232118666" sldId="366"/>
            <ac:spMk id="4" creationId="{A845263B-3D2C-E392-6D1E-3BF418695A9A}"/>
          </ac:spMkLst>
        </pc:spChg>
        <pc:spChg chg="mod ord">
          <ac:chgData name="Caro Frauhammer" userId="cd3b0ef9-71bb-4586-b2af-afe4e1d14646" providerId="ADAL" clId="{6094355A-10BB-4307-8A63-AD22B4173DA1}" dt="2025-10-07T16:05:01.665" v="38348" actId="700"/>
          <ac:spMkLst>
            <pc:docMk/>
            <pc:sldMk cId="3232118666" sldId="366"/>
            <ac:spMk id="5" creationId="{E573926E-AE42-9BAA-A2B1-C6773670FB73}"/>
          </ac:spMkLst>
        </pc:spChg>
        <pc:picChg chg="add mod">
          <ac:chgData name="Caro Frauhammer" userId="cd3b0ef9-71bb-4586-b2af-afe4e1d14646" providerId="ADAL" clId="{6094355A-10BB-4307-8A63-AD22B4173DA1}" dt="2025-10-07T16:10:14.932" v="38535" actId="1076"/>
          <ac:picMkLst>
            <pc:docMk/>
            <pc:sldMk cId="3232118666" sldId="366"/>
            <ac:picMk id="9" creationId="{1C824E8A-88D9-7055-D0F1-57A756CD606C}"/>
          </ac:picMkLst>
        </pc:picChg>
      </pc:sldChg>
      <pc:sldChg chg="addSp delSp modSp new del mod modClrScheme modAnim chgLayout">
        <pc:chgData name="Caro Frauhammer" userId="cd3b0ef9-71bb-4586-b2af-afe4e1d14646" providerId="ADAL" clId="{6094355A-10BB-4307-8A63-AD22B4173DA1}" dt="2025-10-07T12:24:16.489" v="37429" actId="47"/>
        <pc:sldMkLst>
          <pc:docMk/>
          <pc:sldMk cId="2557680517" sldId="367"/>
        </pc:sldMkLst>
      </pc:sldChg>
      <pc:sldChg chg="addSp delSp modSp add del mod modClrScheme modAnim chgLayout">
        <pc:chgData name="Caro Frauhammer" userId="cd3b0ef9-71bb-4586-b2af-afe4e1d14646" providerId="ADAL" clId="{6094355A-10BB-4307-8A63-AD22B4173DA1}" dt="2025-10-07T13:25:05.703" v="37771" actId="47"/>
        <pc:sldMkLst>
          <pc:docMk/>
          <pc:sldMk cId="96799592" sldId="368"/>
        </pc:sldMkLst>
      </pc:sldChg>
      <pc:sldChg chg="new del">
        <pc:chgData name="Caro Frauhammer" userId="cd3b0ef9-71bb-4586-b2af-afe4e1d14646" providerId="ADAL" clId="{6094355A-10BB-4307-8A63-AD22B4173DA1}" dt="2025-09-26T12:01:32.806" v="19422" actId="47"/>
        <pc:sldMkLst>
          <pc:docMk/>
          <pc:sldMk cId="4017168591" sldId="368"/>
        </pc:sldMkLst>
      </pc:sldChg>
      <pc:sldChg chg="addSp delSp modSp add del mod modAnim modNotesTx">
        <pc:chgData name="Caro Frauhammer" userId="cd3b0ef9-71bb-4586-b2af-afe4e1d14646" providerId="ADAL" clId="{6094355A-10BB-4307-8A63-AD22B4173DA1}" dt="2025-10-05T16:33:11.368" v="33241" actId="47"/>
        <pc:sldMkLst>
          <pc:docMk/>
          <pc:sldMk cId="2150716314" sldId="369"/>
        </pc:sldMkLst>
      </pc:sldChg>
      <pc:sldChg chg="addSp delSp modSp new mod modClrScheme chgLayout">
        <pc:chgData name="Caro Frauhammer" userId="cd3b0ef9-71bb-4586-b2af-afe4e1d14646" providerId="ADAL" clId="{6094355A-10BB-4307-8A63-AD22B4173DA1}" dt="2025-10-07T16:56:18.428" v="40309" actId="20577"/>
        <pc:sldMkLst>
          <pc:docMk/>
          <pc:sldMk cId="141400298" sldId="370"/>
        </pc:sldMkLst>
        <pc:spChg chg="mod ord">
          <ac:chgData name="Caro Frauhammer" userId="cd3b0ef9-71bb-4586-b2af-afe4e1d14646" providerId="ADAL" clId="{6094355A-10BB-4307-8A63-AD22B4173DA1}" dt="2025-10-07T16:32:50.359" v="39694" actId="20577"/>
          <ac:spMkLst>
            <pc:docMk/>
            <pc:sldMk cId="141400298" sldId="370"/>
            <ac:spMk id="2" creationId="{9A8B1755-486B-2F79-54F7-1C34285903F0}"/>
          </ac:spMkLst>
        </pc:spChg>
        <pc:spChg chg="mod ord">
          <ac:chgData name="Caro Frauhammer" userId="cd3b0ef9-71bb-4586-b2af-afe4e1d14646" providerId="ADAL" clId="{6094355A-10BB-4307-8A63-AD22B4173DA1}" dt="2025-10-07T16:05:01.665" v="38348" actId="700"/>
          <ac:spMkLst>
            <pc:docMk/>
            <pc:sldMk cId="141400298" sldId="370"/>
            <ac:spMk id="4" creationId="{5DF3068F-0837-4609-63FF-A028409F2EC4}"/>
          </ac:spMkLst>
        </pc:spChg>
        <pc:spChg chg="mod ord">
          <ac:chgData name="Caro Frauhammer" userId="cd3b0ef9-71bb-4586-b2af-afe4e1d14646" providerId="ADAL" clId="{6094355A-10BB-4307-8A63-AD22B4173DA1}" dt="2025-10-07T16:05:01.665" v="38348" actId="700"/>
          <ac:spMkLst>
            <pc:docMk/>
            <pc:sldMk cId="141400298" sldId="370"/>
            <ac:spMk id="5" creationId="{D774C9E1-AC3F-7D80-B15A-74DE56373293}"/>
          </ac:spMkLst>
        </pc:spChg>
        <pc:spChg chg="add mod ord">
          <ac:chgData name="Caro Frauhammer" userId="cd3b0ef9-71bb-4586-b2af-afe4e1d14646" providerId="ADAL" clId="{6094355A-10BB-4307-8A63-AD22B4173DA1}" dt="2025-10-07T16:56:18.428" v="40309" actId="20577"/>
          <ac:spMkLst>
            <pc:docMk/>
            <pc:sldMk cId="141400298" sldId="370"/>
            <ac:spMk id="6" creationId="{5B9230F9-A477-6B02-706A-EA108CAC05FF}"/>
          </ac:spMkLst>
        </pc:spChg>
      </pc:sldChg>
      <pc:sldChg chg="modSp new del mod">
        <pc:chgData name="Caro Frauhammer" userId="cd3b0ef9-71bb-4586-b2af-afe4e1d14646" providerId="ADAL" clId="{6094355A-10BB-4307-8A63-AD22B4173DA1}" dt="2025-10-05T16:53:58.295" v="33493" actId="47"/>
        <pc:sldMkLst>
          <pc:docMk/>
          <pc:sldMk cId="1016007690" sldId="371"/>
        </pc:sldMkLst>
      </pc:sldChg>
      <pc:sldChg chg="modSp new del mod ord modClrScheme modShow chgLayout">
        <pc:chgData name="Caro Frauhammer" userId="cd3b0ef9-71bb-4586-b2af-afe4e1d14646" providerId="ADAL" clId="{6094355A-10BB-4307-8A63-AD22B4173DA1}" dt="2025-10-07T13:07:32.367" v="37538" actId="2696"/>
        <pc:sldMkLst>
          <pc:docMk/>
          <pc:sldMk cId="681390886" sldId="372"/>
        </pc:sldMkLst>
      </pc:sldChg>
      <pc:sldChg chg="modSp add del mod modClrScheme chgLayout">
        <pc:chgData name="Caro Frauhammer" userId="cd3b0ef9-71bb-4586-b2af-afe4e1d14646" providerId="ADAL" clId="{6094355A-10BB-4307-8A63-AD22B4173DA1}" dt="2025-10-08T20:04:36.754" v="45077" actId="47"/>
        <pc:sldMkLst>
          <pc:docMk/>
          <pc:sldMk cId="3916442414" sldId="372"/>
        </pc:sldMkLst>
      </pc:sldChg>
      <pc:sldChg chg="modSp add del mod modClrScheme chgLayout">
        <pc:chgData name="Caro Frauhammer" userId="cd3b0ef9-71bb-4586-b2af-afe4e1d14646" providerId="ADAL" clId="{6094355A-10BB-4307-8A63-AD22B4173DA1}" dt="2025-10-08T20:04:36.754" v="45077" actId="47"/>
        <pc:sldMkLst>
          <pc:docMk/>
          <pc:sldMk cId="1851318573" sldId="373"/>
        </pc:sldMkLst>
      </pc:sldChg>
      <pc:sldChg chg="modSp new del mod ord modClrScheme modShow chgLayout">
        <pc:chgData name="Caro Frauhammer" userId="cd3b0ef9-71bb-4586-b2af-afe4e1d14646" providerId="ADAL" clId="{6094355A-10BB-4307-8A63-AD22B4173DA1}" dt="2025-10-07T13:07:32.367" v="37538" actId="2696"/>
        <pc:sldMkLst>
          <pc:docMk/>
          <pc:sldMk cId="4172103626" sldId="373"/>
        </pc:sldMkLst>
      </pc:sldChg>
      <pc:sldChg chg="addSp delSp modSp new mod ord modClrScheme chgLayout">
        <pc:chgData name="Caro Frauhammer" userId="cd3b0ef9-71bb-4586-b2af-afe4e1d14646" providerId="ADAL" clId="{6094355A-10BB-4307-8A63-AD22B4173DA1}" dt="2025-10-23T09:49:45.984" v="45704" actId="1036"/>
        <pc:sldMkLst>
          <pc:docMk/>
          <pc:sldMk cId="2476352101" sldId="374"/>
        </pc:sldMkLst>
        <pc:spChg chg="mod ord">
          <ac:chgData name="Caro Frauhammer" userId="cd3b0ef9-71bb-4586-b2af-afe4e1d14646" providerId="ADAL" clId="{6094355A-10BB-4307-8A63-AD22B4173DA1}" dt="2025-10-07T16:48:18.654" v="40273" actId="20577"/>
          <ac:spMkLst>
            <pc:docMk/>
            <pc:sldMk cId="2476352101" sldId="374"/>
            <ac:spMk id="2" creationId="{1EDF2AF8-043C-CE74-32D0-5899FC578369}"/>
          </ac:spMkLst>
        </pc:spChg>
        <pc:spChg chg="add mod">
          <ac:chgData name="Caro Frauhammer" userId="cd3b0ef9-71bb-4586-b2af-afe4e1d14646" providerId="ADAL" clId="{6094355A-10BB-4307-8A63-AD22B4173DA1}" dt="2025-10-23T09:49:45.984" v="45704" actId="1036"/>
          <ac:spMkLst>
            <pc:docMk/>
            <pc:sldMk cId="2476352101" sldId="374"/>
            <ac:spMk id="3" creationId="{9B575235-A856-8744-59FD-3338039AAF78}"/>
          </ac:spMkLst>
        </pc:spChg>
        <pc:spChg chg="mod ord">
          <ac:chgData name="Caro Frauhammer" userId="cd3b0ef9-71bb-4586-b2af-afe4e1d14646" providerId="ADAL" clId="{6094355A-10BB-4307-8A63-AD22B4173DA1}" dt="2025-10-07T16:05:01.665" v="38348" actId="700"/>
          <ac:spMkLst>
            <pc:docMk/>
            <pc:sldMk cId="2476352101" sldId="374"/>
            <ac:spMk id="4" creationId="{8A78AC68-3FCD-A0C6-1D96-0D0612758666}"/>
          </ac:spMkLst>
        </pc:spChg>
        <pc:spChg chg="mod ord">
          <ac:chgData name="Caro Frauhammer" userId="cd3b0ef9-71bb-4586-b2af-afe4e1d14646" providerId="ADAL" clId="{6094355A-10BB-4307-8A63-AD22B4173DA1}" dt="2025-10-07T16:05:01.665" v="38348" actId="700"/>
          <ac:spMkLst>
            <pc:docMk/>
            <pc:sldMk cId="2476352101" sldId="374"/>
            <ac:spMk id="5" creationId="{EE1092F7-FF34-7E86-EC7B-F06F130EEA1D}"/>
          </ac:spMkLst>
        </pc:spChg>
        <pc:picChg chg="add mod ord">
          <ac:chgData name="Caro Frauhammer" userId="cd3b0ef9-71bb-4586-b2af-afe4e1d14646" providerId="ADAL" clId="{6094355A-10BB-4307-8A63-AD22B4173DA1}" dt="2025-10-23T09:49:42.706" v="45699" actId="1036"/>
          <ac:picMkLst>
            <pc:docMk/>
            <pc:sldMk cId="2476352101" sldId="374"/>
            <ac:picMk id="7" creationId="{EB62B13F-D5CA-BDCD-8B1C-414DAA547E24}"/>
          </ac:picMkLst>
        </pc:picChg>
      </pc:sldChg>
      <pc:sldChg chg="modSp new del mod ord modClrScheme modShow chgLayout">
        <pc:chgData name="Caro Frauhammer" userId="cd3b0ef9-71bb-4586-b2af-afe4e1d14646" providerId="ADAL" clId="{6094355A-10BB-4307-8A63-AD22B4173DA1}" dt="2025-10-07T13:07:32.367" v="37538" actId="2696"/>
        <pc:sldMkLst>
          <pc:docMk/>
          <pc:sldMk cId="1663326459" sldId="375"/>
        </pc:sldMkLst>
      </pc:sldChg>
      <pc:sldChg chg="addSp delSp modSp add del mod modClrScheme chgLayout">
        <pc:chgData name="Caro Frauhammer" userId="cd3b0ef9-71bb-4586-b2af-afe4e1d14646" providerId="ADAL" clId="{6094355A-10BB-4307-8A63-AD22B4173DA1}" dt="2025-10-08T20:04:36.754" v="45077" actId="47"/>
        <pc:sldMkLst>
          <pc:docMk/>
          <pc:sldMk cId="4206954281" sldId="375"/>
        </pc:sldMkLst>
      </pc:sldChg>
      <pc:sldChg chg="modSp new del mod modClrScheme modShow chgLayout">
        <pc:chgData name="Caro Frauhammer" userId="cd3b0ef9-71bb-4586-b2af-afe4e1d14646" providerId="ADAL" clId="{6094355A-10BB-4307-8A63-AD22B4173DA1}" dt="2025-10-07T13:44:11.220" v="37946" actId="2696"/>
        <pc:sldMkLst>
          <pc:docMk/>
          <pc:sldMk cId="1412082456" sldId="376"/>
        </pc:sldMkLst>
      </pc:sldChg>
      <pc:sldChg chg="modSp add del mod modClrScheme chgLayout">
        <pc:chgData name="Caro Frauhammer" userId="cd3b0ef9-71bb-4586-b2af-afe4e1d14646" providerId="ADAL" clId="{6094355A-10BB-4307-8A63-AD22B4173DA1}" dt="2025-10-08T20:04:36.754" v="45077" actId="47"/>
        <pc:sldMkLst>
          <pc:docMk/>
          <pc:sldMk cId="2083260704" sldId="376"/>
        </pc:sldMkLst>
      </pc:sldChg>
      <pc:sldChg chg="addSp delSp modSp new del mod modClrScheme modShow chgLayout">
        <pc:chgData name="Caro Frauhammer" userId="cd3b0ef9-71bb-4586-b2af-afe4e1d14646" providerId="ADAL" clId="{6094355A-10BB-4307-8A63-AD22B4173DA1}" dt="2025-10-07T13:44:11.220" v="37946" actId="2696"/>
        <pc:sldMkLst>
          <pc:docMk/>
          <pc:sldMk cId="3354760743" sldId="377"/>
        </pc:sldMkLst>
      </pc:sldChg>
      <pc:sldChg chg="addSp delSp modSp add del mod modClrScheme chgLayout">
        <pc:chgData name="Caro Frauhammer" userId="cd3b0ef9-71bb-4586-b2af-afe4e1d14646" providerId="ADAL" clId="{6094355A-10BB-4307-8A63-AD22B4173DA1}" dt="2025-10-08T20:04:36.754" v="45077" actId="47"/>
        <pc:sldMkLst>
          <pc:docMk/>
          <pc:sldMk cId="3752111038" sldId="377"/>
        </pc:sldMkLst>
      </pc:sldChg>
      <pc:sldChg chg="modSp new del mod">
        <pc:chgData name="Caro Frauhammer" userId="cd3b0ef9-71bb-4586-b2af-afe4e1d14646" providerId="ADAL" clId="{6094355A-10BB-4307-8A63-AD22B4173DA1}" dt="2025-10-01T12:43:28.227" v="30061" actId="47"/>
        <pc:sldMkLst>
          <pc:docMk/>
          <pc:sldMk cId="3167150033" sldId="378"/>
        </pc:sldMkLst>
      </pc:sldChg>
      <pc:sldChg chg="addSp delSp modSp new mod modClrScheme delAnim modAnim chgLayout modNotesTx">
        <pc:chgData name="Caro Frauhammer" userId="cd3b0ef9-71bb-4586-b2af-afe4e1d14646" providerId="ADAL" clId="{6094355A-10BB-4307-8A63-AD22B4173DA1}" dt="2025-10-08T21:23:02.578" v="45268" actId="20577"/>
        <pc:sldMkLst>
          <pc:docMk/>
          <pc:sldMk cId="1720276758" sldId="379"/>
        </pc:sldMkLst>
        <pc:spChg chg="add mod">
          <ac:chgData name="Caro Frauhammer" userId="cd3b0ef9-71bb-4586-b2af-afe4e1d14646" providerId="ADAL" clId="{6094355A-10BB-4307-8A63-AD22B4173DA1}" dt="2025-10-08T20:06:36.506" v="45096" actId="1076"/>
          <ac:spMkLst>
            <pc:docMk/>
            <pc:sldMk cId="1720276758" sldId="379"/>
            <ac:spMk id="2" creationId="{29E86284-AFBD-4D6A-ED78-30C85C3D2F17}"/>
          </ac:spMkLst>
        </pc:spChg>
        <pc:spChg chg="add mod">
          <ac:chgData name="Caro Frauhammer" userId="cd3b0ef9-71bb-4586-b2af-afe4e1d14646" providerId="ADAL" clId="{6094355A-10BB-4307-8A63-AD22B4173DA1}" dt="2025-10-08T20:06:25.176" v="45094" actId="1076"/>
          <ac:spMkLst>
            <pc:docMk/>
            <pc:sldMk cId="1720276758" sldId="379"/>
            <ac:spMk id="3" creationId="{4A668B2A-04A2-EDE3-0CFE-2ADBA9E404AF}"/>
          </ac:spMkLst>
        </pc:spChg>
        <pc:spChg chg="mod ord">
          <ac:chgData name="Caro Frauhammer" userId="cd3b0ef9-71bb-4586-b2af-afe4e1d14646" providerId="ADAL" clId="{6094355A-10BB-4307-8A63-AD22B4173DA1}" dt="2025-10-07T13:43:31.579" v="37940" actId="700"/>
          <ac:spMkLst>
            <pc:docMk/>
            <pc:sldMk cId="1720276758" sldId="379"/>
            <ac:spMk id="4" creationId="{4533E818-A15F-2353-2247-788DBB4FB6BB}"/>
          </ac:spMkLst>
        </pc:spChg>
        <pc:spChg chg="mod ord">
          <ac:chgData name="Caro Frauhammer" userId="cd3b0ef9-71bb-4586-b2af-afe4e1d14646" providerId="ADAL" clId="{6094355A-10BB-4307-8A63-AD22B4173DA1}" dt="2025-10-07T13:43:31.579" v="37940" actId="700"/>
          <ac:spMkLst>
            <pc:docMk/>
            <pc:sldMk cId="1720276758" sldId="379"/>
            <ac:spMk id="5" creationId="{02CDB5B3-2BC1-4792-F745-9DE75498C541}"/>
          </ac:spMkLst>
        </pc:spChg>
        <pc:spChg chg="add mod">
          <ac:chgData name="Caro Frauhammer" userId="cd3b0ef9-71bb-4586-b2af-afe4e1d14646" providerId="ADAL" clId="{6094355A-10BB-4307-8A63-AD22B4173DA1}" dt="2025-10-08T20:06:00.384" v="45090" actId="1076"/>
          <ac:spMkLst>
            <pc:docMk/>
            <pc:sldMk cId="1720276758" sldId="379"/>
            <ac:spMk id="6" creationId="{967EF680-5619-8CB8-FBC0-139EC93C77ED}"/>
          </ac:spMkLst>
        </pc:spChg>
        <pc:spChg chg="add mod ord">
          <ac:chgData name="Caro Frauhammer" userId="cd3b0ef9-71bb-4586-b2af-afe4e1d14646" providerId="ADAL" clId="{6094355A-10BB-4307-8A63-AD22B4173DA1}" dt="2025-10-08T21:23:02.578" v="45268" actId="20577"/>
          <ac:spMkLst>
            <pc:docMk/>
            <pc:sldMk cId="1720276758" sldId="379"/>
            <ac:spMk id="7" creationId="{F524027F-5350-D1E5-748A-AEFE1ADBA703}"/>
          </ac:spMkLst>
        </pc:spChg>
        <pc:spChg chg="add mod">
          <ac:chgData name="Caro Frauhammer" userId="cd3b0ef9-71bb-4586-b2af-afe4e1d14646" providerId="ADAL" clId="{6094355A-10BB-4307-8A63-AD22B4173DA1}" dt="2025-10-08T20:06:29.972" v="45095" actId="1076"/>
          <ac:spMkLst>
            <pc:docMk/>
            <pc:sldMk cId="1720276758" sldId="379"/>
            <ac:spMk id="8" creationId="{662BA1B2-4FCA-DBC1-34D4-E54D4F30A05F}"/>
          </ac:spMkLst>
        </pc:spChg>
        <pc:spChg chg="add mod">
          <ac:chgData name="Caro Frauhammer" userId="cd3b0ef9-71bb-4586-b2af-afe4e1d14646" providerId="ADAL" clId="{6094355A-10BB-4307-8A63-AD22B4173DA1}" dt="2025-10-08T20:06:54.595" v="45099" actId="1076"/>
          <ac:spMkLst>
            <pc:docMk/>
            <pc:sldMk cId="1720276758" sldId="379"/>
            <ac:spMk id="9" creationId="{21583009-528B-FF9F-8FD2-32BD3F6B378B}"/>
          </ac:spMkLst>
        </pc:spChg>
        <pc:spChg chg="add mod">
          <ac:chgData name="Caro Frauhammer" userId="cd3b0ef9-71bb-4586-b2af-afe4e1d14646" providerId="ADAL" clId="{6094355A-10BB-4307-8A63-AD22B4173DA1}" dt="2025-10-08T21:22:38.697" v="45229" actId="20577"/>
          <ac:spMkLst>
            <pc:docMk/>
            <pc:sldMk cId="1720276758" sldId="379"/>
            <ac:spMk id="10" creationId="{F38A3EEB-4FDB-0C81-1FEC-AE4653D3B8DE}"/>
          </ac:spMkLst>
        </pc:spChg>
        <pc:spChg chg="add mod">
          <ac:chgData name="Caro Frauhammer" userId="cd3b0ef9-71bb-4586-b2af-afe4e1d14646" providerId="ADAL" clId="{6094355A-10BB-4307-8A63-AD22B4173DA1}" dt="2025-10-08T20:07:14.954" v="45125" actId="20577"/>
          <ac:spMkLst>
            <pc:docMk/>
            <pc:sldMk cId="1720276758" sldId="379"/>
            <ac:spMk id="12" creationId="{602F26E5-2288-50A1-F97B-7938CF588135}"/>
          </ac:spMkLst>
        </pc:spChg>
        <pc:spChg chg="add mod">
          <ac:chgData name="Caro Frauhammer" userId="cd3b0ef9-71bb-4586-b2af-afe4e1d14646" providerId="ADAL" clId="{6094355A-10BB-4307-8A63-AD22B4173DA1}" dt="2025-10-08T20:06:40.928" v="45097" actId="1076"/>
          <ac:spMkLst>
            <pc:docMk/>
            <pc:sldMk cId="1720276758" sldId="379"/>
            <ac:spMk id="13" creationId="{D63B93CD-7E9C-1284-8C58-396597708084}"/>
          </ac:spMkLst>
        </pc:spChg>
      </pc:sldChg>
      <pc:sldChg chg="addSp delSp modSp new del mod setBg modAnim">
        <pc:chgData name="Caro Frauhammer" userId="cd3b0ef9-71bb-4586-b2af-afe4e1d14646" providerId="ADAL" clId="{6094355A-10BB-4307-8A63-AD22B4173DA1}" dt="2025-10-01T13:27:57.691" v="30623" actId="47"/>
        <pc:sldMkLst>
          <pc:docMk/>
          <pc:sldMk cId="528883072" sldId="380"/>
        </pc:sldMkLst>
      </pc:sldChg>
      <pc:sldChg chg="addSp delSp modSp add del mod ord modClrScheme delAnim modAnim chgLayout modNotesTx">
        <pc:chgData name="Caro Frauhammer" userId="cd3b0ef9-71bb-4586-b2af-afe4e1d14646" providerId="ADAL" clId="{6094355A-10BB-4307-8A63-AD22B4173DA1}" dt="2025-10-06T12:51:37.825" v="35129" actId="47"/>
        <pc:sldMkLst>
          <pc:docMk/>
          <pc:sldMk cId="2770209100" sldId="380"/>
        </pc:sldMkLst>
      </pc:sldChg>
      <pc:sldChg chg="modSp new del mod ord chgLayout">
        <pc:chgData name="Caro Frauhammer" userId="cd3b0ef9-71bb-4586-b2af-afe4e1d14646" providerId="ADAL" clId="{6094355A-10BB-4307-8A63-AD22B4173DA1}" dt="2025-10-07T16:58:47.091" v="40361" actId="47"/>
        <pc:sldMkLst>
          <pc:docMk/>
          <pc:sldMk cId="595472969" sldId="381"/>
        </pc:sldMkLst>
      </pc:sldChg>
      <pc:sldChg chg="modSp new del mod">
        <pc:chgData name="Caro Frauhammer" userId="cd3b0ef9-71bb-4586-b2af-afe4e1d14646" providerId="ADAL" clId="{6094355A-10BB-4307-8A63-AD22B4173DA1}" dt="2025-10-05T13:15:21.112" v="32131" actId="47"/>
        <pc:sldMkLst>
          <pc:docMk/>
          <pc:sldMk cId="2181880297" sldId="382"/>
        </pc:sldMkLst>
      </pc:sldChg>
      <pc:sldChg chg="addSp delSp modSp add del mod ord modClrScheme delAnim modAnim chgLayout">
        <pc:chgData name="Caro Frauhammer" userId="cd3b0ef9-71bb-4586-b2af-afe4e1d14646" providerId="ADAL" clId="{6094355A-10BB-4307-8A63-AD22B4173DA1}" dt="2025-10-06T12:57:53.144" v="35251" actId="47"/>
        <pc:sldMkLst>
          <pc:docMk/>
          <pc:sldMk cId="2956314274" sldId="383"/>
        </pc:sldMkLst>
      </pc:sldChg>
      <pc:sldChg chg="addSp delSp modSp add del mod ord modClrScheme delAnim modShow chgLayout">
        <pc:chgData name="Caro Frauhammer" userId="cd3b0ef9-71bb-4586-b2af-afe4e1d14646" providerId="ADAL" clId="{6094355A-10BB-4307-8A63-AD22B4173DA1}" dt="2025-10-06T12:57:29.583" v="35248" actId="47"/>
        <pc:sldMkLst>
          <pc:docMk/>
          <pc:sldMk cId="4158110119" sldId="384"/>
        </pc:sldMkLst>
      </pc:sldChg>
      <pc:sldChg chg="addSp delSp modSp add mod ord modClrScheme delAnim modAnim chgLayout modNotesTx">
        <pc:chgData name="Caro Frauhammer" userId="cd3b0ef9-71bb-4586-b2af-afe4e1d14646" providerId="ADAL" clId="{6094355A-10BB-4307-8A63-AD22B4173DA1}" dt="2025-10-09T08:12:32.304" v="45410" actId="20577"/>
        <pc:sldMkLst>
          <pc:docMk/>
          <pc:sldMk cId="1071741047" sldId="385"/>
        </pc:sldMkLst>
        <pc:spChg chg="add mod ord">
          <ac:chgData name="Caro Frauhammer" userId="cd3b0ef9-71bb-4586-b2af-afe4e1d14646" providerId="ADAL" clId="{6094355A-10BB-4307-8A63-AD22B4173DA1}" dt="2025-10-07T13:51:31.533" v="38064" actId="167"/>
          <ac:spMkLst>
            <pc:docMk/>
            <pc:sldMk cId="1071741047" sldId="385"/>
            <ac:spMk id="2" creationId="{15AC44D5-1CA2-7294-19EC-D68B63236209}"/>
          </ac:spMkLst>
        </pc:spChg>
        <pc:spChg chg="mod">
          <ac:chgData name="Caro Frauhammer" userId="cd3b0ef9-71bb-4586-b2af-afe4e1d14646" providerId="ADAL" clId="{6094355A-10BB-4307-8A63-AD22B4173DA1}" dt="2025-10-07T13:48:46.693" v="38034" actId="1076"/>
          <ac:spMkLst>
            <pc:docMk/>
            <pc:sldMk cId="1071741047" sldId="385"/>
            <ac:spMk id="3" creationId="{4D68D34D-2521-C2AC-308F-9BCBDFCBA858}"/>
          </ac:spMkLst>
        </pc:spChg>
        <pc:spChg chg="mod ord">
          <ac:chgData name="Caro Frauhammer" userId="cd3b0ef9-71bb-4586-b2af-afe4e1d14646" providerId="ADAL" clId="{6094355A-10BB-4307-8A63-AD22B4173DA1}" dt="2025-10-07T12:06:00.989" v="37163" actId="700"/>
          <ac:spMkLst>
            <pc:docMk/>
            <pc:sldMk cId="1071741047" sldId="385"/>
            <ac:spMk id="4" creationId="{1BCA0272-E639-72D4-241E-4311EEEBA075}"/>
          </ac:spMkLst>
        </pc:spChg>
        <pc:spChg chg="mod ord">
          <ac:chgData name="Caro Frauhammer" userId="cd3b0ef9-71bb-4586-b2af-afe4e1d14646" providerId="ADAL" clId="{6094355A-10BB-4307-8A63-AD22B4173DA1}" dt="2025-10-07T12:06:00.989" v="37163" actId="700"/>
          <ac:spMkLst>
            <pc:docMk/>
            <pc:sldMk cId="1071741047" sldId="385"/>
            <ac:spMk id="5" creationId="{B4248FEE-2730-C077-35DA-76ED56883A5A}"/>
          </ac:spMkLst>
        </pc:spChg>
        <pc:spChg chg="add mod ord">
          <ac:chgData name="Caro Frauhammer" userId="cd3b0ef9-71bb-4586-b2af-afe4e1d14646" providerId="ADAL" clId="{6094355A-10BB-4307-8A63-AD22B4173DA1}" dt="2025-10-07T12:06:01.175" v="37164" actId="27636"/>
          <ac:spMkLst>
            <pc:docMk/>
            <pc:sldMk cId="1071741047" sldId="385"/>
            <ac:spMk id="6" creationId="{8AED24EB-51AC-5508-0F0A-15184E459055}"/>
          </ac:spMkLst>
        </pc:spChg>
        <pc:spChg chg="mod">
          <ac:chgData name="Caro Frauhammer" userId="cd3b0ef9-71bb-4586-b2af-afe4e1d14646" providerId="ADAL" clId="{6094355A-10BB-4307-8A63-AD22B4173DA1}" dt="2025-10-07T13:50:45.451" v="38056" actId="1076"/>
          <ac:spMkLst>
            <pc:docMk/>
            <pc:sldMk cId="1071741047" sldId="385"/>
            <ac:spMk id="7" creationId="{DDDB4F91-4466-C7BA-B4BD-7A470EBD00A1}"/>
          </ac:spMkLst>
        </pc:spChg>
        <pc:spChg chg="mod ord">
          <ac:chgData name="Caro Frauhammer" userId="cd3b0ef9-71bb-4586-b2af-afe4e1d14646" providerId="ADAL" clId="{6094355A-10BB-4307-8A63-AD22B4173DA1}" dt="2025-10-07T13:51:39.999" v="38066" actId="167"/>
          <ac:spMkLst>
            <pc:docMk/>
            <pc:sldMk cId="1071741047" sldId="385"/>
            <ac:spMk id="8" creationId="{338A727F-4FB6-6D6B-F61F-879ECB90C02F}"/>
          </ac:spMkLst>
        </pc:spChg>
        <pc:spChg chg="mod">
          <ac:chgData name="Caro Frauhammer" userId="cd3b0ef9-71bb-4586-b2af-afe4e1d14646" providerId="ADAL" clId="{6094355A-10BB-4307-8A63-AD22B4173DA1}" dt="2025-10-07T13:49:01.804" v="38042" actId="1076"/>
          <ac:spMkLst>
            <pc:docMk/>
            <pc:sldMk cId="1071741047" sldId="385"/>
            <ac:spMk id="17" creationId="{82FD97C1-FFA2-5E2B-5F7F-A76CBDBE583F}"/>
          </ac:spMkLst>
        </pc:spChg>
        <pc:spChg chg="mod">
          <ac:chgData name="Caro Frauhammer" userId="cd3b0ef9-71bb-4586-b2af-afe4e1d14646" providerId="ADAL" clId="{6094355A-10BB-4307-8A63-AD22B4173DA1}" dt="2025-10-08T09:04:10.633" v="41936" actId="20577"/>
          <ac:spMkLst>
            <pc:docMk/>
            <pc:sldMk cId="1071741047" sldId="385"/>
            <ac:spMk id="19" creationId="{ADD2FE37-7C29-E83C-0F9B-45261C1A1BC8}"/>
          </ac:spMkLst>
        </pc:spChg>
        <pc:spChg chg="mod">
          <ac:chgData name="Caro Frauhammer" userId="cd3b0ef9-71bb-4586-b2af-afe4e1d14646" providerId="ADAL" clId="{6094355A-10BB-4307-8A63-AD22B4173DA1}" dt="2025-10-07T13:50:49.531" v="38058" actId="1037"/>
          <ac:spMkLst>
            <pc:docMk/>
            <pc:sldMk cId="1071741047" sldId="385"/>
            <ac:spMk id="23" creationId="{74A60B84-17A1-C82E-42D4-9D18091349A0}"/>
          </ac:spMkLst>
        </pc:spChg>
        <pc:spChg chg="mod">
          <ac:chgData name="Caro Frauhammer" userId="cd3b0ef9-71bb-4586-b2af-afe4e1d14646" providerId="ADAL" clId="{6094355A-10BB-4307-8A63-AD22B4173DA1}" dt="2025-10-07T13:50:25.004" v="38054" actId="1076"/>
          <ac:spMkLst>
            <pc:docMk/>
            <pc:sldMk cId="1071741047" sldId="385"/>
            <ac:spMk id="24" creationId="{372EC9F9-D343-1B44-ECC5-470B522A7199}"/>
          </ac:spMkLst>
        </pc:spChg>
        <pc:spChg chg="mod">
          <ac:chgData name="Caro Frauhammer" userId="cd3b0ef9-71bb-4586-b2af-afe4e1d14646" providerId="ADAL" clId="{6094355A-10BB-4307-8A63-AD22B4173DA1}" dt="2025-10-07T13:48:13.920" v="38027" actId="207"/>
          <ac:spMkLst>
            <pc:docMk/>
            <pc:sldMk cId="1071741047" sldId="385"/>
            <ac:spMk id="25" creationId="{8161027D-652D-EFF5-D0DE-55282363A7D0}"/>
          </ac:spMkLst>
        </pc:spChg>
        <pc:cxnChg chg="add">
          <ac:chgData name="Caro Frauhammer" userId="cd3b0ef9-71bb-4586-b2af-afe4e1d14646" providerId="ADAL" clId="{6094355A-10BB-4307-8A63-AD22B4173DA1}" dt="2025-10-07T13:49:42.751" v="38047" actId="11529"/>
          <ac:cxnSpMkLst>
            <pc:docMk/>
            <pc:sldMk cId="1071741047" sldId="385"/>
            <ac:cxnSpMk id="21" creationId="{81440FA5-5243-CCB6-08EF-12AEEF22B042}"/>
          </ac:cxnSpMkLst>
        </pc:cxnChg>
        <pc:cxnChg chg="add">
          <ac:chgData name="Caro Frauhammer" userId="cd3b0ef9-71bb-4586-b2af-afe4e1d14646" providerId="ADAL" clId="{6094355A-10BB-4307-8A63-AD22B4173DA1}" dt="2025-10-07T13:49:51.238" v="38048" actId="11529"/>
          <ac:cxnSpMkLst>
            <pc:docMk/>
            <pc:sldMk cId="1071741047" sldId="385"/>
            <ac:cxnSpMk id="27" creationId="{608655A2-D536-D4D7-3C76-93B17473FF75}"/>
          </ac:cxnSpMkLst>
        </pc:cxnChg>
        <pc:cxnChg chg="add">
          <ac:chgData name="Caro Frauhammer" userId="cd3b0ef9-71bb-4586-b2af-afe4e1d14646" providerId="ADAL" clId="{6094355A-10BB-4307-8A63-AD22B4173DA1}" dt="2025-10-07T13:49:58.014" v="38049" actId="11529"/>
          <ac:cxnSpMkLst>
            <pc:docMk/>
            <pc:sldMk cId="1071741047" sldId="385"/>
            <ac:cxnSpMk id="29" creationId="{643828BB-A3B9-90DD-EFAA-E95C590CECCC}"/>
          </ac:cxnSpMkLst>
        </pc:cxnChg>
        <pc:cxnChg chg="add">
          <ac:chgData name="Caro Frauhammer" userId="cd3b0ef9-71bb-4586-b2af-afe4e1d14646" providerId="ADAL" clId="{6094355A-10BB-4307-8A63-AD22B4173DA1}" dt="2025-10-07T13:50:06.446" v="38050" actId="11529"/>
          <ac:cxnSpMkLst>
            <pc:docMk/>
            <pc:sldMk cId="1071741047" sldId="385"/>
            <ac:cxnSpMk id="31" creationId="{F789F704-5212-5CC4-E229-5FAAE290C33D}"/>
          </ac:cxnSpMkLst>
        </pc:cxnChg>
      </pc:sldChg>
      <pc:sldChg chg="modSp add del mod modClrScheme chgLayout">
        <pc:chgData name="Caro Frauhammer" userId="cd3b0ef9-71bb-4586-b2af-afe4e1d14646" providerId="ADAL" clId="{6094355A-10BB-4307-8A63-AD22B4173DA1}" dt="2025-10-07T12:54:14.234" v="37468" actId="47"/>
        <pc:sldMkLst>
          <pc:docMk/>
          <pc:sldMk cId="782811462" sldId="386"/>
        </pc:sldMkLst>
      </pc:sldChg>
      <pc:sldChg chg="modSp new del mod ord modClrScheme modShow chgLayout">
        <pc:chgData name="Caro Frauhammer" userId="cd3b0ef9-71bb-4586-b2af-afe4e1d14646" providerId="ADAL" clId="{6094355A-10BB-4307-8A63-AD22B4173DA1}" dt="2025-10-07T13:07:32.367" v="37538" actId="2696"/>
        <pc:sldMkLst>
          <pc:docMk/>
          <pc:sldMk cId="689244505" sldId="387"/>
        </pc:sldMkLst>
      </pc:sldChg>
      <pc:sldChg chg="modSp add del mod modClrScheme chgLayout">
        <pc:chgData name="Caro Frauhammer" userId="cd3b0ef9-71bb-4586-b2af-afe4e1d14646" providerId="ADAL" clId="{6094355A-10BB-4307-8A63-AD22B4173DA1}" dt="2025-10-08T20:04:36.754" v="45077" actId="47"/>
        <pc:sldMkLst>
          <pc:docMk/>
          <pc:sldMk cId="1300489406" sldId="387"/>
        </pc:sldMkLst>
      </pc:sldChg>
      <pc:sldChg chg="addSp delSp modSp new del mod modClrScheme chgLayout">
        <pc:chgData name="Caro Frauhammer" userId="cd3b0ef9-71bb-4586-b2af-afe4e1d14646" providerId="ADAL" clId="{6094355A-10BB-4307-8A63-AD22B4173DA1}" dt="2025-10-06T07:36:25.402" v="33748" actId="47"/>
        <pc:sldMkLst>
          <pc:docMk/>
          <pc:sldMk cId="3289430221" sldId="388"/>
        </pc:sldMkLst>
      </pc:sldChg>
      <pc:sldChg chg="addSp delSp modSp add mod chgLayout">
        <pc:chgData name="Caro Frauhammer" userId="cd3b0ef9-71bb-4586-b2af-afe4e1d14646" providerId="ADAL" clId="{6094355A-10BB-4307-8A63-AD22B4173DA1}" dt="2025-10-07T13:35:21.832" v="37854" actId="700"/>
        <pc:sldMkLst>
          <pc:docMk/>
          <pc:sldMk cId="2901955931" sldId="389"/>
        </pc:sldMkLst>
        <pc:spChg chg="mod ord">
          <ac:chgData name="Caro Frauhammer" userId="cd3b0ef9-71bb-4586-b2af-afe4e1d14646" providerId="ADAL" clId="{6094355A-10BB-4307-8A63-AD22B4173DA1}" dt="2025-10-07T13:35:21.832" v="37854" actId="700"/>
          <ac:spMkLst>
            <pc:docMk/>
            <pc:sldMk cId="2901955931" sldId="389"/>
            <ac:spMk id="2" creationId="{C12945AC-B3EA-7792-04D3-F7E5CE6CA99A}"/>
          </ac:spMkLst>
        </pc:spChg>
        <pc:spChg chg="mod ord">
          <ac:chgData name="Caro Frauhammer" userId="cd3b0ef9-71bb-4586-b2af-afe4e1d14646" providerId="ADAL" clId="{6094355A-10BB-4307-8A63-AD22B4173DA1}" dt="2025-10-07T13:35:21.832" v="37854" actId="700"/>
          <ac:spMkLst>
            <pc:docMk/>
            <pc:sldMk cId="2901955931" sldId="389"/>
            <ac:spMk id="4" creationId="{59EA46B0-D02F-6D48-D35A-491DA68D3048}"/>
          </ac:spMkLst>
        </pc:spChg>
        <pc:spChg chg="mod ord">
          <ac:chgData name="Caro Frauhammer" userId="cd3b0ef9-71bb-4586-b2af-afe4e1d14646" providerId="ADAL" clId="{6094355A-10BB-4307-8A63-AD22B4173DA1}" dt="2025-10-07T13:35:21.832" v="37854" actId="700"/>
          <ac:spMkLst>
            <pc:docMk/>
            <pc:sldMk cId="2901955931" sldId="389"/>
            <ac:spMk id="5" creationId="{897500FB-DC30-CF91-10A4-8D979D604ABF}"/>
          </ac:spMkLst>
        </pc:spChg>
        <pc:spChg chg="add mod ord">
          <ac:chgData name="Caro Frauhammer" userId="cd3b0ef9-71bb-4586-b2af-afe4e1d14646" providerId="ADAL" clId="{6094355A-10BB-4307-8A63-AD22B4173DA1}" dt="2025-10-07T13:35:21.832" v="37854" actId="700"/>
          <ac:spMkLst>
            <pc:docMk/>
            <pc:sldMk cId="2901955931" sldId="389"/>
            <ac:spMk id="6" creationId="{8FA1BA17-9D1A-BF47-7F1E-AEE7AD21BC08}"/>
          </ac:spMkLst>
        </pc:spChg>
      </pc:sldChg>
      <pc:sldChg chg="addSp delSp modSp new mod ord modClrScheme delAnim modAnim chgLayout modNotesTx">
        <pc:chgData name="Caro Frauhammer" userId="cd3b0ef9-71bb-4586-b2af-afe4e1d14646" providerId="ADAL" clId="{6094355A-10BB-4307-8A63-AD22B4173DA1}" dt="2025-10-09T08:13:46.999" v="45417" actId="20577"/>
        <pc:sldMkLst>
          <pc:docMk/>
          <pc:sldMk cId="56150677" sldId="390"/>
        </pc:sldMkLst>
        <pc:spChg chg="mod ord">
          <ac:chgData name="Caro Frauhammer" userId="cd3b0ef9-71bb-4586-b2af-afe4e1d14646" providerId="ADAL" clId="{6094355A-10BB-4307-8A63-AD22B4173DA1}" dt="2025-10-07T13:07:09.924" v="37533" actId="700"/>
          <ac:spMkLst>
            <pc:docMk/>
            <pc:sldMk cId="56150677" sldId="390"/>
            <ac:spMk id="4" creationId="{49F2D0E5-3620-4AD9-E32B-1D39309F8F9A}"/>
          </ac:spMkLst>
        </pc:spChg>
        <pc:spChg chg="mod ord">
          <ac:chgData name="Caro Frauhammer" userId="cd3b0ef9-71bb-4586-b2af-afe4e1d14646" providerId="ADAL" clId="{6094355A-10BB-4307-8A63-AD22B4173DA1}" dt="2025-10-07T13:07:09.924" v="37533" actId="700"/>
          <ac:spMkLst>
            <pc:docMk/>
            <pc:sldMk cId="56150677" sldId="390"/>
            <ac:spMk id="5" creationId="{0FC5C083-B393-43F6-BEAB-CEF8BAB3C165}"/>
          </ac:spMkLst>
        </pc:spChg>
        <pc:spChg chg="mod">
          <ac:chgData name="Caro Frauhammer" userId="cd3b0ef9-71bb-4586-b2af-afe4e1d14646" providerId="ADAL" clId="{6094355A-10BB-4307-8A63-AD22B4173DA1}" dt="2025-10-07T11:57:43.661" v="37075" actId="790"/>
          <ac:spMkLst>
            <pc:docMk/>
            <pc:sldMk cId="56150677" sldId="390"/>
            <ac:spMk id="14" creationId="{502E31BB-B1FC-07F4-1CFA-727B602A0C72}"/>
          </ac:spMkLst>
        </pc:spChg>
        <pc:spChg chg="mod">
          <ac:chgData name="Caro Frauhammer" userId="cd3b0ef9-71bb-4586-b2af-afe4e1d14646" providerId="ADAL" clId="{6094355A-10BB-4307-8A63-AD22B4173DA1}" dt="2025-10-07T11:57:43.661" v="37075" actId="790"/>
          <ac:spMkLst>
            <pc:docMk/>
            <pc:sldMk cId="56150677" sldId="390"/>
            <ac:spMk id="15" creationId="{B40F2BF1-0489-45BB-D90E-6A07852B9E43}"/>
          </ac:spMkLst>
        </pc:spChg>
        <pc:spChg chg="mod">
          <ac:chgData name="Caro Frauhammer" userId="cd3b0ef9-71bb-4586-b2af-afe4e1d14646" providerId="ADAL" clId="{6094355A-10BB-4307-8A63-AD22B4173DA1}" dt="2025-10-07T11:57:43.661" v="37075" actId="790"/>
          <ac:spMkLst>
            <pc:docMk/>
            <pc:sldMk cId="56150677" sldId="390"/>
            <ac:spMk id="18" creationId="{0EBA2AB3-7473-8A3A-74F5-E0B7DCDDC213}"/>
          </ac:spMkLst>
        </pc:spChg>
        <pc:spChg chg="mod">
          <ac:chgData name="Caro Frauhammer" userId="cd3b0ef9-71bb-4586-b2af-afe4e1d14646" providerId="ADAL" clId="{6094355A-10BB-4307-8A63-AD22B4173DA1}" dt="2025-10-07T11:57:43.661" v="37075" actId="790"/>
          <ac:spMkLst>
            <pc:docMk/>
            <pc:sldMk cId="56150677" sldId="390"/>
            <ac:spMk id="19" creationId="{CBE4F392-420C-46B5-A778-DEC919EF3F45}"/>
          </ac:spMkLst>
        </pc:spChg>
        <pc:spChg chg="mod">
          <ac:chgData name="Caro Frauhammer" userId="cd3b0ef9-71bb-4586-b2af-afe4e1d14646" providerId="ADAL" clId="{6094355A-10BB-4307-8A63-AD22B4173DA1}" dt="2025-10-07T11:57:43.661" v="37075" actId="790"/>
          <ac:spMkLst>
            <pc:docMk/>
            <pc:sldMk cId="56150677" sldId="390"/>
            <ac:spMk id="20" creationId="{BC09F4BD-119A-2936-A571-1D74EF9F535D}"/>
          </ac:spMkLst>
        </pc:spChg>
        <pc:spChg chg="mod">
          <ac:chgData name="Caro Frauhammer" userId="cd3b0ef9-71bb-4586-b2af-afe4e1d14646" providerId="ADAL" clId="{6094355A-10BB-4307-8A63-AD22B4173DA1}" dt="2025-10-07T11:57:43.661" v="37075" actId="790"/>
          <ac:spMkLst>
            <pc:docMk/>
            <pc:sldMk cId="56150677" sldId="390"/>
            <ac:spMk id="21" creationId="{FFD3FBFD-A8E2-2ED9-9596-4BF2ED984EE4}"/>
          </ac:spMkLst>
        </pc:spChg>
        <pc:spChg chg="add mod ord">
          <ac:chgData name="Caro Frauhammer" userId="cd3b0ef9-71bb-4586-b2af-afe4e1d14646" providerId="ADAL" clId="{6094355A-10BB-4307-8A63-AD22B4173DA1}" dt="2025-10-07T13:07:10.096" v="37534" actId="27636"/>
          <ac:spMkLst>
            <pc:docMk/>
            <pc:sldMk cId="56150677" sldId="390"/>
            <ac:spMk id="23" creationId="{A091431E-FC56-B12B-95CD-4E41610E7D54}"/>
          </ac:spMkLst>
        </pc:spChg>
        <pc:spChg chg="add mod ord">
          <ac:chgData name="Caro Frauhammer" userId="cd3b0ef9-71bb-4586-b2af-afe4e1d14646" providerId="ADAL" clId="{6094355A-10BB-4307-8A63-AD22B4173DA1}" dt="2025-10-07T13:07:09.924" v="37533" actId="700"/>
          <ac:spMkLst>
            <pc:docMk/>
            <pc:sldMk cId="56150677" sldId="390"/>
            <ac:spMk id="24" creationId="{A0CF6C94-841B-E1F0-3E2F-CD5B15CEFA6D}"/>
          </ac:spMkLst>
        </pc:spChg>
        <pc:grpChg chg="add mod">
          <ac:chgData name="Caro Frauhammer" userId="cd3b0ef9-71bb-4586-b2af-afe4e1d14646" providerId="ADAL" clId="{6094355A-10BB-4307-8A63-AD22B4173DA1}" dt="2025-10-08T19:53:12.613" v="45063" actId="1038"/>
          <ac:grpSpMkLst>
            <pc:docMk/>
            <pc:sldMk cId="56150677" sldId="390"/>
            <ac:grpSpMk id="2" creationId="{CDF411F5-2B84-F5F8-5C1D-89400F1F95DA}"/>
          </ac:grpSpMkLst>
        </pc:grpChg>
        <pc:grpChg chg="mod">
          <ac:chgData name="Caro Frauhammer" userId="cd3b0ef9-71bb-4586-b2af-afe4e1d14646" providerId="ADAL" clId="{6094355A-10BB-4307-8A63-AD22B4173DA1}" dt="2025-10-07T09:23:37.449" v="35508"/>
          <ac:grpSpMkLst>
            <pc:docMk/>
            <pc:sldMk cId="56150677" sldId="390"/>
            <ac:grpSpMk id="3" creationId="{4D3E0176-1FC7-333E-F1E0-C14588C86CC0}"/>
          </ac:grpSpMkLst>
        </pc:grpChg>
        <pc:picChg chg="add mod modCrop">
          <ac:chgData name="Caro Frauhammer" userId="cd3b0ef9-71bb-4586-b2af-afe4e1d14646" providerId="ADAL" clId="{6094355A-10BB-4307-8A63-AD22B4173DA1}" dt="2025-10-08T20:08:00.102" v="45128" actId="1037"/>
          <ac:picMkLst>
            <pc:docMk/>
            <pc:sldMk cId="56150677" sldId="390"/>
            <ac:picMk id="6" creationId="{F9D3D406-55BF-769D-D9AB-FC62221068F5}"/>
          </ac:picMkLst>
        </pc:picChg>
        <pc:cxnChg chg="mod">
          <ac:chgData name="Caro Frauhammer" userId="cd3b0ef9-71bb-4586-b2af-afe4e1d14646" providerId="ADAL" clId="{6094355A-10BB-4307-8A63-AD22B4173DA1}" dt="2025-10-07T12:35:33.238" v="37443" actId="1037"/>
          <ac:cxnSpMkLst>
            <pc:docMk/>
            <pc:sldMk cId="56150677" sldId="390"/>
            <ac:cxnSpMk id="22" creationId="{DFD577C4-1136-2A26-96C2-E3BF24BA01A0}"/>
          </ac:cxnSpMkLst>
        </pc:cxnChg>
      </pc:sldChg>
      <pc:sldChg chg="addSp delSp modSp new mod modAnim modNotesTx">
        <pc:chgData name="Caro Frauhammer" userId="cd3b0ef9-71bb-4586-b2af-afe4e1d14646" providerId="ADAL" clId="{6094355A-10BB-4307-8A63-AD22B4173DA1}" dt="2025-10-09T08:11:26.092" v="45343" actId="20577"/>
        <pc:sldMkLst>
          <pc:docMk/>
          <pc:sldMk cId="3549875325" sldId="391"/>
        </pc:sldMkLst>
        <pc:spChg chg="mod">
          <ac:chgData name="Caro Frauhammer" userId="cd3b0ef9-71bb-4586-b2af-afe4e1d14646" providerId="ADAL" clId="{6094355A-10BB-4307-8A63-AD22B4173DA1}" dt="2025-10-07T11:57:43.661" v="37075" actId="790"/>
          <ac:spMkLst>
            <pc:docMk/>
            <pc:sldMk cId="3549875325" sldId="391"/>
            <ac:spMk id="4" creationId="{D09C7713-3F05-EDE7-F298-78121DDEA6AF}"/>
          </ac:spMkLst>
        </pc:spChg>
        <pc:spChg chg="mod">
          <ac:chgData name="Caro Frauhammer" userId="cd3b0ef9-71bb-4586-b2af-afe4e1d14646" providerId="ADAL" clId="{6094355A-10BB-4307-8A63-AD22B4173DA1}" dt="2025-10-07T11:57:43.661" v="37075" actId="790"/>
          <ac:spMkLst>
            <pc:docMk/>
            <pc:sldMk cId="3549875325" sldId="391"/>
            <ac:spMk id="5" creationId="{6C4DCA3E-F20F-82C9-4AEB-31DBC5118914}"/>
          </ac:spMkLst>
        </pc:spChg>
        <pc:spChg chg="add mod">
          <ac:chgData name="Caro Frauhammer" userId="cd3b0ef9-71bb-4586-b2af-afe4e1d14646" providerId="ADAL" clId="{6094355A-10BB-4307-8A63-AD22B4173DA1}" dt="2025-10-07T11:57:43.661" v="37075" actId="790"/>
          <ac:spMkLst>
            <pc:docMk/>
            <pc:sldMk cId="3549875325" sldId="391"/>
            <ac:spMk id="7" creationId="{42EA2F9E-83C9-EBE9-6D5A-A0DC425AFC5F}"/>
          </ac:spMkLst>
        </pc:spChg>
        <pc:spChg chg="add mod">
          <ac:chgData name="Caro Frauhammer" userId="cd3b0ef9-71bb-4586-b2af-afe4e1d14646" providerId="ADAL" clId="{6094355A-10BB-4307-8A63-AD22B4173DA1}" dt="2025-10-09T08:09:25.622" v="45274" actId="1076"/>
          <ac:spMkLst>
            <pc:docMk/>
            <pc:sldMk cId="3549875325" sldId="391"/>
            <ac:spMk id="8" creationId="{AFF1A457-1326-CE9B-23E6-A7F0D80C29FA}"/>
          </ac:spMkLst>
        </pc:spChg>
        <pc:spChg chg="add mod">
          <ac:chgData name="Caro Frauhammer" userId="cd3b0ef9-71bb-4586-b2af-afe4e1d14646" providerId="ADAL" clId="{6094355A-10BB-4307-8A63-AD22B4173DA1}" dt="2025-10-07T11:57:43.661" v="37075" actId="790"/>
          <ac:spMkLst>
            <pc:docMk/>
            <pc:sldMk cId="3549875325" sldId="391"/>
            <ac:spMk id="9" creationId="{5B37AA2D-AD12-1ABF-BC8A-30136217BF23}"/>
          </ac:spMkLst>
        </pc:spChg>
        <pc:spChg chg="add mod">
          <ac:chgData name="Caro Frauhammer" userId="cd3b0ef9-71bb-4586-b2af-afe4e1d14646" providerId="ADAL" clId="{6094355A-10BB-4307-8A63-AD22B4173DA1}" dt="2025-10-07T11:57:43.661" v="37075" actId="790"/>
          <ac:spMkLst>
            <pc:docMk/>
            <pc:sldMk cId="3549875325" sldId="391"/>
            <ac:spMk id="10" creationId="{FBA5D618-3CB1-FB8A-49CC-6453EFF2CD14}"/>
          </ac:spMkLst>
        </pc:spChg>
        <pc:spChg chg="add mod">
          <ac:chgData name="Caro Frauhammer" userId="cd3b0ef9-71bb-4586-b2af-afe4e1d14646" providerId="ADAL" clId="{6094355A-10BB-4307-8A63-AD22B4173DA1}" dt="2025-10-09T08:09:31.798" v="45287" actId="1076"/>
          <ac:spMkLst>
            <pc:docMk/>
            <pc:sldMk cId="3549875325" sldId="391"/>
            <ac:spMk id="12" creationId="{A0D71EC1-1D04-7D21-200A-E3EE8CD3A4CE}"/>
          </ac:spMkLst>
        </pc:spChg>
        <pc:picChg chg="add mod">
          <ac:chgData name="Caro Frauhammer" userId="cd3b0ef9-71bb-4586-b2af-afe4e1d14646" providerId="ADAL" clId="{6094355A-10BB-4307-8A63-AD22B4173DA1}" dt="2025-10-06T12:50:35.326" v="35120"/>
          <ac:picMkLst>
            <pc:docMk/>
            <pc:sldMk cId="3549875325" sldId="391"/>
            <ac:picMk id="6" creationId="{E0651595-78E3-8A4B-BA1A-7D19D972D940}"/>
          </ac:picMkLst>
        </pc:picChg>
        <pc:picChg chg="add mod">
          <ac:chgData name="Caro Frauhammer" userId="cd3b0ef9-71bb-4586-b2af-afe4e1d14646" providerId="ADAL" clId="{6094355A-10BB-4307-8A63-AD22B4173DA1}" dt="2025-10-06T12:50:53.978" v="35124" actId="1076"/>
          <ac:picMkLst>
            <pc:docMk/>
            <pc:sldMk cId="3549875325" sldId="391"/>
            <ac:picMk id="11" creationId="{C9AD3CBE-AFBC-79E9-0CD6-20454BB3CDCE}"/>
          </ac:picMkLst>
        </pc:picChg>
      </pc:sldChg>
      <pc:sldChg chg="new del">
        <pc:chgData name="Caro Frauhammer" userId="cd3b0ef9-71bb-4586-b2af-afe4e1d14646" providerId="ADAL" clId="{6094355A-10BB-4307-8A63-AD22B4173DA1}" dt="2025-10-06T12:42:16.237" v="35096" actId="47"/>
        <pc:sldMkLst>
          <pc:docMk/>
          <pc:sldMk cId="1838788061" sldId="392"/>
        </pc:sldMkLst>
      </pc:sldChg>
      <pc:sldChg chg="addSp delSp modSp new mod">
        <pc:chgData name="Caro Frauhammer" userId="cd3b0ef9-71bb-4586-b2af-afe4e1d14646" providerId="ADAL" clId="{6094355A-10BB-4307-8A63-AD22B4173DA1}" dt="2025-10-07T11:57:43.661" v="37075" actId="790"/>
        <pc:sldMkLst>
          <pc:docMk/>
          <pc:sldMk cId="2160844899" sldId="392"/>
        </pc:sldMkLst>
        <pc:spChg chg="add mod">
          <ac:chgData name="Caro Frauhammer" userId="cd3b0ef9-71bb-4586-b2af-afe4e1d14646" providerId="ADAL" clId="{6094355A-10BB-4307-8A63-AD22B4173DA1}" dt="2025-10-07T11:57:43.661" v="37075" actId="790"/>
          <ac:spMkLst>
            <pc:docMk/>
            <pc:sldMk cId="2160844899" sldId="392"/>
            <ac:spMk id="2" creationId="{D49FA8FE-2DB5-5403-896E-617079E53E52}"/>
          </ac:spMkLst>
        </pc:spChg>
        <pc:spChg chg="mod">
          <ac:chgData name="Caro Frauhammer" userId="cd3b0ef9-71bb-4586-b2af-afe4e1d14646" providerId="ADAL" clId="{6094355A-10BB-4307-8A63-AD22B4173DA1}" dt="2025-10-07T11:57:43.661" v="37075" actId="790"/>
          <ac:spMkLst>
            <pc:docMk/>
            <pc:sldMk cId="2160844899" sldId="392"/>
            <ac:spMk id="3" creationId="{D46F2848-8183-DD6F-68A3-46CCCAF7EA8F}"/>
          </ac:spMkLst>
        </pc:spChg>
        <pc:spChg chg="mod">
          <ac:chgData name="Caro Frauhammer" userId="cd3b0ef9-71bb-4586-b2af-afe4e1d14646" providerId="ADAL" clId="{6094355A-10BB-4307-8A63-AD22B4173DA1}" dt="2025-10-07T11:57:43.661" v="37075" actId="790"/>
          <ac:spMkLst>
            <pc:docMk/>
            <pc:sldMk cId="2160844899" sldId="392"/>
            <ac:spMk id="4" creationId="{15A5150A-4F20-69CF-C025-0C8A459A73BC}"/>
          </ac:spMkLst>
        </pc:spChg>
        <pc:spChg chg="mod">
          <ac:chgData name="Caro Frauhammer" userId="cd3b0ef9-71bb-4586-b2af-afe4e1d14646" providerId="ADAL" clId="{6094355A-10BB-4307-8A63-AD22B4173DA1}" dt="2025-10-07T11:57:43.661" v="37075" actId="790"/>
          <ac:spMkLst>
            <pc:docMk/>
            <pc:sldMk cId="2160844899" sldId="392"/>
            <ac:spMk id="5" creationId="{A3404345-66CB-3894-D052-EA791670D3B7}"/>
          </ac:spMkLst>
        </pc:spChg>
        <pc:spChg chg="add del mod">
          <ac:chgData name="Caro Frauhammer" userId="cd3b0ef9-71bb-4586-b2af-afe4e1d14646" providerId="ADAL" clId="{6094355A-10BB-4307-8A63-AD22B4173DA1}" dt="2025-10-07T11:57:43.661" v="37075" actId="790"/>
          <ac:spMkLst>
            <pc:docMk/>
            <pc:sldMk cId="2160844899" sldId="392"/>
            <ac:spMk id="6" creationId="{18EF87DA-98D9-72B4-7FD6-10003CEA3049}"/>
          </ac:spMkLst>
        </pc:spChg>
        <pc:spChg chg="mod">
          <ac:chgData name="Caro Frauhammer" userId="cd3b0ef9-71bb-4586-b2af-afe4e1d14646" providerId="ADAL" clId="{6094355A-10BB-4307-8A63-AD22B4173DA1}" dt="2025-10-07T11:57:43.661" v="37075" actId="790"/>
          <ac:spMkLst>
            <pc:docMk/>
            <pc:sldMk cId="2160844899" sldId="392"/>
            <ac:spMk id="8" creationId="{3D62610F-5598-25F5-567F-17DF0B995622}"/>
          </ac:spMkLst>
        </pc:spChg>
        <pc:spChg chg="mod">
          <ac:chgData name="Caro Frauhammer" userId="cd3b0ef9-71bb-4586-b2af-afe4e1d14646" providerId="ADAL" clId="{6094355A-10BB-4307-8A63-AD22B4173DA1}" dt="2025-10-07T11:57:43.661" v="37075" actId="790"/>
          <ac:spMkLst>
            <pc:docMk/>
            <pc:sldMk cId="2160844899" sldId="392"/>
            <ac:spMk id="9" creationId="{7C55925F-ECCF-984A-0D49-0E99CDDF1A20}"/>
          </ac:spMkLst>
        </pc:spChg>
        <pc:spChg chg="mod">
          <ac:chgData name="Caro Frauhammer" userId="cd3b0ef9-71bb-4586-b2af-afe4e1d14646" providerId="ADAL" clId="{6094355A-10BB-4307-8A63-AD22B4173DA1}" dt="2025-10-07T11:57:43.661" v="37075" actId="790"/>
          <ac:spMkLst>
            <pc:docMk/>
            <pc:sldMk cId="2160844899" sldId="392"/>
            <ac:spMk id="10" creationId="{44BFF0F1-23D8-72E2-691D-93CD4C363E3C}"/>
          </ac:spMkLst>
        </pc:spChg>
        <pc:spChg chg="mod">
          <ac:chgData name="Caro Frauhammer" userId="cd3b0ef9-71bb-4586-b2af-afe4e1d14646" providerId="ADAL" clId="{6094355A-10BB-4307-8A63-AD22B4173DA1}" dt="2025-10-06T12:51:50.108" v="35130"/>
          <ac:spMkLst>
            <pc:docMk/>
            <pc:sldMk cId="2160844899" sldId="392"/>
            <ac:spMk id="11" creationId="{129DA962-A1E9-9D1A-8F06-F0351D0B1074}"/>
          </ac:spMkLst>
        </pc:spChg>
        <pc:spChg chg="mod">
          <ac:chgData name="Caro Frauhammer" userId="cd3b0ef9-71bb-4586-b2af-afe4e1d14646" providerId="ADAL" clId="{6094355A-10BB-4307-8A63-AD22B4173DA1}" dt="2025-10-07T11:57:43.661" v="37075" actId="790"/>
          <ac:spMkLst>
            <pc:docMk/>
            <pc:sldMk cId="2160844899" sldId="392"/>
            <ac:spMk id="12" creationId="{6D36E396-059E-1CC4-30B4-F797C2004C58}"/>
          </ac:spMkLst>
        </pc:spChg>
        <pc:spChg chg="add del mod">
          <ac:chgData name="Caro Frauhammer" userId="cd3b0ef9-71bb-4586-b2af-afe4e1d14646" providerId="ADAL" clId="{6094355A-10BB-4307-8A63-AD22B4173DA1}" dt="2025-10-06T12:51:58.324" v="35133" actId="478"/>
          <ac:spMkLst>
            <pc:docMk/>
            <pc:sldMk cId="2160844899" sldId="392"/>
            <ac:spMk id="15" creationId="{665CD56F-E2B6-7062-ABFC-241F4F4C86A3}"/>
          </ac:spMkLst>
        </pc:spChg>
        <pc:spChg chg="add del mod">
          <ac:chgData name="Caro Frauhammer" userId="cd3b0ef9-71bb-4586-b2af-afe4e1d14646" providerId="ADAL" clId="{6094355A-10BB-4307-8A63-AD22B4173DA1}" dt="2025-10-07T11:57:43.661" v="37075" actId="790"/>
          <ac:spMkLst>
            <pc:docMk/>
            <pc:sldMk cId="2160844899" sldId="392"/>
            <ac:spMk id="16" creationId="{8A9BBDFF-C351-15E8-1838-DF1170B8E36C}"/>
          </ac:spMkLst>
        </pc:spChg>
        <pc:grpChg chg="add del mod">
          <ac:chgData name="Caro Frauhammer" userId="cd3b0ef9-71bb-4586-b2af-afe4e1d14646" providerId="ADAL" clId="{6094355A-10BB-4307-8A63-AD22B4173DA1}" dt="2025-10-07T09:23:22.072" v="35506" actId="164"/>
          <ac:grpSpMkLst>
            <pc:docMk/>
            <pc:sldMk cId="2160844899" sldId="392"/>
            <ac:grpSpMk id="7" creationId="{EA1E8A9B-3DC1-A545-00F3-7D87450E1086}"/>
          </ac:grpSpMkLst>
        </pc:grpChg>
        <pc:grpChg chg="add mod">
          <ac:chgData name="Caro Frauhammer" userId="cd3b0ef9-71bb-4586-b2af-afe4e1d14646" providerId="ADAL" clId="{6094355A-10BB-4307-8A63-AD22B4173DA1}" dt="2025-10-07T09:23:22.072" v="35506" actId="164"/>
          <ac:grpSpMkLst>
            <pc:docMk/>
            <pc:sldMk cId="2160844899" sldId="392"/>
            <ac:grpSpMk id="17" creationId="{5BC24D94-CEF2-B81A-9FF8-1211AD0BD296}"/>
          </ac:grpSpMkLst>
        </pc:grpChg>
        <pc:picChg chg="add del mod">
          <ac:chgData name="Caro Frauhammer" userId="cd3b0ef9-71bb-4586-b2af-afe4e1d14646" providerId="ADAL" clId="{6094355A-10BB-4307-8A63-AD22B4173DA1}" dt="2025-10-06T12:51:58.324" v="35133" actId="478"/>
          <ac:picMkLst>
            <pc:docMk/>
            <pc:sldMk cId="2160844899" sldId="392"/>
            <ac:picMk id="14" creationId="{0D19837B-3EEC-EDC5-0A64-083B5F19CA26}"/>
          </ac:picMkLst>
        </pc:picChg>
      </pc:sldChg>
      <pc:sldChg chg="add del">
        <pc:chgData name="Caro Frauhammer" userId="cd3b0ef9-71bb-4586-b2af-afe4e1d14646" providerId="ADAL" clId="{6094355A-10BB-4307-8A63-AD22B4173DA1}" dt="2025-10-06T12:44:16.048" v="35102" actId="47"/>
        <pc:sldMkLst>
          <pc:docMk/>
          <pc:sldMk cId="2895404427" sldId="392"/>
        </pc:sldMkLst>
      </pc:sldChg>
      <pc:sldChg chg="modSp new del mod">
        <pc:chgData name="Caro Frauhammer" userId="cd3b0ef9-71bb-4586-b2af-afe4e1d14646" providerId="ADAL" clId="{6094355A-10BB-4307-8A63-AD22B4173DA1}" dt="2025-10-06T12:57:40.341" v="35249" actId="47"/>
        <pc:sldMkLst>
          <pc:docMk/>
          <pc:sldMk cId="3008666767" sldId="393"/>
        </pc:sldMkLst>
      </pc:sldChg>
      <pc:sldChg chg="addSp delSp modSp new mod ord">
        <pc:chgData name="Caro Frauhammer" userId="cd3b0ef9-71bb-4586-b2af-afe4e1d14646" providerId="ADAL" clId="{6094355A-10BB-4307-8A63-AD22B4173DA1}" dt="2025-10-08T08:43:44.385" v="41586" actId="20578"/>
        <pc:sldMkLst>
          <pc:docMk/>
          <pc:sldMk cId="1198062161" sldId="394"/>
        </pc:sldMkLst>
        <pc:spChg chg="mod">
          <ac:chgData name="Caro Frauhammer" userId="cd3b0ef9-71bb-4586-b2af-afe4e1d14646" providerId="ADAL" clId="{6094355A-10BB-4307-8A63-AD22B4173DA1}" dt="2025-10-07T11:57:43.661" v="37075" actId="790"/>
          <ac:spMkLst>
            <pc:docMk/>
            <pc:sldMk cId="1198062161" sldId="394"/>
            <ac:spMk id="3" creationId="{FE526331-75F8-4ADB-68F9-33DF78DB935D}"/>
          </ac:spMkLst>
        </pc:spChg>
        <pc:spChg chg="mod">
          <ac:chgData name="Caro Frauhammer" userId="cd3b0ef9-71bb-4586-b2af-afe4e1d14646" providerId="ADAL" clId="{6094355A-10BB-4307-8A63-AD22B4173DA1}" dt="2025-10-07T11:57:43.661" v="37075" actId="790"/>
          <ac:spMkLst>
            <pc:docMk/>
            <pc:sldMk cId="1198062161" sldId="394"/>
            <ac:spMk id="4" creationId="{0C0057C6-227F-DA8A-4CAD-0631913AACA1}"/>
          </ac:spMkLst>
        </pc:spChg>
        <pc:spChg chg="mod">
          <ac:chgData name="Caro Frauhammer" userId="cd3b0ef9-71bb-4586-b2af-afe4e1d14646" providerId="ADAL" clId="{6094355A-10BB-4307-8A63-AD22B4173DA1}" dt="2025-10-07T11:57:43.661" v="37075" actId="790"/>
          <ac:spMkLst>
            <pc:docMk/>
            <pc:sldMk cId="1198062161" sldId="394"/>
            <ac:spMk id="5" creationId="{C8CFCBCE-FEAF-DB7E-1BA0-2F608EC0B752}"/>
          </ac:spMkLst>
        </pc:spChg>
        <pc:spChg chg="add mod">
          <ac:chgData name="Caro Frauhammer" userId="cd3b0ef9-71bb-4586-b2af-afe4e1d14646" providerId="ADAL" clId="{6094355A-10BB-4307-8A63-AD22B4173DA1}" dt="2025-10-07T11:57:43.661" v="37075" actId="790"/>
          <ac:spMkLst>
            <pc:docMk/>
            <pc:sldMk cId="1198062161" sldId="394"/>
            <ac:spMk id="10" creationId="{BDBC694E-5330-B46D-CD1C-D910FAD9EE70}"/>
          </ac:spMkLst>
        </pc:spChg>
        <pc:picChg chg="add mod topLvl modCrop">
          <ac:chgData name="Caro Frauhammer" userId="cd3b0ef9-71bb-4586-b2af-afe4e1d14646" providerId="ADAL" clId="{6094355A-10BB-4307-8A63-AD22B4173DA1}" dt="2025-10-07T20:01:14.739" v="40412" actId="21"/>
          <ac:picMkLst>
            <pc:docMk/>
            <pc:sldMk cId="1198062161" sldId="394"/>
            <ac:picMk id="6" creationId="{9297AEDC-8553-5676-2A8B-04410EDA85C1}"/>
          </ac:picMkLst>
        </pc:picChg>
      </pc:sldChg>
      <pc:sldChg chg="addSp modSp new mod modClrScheme modAnim chgLayout modNotesTx">
        <pc:chgData name="Caro Frauhammer" userId="cd3b0ef9-71bb-4586-b2af-afe4e1d14646" providerId="ADAL" clId="{6094355A-10BB-4307-8A63-AD22B4173DA1}" dt="2025-10-09T08:13:26.579" v="45415" actId="20577"/>
        <pc:sldMkLst>
          <pc:docMk/>
          <pc:sldMk cId="4131107865" sldId="395"/>
        </pc:sldMkLst>
        <pc:spChg chg="mod ord">
          <ac:chgData name="Caro Frauhammer" userId="cd3b0ef9-71bb-4586-b2af-afe4e1d14646" providerId="ADAL" clId="{6094355A-10BB-4307-8A63-AD22B4173DA1}" dt="2025-10-07T12:06:19.697" v="37168" actId="700"/>
          <ac:spMkLst>
            <pc:docMk/>
            <pc:sldMk cId="4131107865" sldId="395"/>
            <ac:spMk id="2" creationId="{6159DE77-D825-C83D-4B1F-65627E1B48C6}"/>
          </ac:spMkLst>
        </pc:spChg>
        <pc:spChg chg="mod ord">
          <ac:chgData name="Caro Frauhammer" userId="cd3b0ef9-71bb-4586-b2af-afe4e1d14646" providerId="ADAL" clId="{6094355A-10BB-4307-8A63-AD22B4173DA1}" dt="2025-10-07T12:06:19.697" v="37168" actId="700"/>
          <ac:spMkLst>
            <pc:docMk/>
            <pc:sldMk cId="4131107865" sldId="395"/>
            <ac:spMk id="3" creationId="{D7159685-D49F-5352-6754-9BC446196C14}"/>
          </ac:spMkLst>
        </pc:spChg>
        <pc:spChg chg="mod ord">
          <ac:chgData name="Caro Frauhammer" userId="cd3b0ef9-71bb-4586-b2af-afe4e1d14646" providerId="ADAL" clId="{6094355A-10BB-4307-8A63-AD22B4173DA1}" dt="2025-10-07T12:06:19.697" v="37168" actId="700"/>
          <ac:spMkLst>
            <pc:docMk/>
            <pc:sldMk cId="4131107865" sldId="395"/>
            <ac:spMk id="4" creationId="{796D1952-D827-5A09-D556-A0A966B562C2}"/>
          </ac:spMkLst>
        </pc:spChg>
        <pc:spChg chg="mod ord">
          <ac:chgData name="Caro Frauhammer" userId="cd3b0ef9-71bb-4586-b2af-afe4e1d14646" providerId="ADAL" clId="{6094355A-10BB-4307-8A63-AD22B4173DA1}" dt="2025-10-07T12:06:19.697" v="37168" actId="700"/>
          <ac:spMkLst>
            <pc:docMk/>
            <pc:sldMk cId="4131107865" sldId="395"/>
            <ac:spMk id="5" creationId="{6B79C2B5-86E2-D25E-A2A7-ABBC352FA6F9}"/>
          </ac:spMkLst>
        </pc:spChg>
        <pc:spChg chg="mod">
          <ac:chgData name="Caro Frauhammer" userId="cd3b0ef9-71bb-4586-b2af-afe4e1d14646" providerId="ADAL" clId="{6094355A-10BB-4307-8A63-AD22B4173DA1}" dt="2025-10-07T11:57:43.661" v="37075" actId="790"/>
          <ac:spMkLst>
            <pc:docMk/>
            <pc:sldMk cId="4131107865" sldId="395"/>
            <ac:spMk id="7" creationId="{45113DC1-A91E-03CC-03B2-01FF07BC8074}"/>
          </ac:spMkLst>
        </pc:spChg>
        <pc:grpChg chg="add mod">
          <ac:chgData name="Caro Frauhammer" userId="cd3b0ef9-71bb-4586-b2af-afe4e1d14646" providerId="ADAL" clId="{6094355A-10BB-4307-8A63-AD22B4173DA1}" dt="2025-10-07T11:48:38.528" v="36784" actId="1076"/>
          <ac:grpSpMkLst>
            <pc:docMk/>
            <pc:sldMk cId="4131107865" sldId="395"/>
            <ac:grpSpMk id="6" creationId="{52E31367-7938-2FD8-4135-9825DCB008B3}"/>
          </ac:grpSpMkLst>
        </pc:grpChg>
        <pc:grpChg chg="mod">
          <ac:chgData name="Caro Frauhammer" userId="cd3b0ef9-71bb-4586-b2af-afe4e1d14646" providerId="ADAL" clId="{6094355A-10BB-4307-8A63-AD22B4173DA1}" dt="2025-10-07T11:36:24.693" v="36261"/>
          <ac:grpSpMkLst>
            <pc:docMk/>
            <pc:sldMk cId="4131107865" sldId="395"/>
            <ac:grpSpMk id="8" creationId="{0FE767BD-8EDB-C5EA-8EE7-38EB2116EBFF}"/>
          </ac:grpSpMkLst>
        </pc:grpChg>
        <pc:grpChg chg="mod">
          <ac:chgData name="Caro Frauhammer" userId="cd3b0ef9-71bb-4586-b2af-afe4e1d14646" providerId="ADAL" clId="{6094355A-10BB-4307-8A63-AD22B4173DA1}" dt="2025-10-07T11:36:24.693" v="36261"/>
          <ac:grpSpMkLst>
            <pc:docMk/>
            <pc:sldMk cId="4131107865" sldId="395"/>
            <ac:grpSpMk id="9" creationId="{99152214-90E6-CFD6-4D0F-37305B99F0D3}"/>
          </ac:grpSpMkLst>
        </pc:grpChg>
        <pc:cxnChg chg="mod">
          <ac:chgData name="Caro Frauhammer" userId="cd3b0ef9-71bb-4586-b2af-afe4e1d14646" providerId="ADAL" clId="{6094355A-10BB-4307-8A63-AD22B4173DA1}" dt="2025-10-07T11:36:24.693" v="36261"/>
          <ac:cxnSpMkLst>
            <pc:docMk/>
            <pc:sldMk cId="4131107865" sldId="395"/>
            <ac:cxnSpMk id="11" creationId="{8EA37E47-47E1-6E61-D992-4EB3846D8BAF}"/>
          </ac:cxnSpMkLst>
        </pc:cxnChg>
        <pc:cxnChg chg="mod">
          <ac:chgData name="Caro Frauhammer" userId="cd3b0ef9-71bb-4586-b2af-afe4e1d14646" providerId="ADAL" clId="{6094355A-10BB-4307-8A63-AD22B4173DA1}" dt="2025-10-07T11:36:24.693" v="36261"/>
          <ac:cxnSpMkLst>
            <pc:docMk/>
            <pc:sldMk cId="4131107865" sldId="395"/>
            <ac:cxnSpMk id="15" creationId="{B3F3B2EC-BDE8-350D-7162-17A491EF862D}"/>
          </ac:cxnSpMkLst>
        </pc:cxnChg>
        <pc:cxnChg chg="mod">
          <ac:chgData name="Caro Frauhammer" userId="cd3b0ef9-71bb-4586-b2af-afe4e1d14646" providerId="ADAL" clId="{6094355A-10BB-4307-8A63-AD22B4173DA1}" dt="2025-10-07T11:36:24.693" v="36261"/>
          <ac:cxnSpMkLst>
            <pc:docMk/>
            <pc:sldMk cId="4131107865" sldId="395"/>
            <ac:cxnSpMk id="16" creationId="{B9112880-C433-80D0-62AA-33437EAC237E}"/>
          </ac:cxnSpMkLst>
        </pc:cxnChg>
        <pc:cxnChg chg="mod">
          <ac:chgData name="Caro Frauhammer" userId="cd3b0ef9-71bb-4586-b2af-afe4e1d14646" providerId="ADAL" clId="{6094355A-10BB-4307-8A63-AD22B4173DA1}" dt="2025-10-07T11:36:24.693" v="36261"/>
          <ac:cxnSpMkLst>
            <pc:docMk/>
            <pc:sldMk cId="4131107865" sldId="395"/>
            <ac:cxnSpMk id="17" creationId="{AEA93FEB-BD7F-45CD-8747-98D16C0213BB}"/>
          </ac:cxnSpMkLst>
        </pc:cxnChg>
        <pc:cxnChg chg="mod">
          <ac:chgData name="Caro Frauhammer" userId="cd3b0ef9-71bb-4586-b2af-afe4e1d14646" providerId="ADAL" clId="{6094355A-10BB-4307-8A63-AD22B4173DA1}" dt="2025-10-07T11:36:24.693" v="36261"/>
          <ac:cxnSpMkLst>
            <pc:docMk/>
            <pc:sldMk cId="4131107865" sldId="395"/>
            <ac:cxnSpMk id="18" creationId="{6255380F-A712-71A6-2741-34938CC61FCC}"/>
          </ac:cxnSpMkLst>
        </pc:cxnChg>
        <pc:cxnChg chg="mod">
          <ac:chgData name="Caro Frauhammer" userId="cd3b0ef9-71bb-4586-b2af-afe4e1d14646" providerId="ADAL" clId="{6094355A-10BB-4307-8A63-AD22B4173DA1}" dt="2025-10-07T11:36:24.693" v="36261"/>
          <ac:cxnSpMkLst>
            <pc:docMk/>
            <pc:sldMk cId="4131107865" sldId="395"/>
            <ac:cxnSpMk id="19" creationId="{5D088D43-4D4E-4D8E-4E6D-27F6393D086B}"/>
          </ac:cxnSpMkLst>
        </pc:cxnChg>
      </pc:sldChg>
      <pc:sldChg chg="addSp delSp modSp new mod modClrScheme chgLayout modNotesTx">
        <pc:chgData name="Caro Frauhammer" userId="cd3b0ef9-71bb-4586-b2af-afe4e1d14646" providerId="ADAL" clId="{6094355A-10BB-4307-8A63-AD22B4173DA1}" dt="2025-10-09T08:14:24.456" v="45447" actId="20577"/>
        <pc:sldMkLst>
          <pc:docMk/>
          <pc:sldMk cId="3722925659" sldId="396"/>
        </pc:sldMkLst>
        <pc:spChg chg="mod ord">
          <ac:chgData name="Caro Frauhammer" userId="cd3b0ef9-71bb-4586-b2af-afe4e1d14646" providerId="ADAL" clId="{6094355A-10BB-4307-8A63-AD22B4173DA1}" dt="2025-10-07T13:07:14.654" v="37535" actId="700"/>
          <ac:spMkLst>
            <pc:docMk/>
            <pc:sldMk cId="3722925659" sldId="396"/>
            <ac:spMk id="4" creationId="{4A2D6784-D6EF-0D85-3BAD-B39B6D37E71F}"/>
          </ac:spMkLst>
        </pc:spChg>
        <pc:spChg chg="mod ord">
          <ac:chgData name="Caro Frauhammer" userId="cd3b0ef9-71bb-4586-b2af-afe4e1d14646" providerId="ADAL" clId="{6094355A-10BB-4307-8A63-AD22B4173DA1}" dt="2025-10-07T13:07:14.654" v="37535" actId="700"/>
          <ac:spMkLst>
            <pc:docMk/>
            <pc:sldMk cId="3722925659" sldId="396"/>
            <ac:spMk id="5" creationId="{803336F1-207D-AB4A-3075-61B1D1237B90}"/>
          </ac:spMkLst>
        </pc:spChg>
        <pc:spChg chg="add mod">
          <ac:chgData name="Caro Frauhammer" userId="cd3b0ef9-71bb-4586-b2af-afe4e1d14646" providerId="ADAL" clId="{6094355A-10BB-4307-8A63-AD22B4173DA1}" dt="2025-10-08T11:46:10.587" v="42558" actId="20577"/>
          <ac:spMkLst>
            <pc:docMk/>
            <pc:sldMk cId="3722925659" sldId="396"/>
            <ac:spMk id="6" creationId="{3A03F1C4-F8C5-1E75-5058-0A11CC2A1DBF}"/>
          </ac:spMkLst>
        </pc:spChg>
        <pc:picChg chg="add mod">
          <ac:chgData name="Caro Frauhammer" userId="cd3b0ef9-71bb-4586-b2af-afe4e1d14646" providerId="ADAL" clId="{6094355A-10BB-4307-8A63-AD22B4173DA1}" dt="2025-10-08T11:26:31.334" v="42426" actId="1076"/>
          <ac:picMkLst>
            <pc:docMk/>
            <pc:sldMk cId="3722925659" sldId="396"/>
            <ac:picMk id="8" creationId="{5AD4FCC9-5E69-FFC6-B0DD-533F0C4ED25B}"/>
          </ac:picMkLst>
        </pc:picChg>
      </pc:sldChg>
      <pc:sldChg chg="addSp delSp modSp new del mod">
        <pc:chgData name="Caro Frauhammer" userId="cd3b0ef9-71bb-4586-b2af-afe4e1d14646" providerId="ADAL" clId="{6094355A-10BB-4307-8A63-AD22B4173DA1}" dt="2025-10-08T11:32:33.867" v="42520" actId="47"/>
        <pc:sldMkLst>
          <pc:docMk/>
          <pc:sldMk cId="2336520023" sldId="397"/>
        </pc:sldMkLst>
      </pc:sldChg>
      <pc:sldChg chg="addSp delSp modSp new del mod ord modAnim">
        <pc:chgData name="Caro Frauhammer" userId="cd3b0ef9-71bb-4586-b2af-afe4e1d14646" providerId="ADAL" clId="{6094355A-10BB-4307-8A63-AD22B4173DA1}" dt="2025-10-08T11:32:33.867" v="42520" actId="47"/>
        <pc:sldMkLst>
          <pc:docMk/>
          <pc:sldMk cId="3550641712" sldId="398"/>
        </pc:sldMkLst>
      </pc:sldChg>
      <pc:sldChg chg="addSp delSp modSp new del mod">
        <pc:chgData name="Caro Frauhammer" userId="cd3b0ef9-71bb-4586-b2af-afe4e1d14646" providerId="ADAL" clId="{6094355A-10BB-4307-8A63-AD22B4173DA1}" dt="2025-10-08T11:32:33.867" v="42520" actId="47"/>
        <pc:sldMkLst>
          <pc:docMk/>
          <pc:sldMk cId="981796091" sldId="399"/>
        </pc:sldMkLst>
      </pc:sldChg>
      <pc:sldChg chg="addSp delSp modSp new del mod">
        <pc:chgData name="Caro Frauhammer" userId="cd3b0ef9-71bb-4586-b2af-afe4e1d14646" providerId="ADAL" clId="{6094355A-10BB-4307-8A63-AD22B4173DA1}" dt="2025-10-08T11:32:33.867" v="42520" actId="47"/>
        <pc:sldMkLst>
          <pc:docMk/>
          <pc:sldMk cId="1606731942" sldId="400"/>
        </pc:sldMkLst>
      </pc:sldChg>
      <pc:sldChg chg="addSp delSp modSp new del mod modClrScheme chgLayout">
        <pc:chgData name="Caro Frauhammer" userId="cd3b0ef9-71bb-4586-b2af-afe4e1d14646" providerId="ADAL" clId="{6094355A-10BB-4307-8A63-AD22B4173DA1}" dt="2025-10-07T16:58:38.987" v="40359" actId="47"/>
        <pc:sldMkLst>
          <pc:docMk/>
          <pc:sldMk cId="75120608" sldId="401"/>
        </pc:sldMkLst>
      </pc:sldChg>
      <pc:sldChg chg="addSp delSp modSp new mod ord modAnim">
        <pc:chgData name="Caro Frauhammer" userId="cd3b0ef9-71bb-4586-b2af-afe4e1d14646" providerId="ADAL" clId="{6094355A-10BB-4307-8A63-AD22B4173DA1}" dt="2025-10-07T16:28:45.231" v="39640" actId="20577"/>
        <pc:sldMkLst>
          <pc:docMk/>
          <pc:sldMk cId="3294185560" sldId="402"/>
        </pc:sldMkLst>
        <pc:spChg chg="mod">
          <ac:chgData name="Caro Frauhammer" userId="cd3b0ef9-71bb-4586-b2af-afe4e1d14646" providerId="ADAL" clId="{6094355A-10BB-4307-8A63-AD22B4173DA1}" dt="2025-10-07T16:28:45.231" v="39640" actId="20577"/>
          <ac:spMkLst>
            <pc:docMk/>
            <pc:sldMk cId="3294185560" sldId="402"/>
            <ac:spMk id="2" creationId="{D78B1865-B6C5-D374-A731-7E4CF6C1EBC4}"/>
          </ac:spMkLst>
        </pc:spChg>
        <pc:picChg chg="add mod">
          <ac:chgData name="Caro Frauhammer" userId="cd3b0ef9-71bb-4586-b2af-afe4e1d14646" providerId="ADAL" clId="{6094355A-10BB-4307-8A63-AD22B4173DA1}" dt="2025-10-07T16:28:40.621" v="39626" actId="1076"/>
          <ac:picMkLst>
            <pc:docMk/>
            <pc:sldMk cId="3294185560" sldId="402"/>
            <ac:picMk id="6" creationId="{7B6824E6-E52F-6FD7-6154-DFBF201C7313}"/>
          </ac:picMkLst>
        </pc:picChg>
      </pc:sldChg>
      <pc:sldChg chg="addSp delSp modSp new mod">
        <pc:chgData name="Caro Frauhammer" userId="cd3b0ef9-71bb-4586-b2af-afe4e1d14646" providerId="ADAL" clId="{6094355A-10BB-4307-8A63-AD22B4173DA1}" dt="2025-10-07T16:47:04.753" v="40230" actId="20577"/>
        <pc:sldMkLst>
          <pc:docMk/>
          <pc:sldMk cId="2770789012" sldId="403"/>
        </pc:sldMkLst>
        <pc:spChg chg="mod">
          <ac:chgData name="Caro Frauhammer" userId="cd3b0ef9-71bb-4586-b2af-afe4e1d14646" providerId="ADAL" clId="{6094355A-10BB-4307-8A63-AD22B4173DA1}" dt="2025-10-07T16:47:04.753" v="40230" actId="20577"/>
          <ac:spMkLst>
            <pc:docMk/>
            <pc:sldMk cId="2770789012" sldId="403"/>
            <ac:spMk id="2" creationId="{2A2D77E2-D759-7664-F1FA-813B8CC41866}"/>
          </ac:spMkLst>
        </pc:spChg>
        <pc:picChg chg="add mod">
          <ac:chgData name="Caro Frauhammer" userId="cd3b0ef9-71bb-4586-b2af-afe4e1d14646" providerId="ADAL" clId="{6094355A-10BB-4307-8A63-AD22B4173DA1}" dt="2025-10-07T16:46:24.563" v="40166" actId="1076"/>
          <ac:picMkLst>
            <pc:docMk/>
            <pc:sldMk cId="2770789012" sldId="403"/>
            <ac:picMk id="7" creationId="{DB649730-EAA8-F961-8672-E70AF91240C5}"/>
          </ac:picMkLst>
        </pc:picChg>
      </pc:sldChg>
      <pc:sldChg chg="addSp modSp new mod">
        <pc:chgData name="Caro Frauhammer" userId="cd3b0ef9-71bb-4586-b2af-afe4e1d14646" providerId="ADAL" clId="{6094355A-10BB-4307-8A63-AD22B4173DA1}" dt="2025-10-07T16:58:31.156" v="40358" actId="1076"/>
        <pc:sldMkLst>
          <pc:docMk/>
          <pc:sldMk cId="2990744117" sldId="404"/>
        </pc:sldMkLst>
        <pc:spChg chg="mod">
          <ac:chgData name="Caro Frauhammer" userId="cd3b0ef9-71bb-4586-b2af-afe4e1d14646" providerId="ADAL" clId="{6094355A-10BB-4307-8A63-AD22B4173DA1}" dt="2025-10-07T16:58:18.749" v="40347" actId="20577"/>
          <ac:spMkLst>
            <pc:docMk/>
            <pc:sldMk cId="2990744117" sldId="404"/>
            <ac:spMk id="2" creationId="{E3BF981A-934A-6EF1-8FC5-63F619A6F45C}"/>
          </ac:spMkLst>
        </pc:spChg>
        <pc:spChg chg="add mod">
          <ac:chgData name="Caro Frauhammer" userId="cd3b0ef9-71bb-4586-b2af-afe4e1d14646" providerId="ADAL" clId="{6094355A-10BB-4307-8A63-AD22B4173DA1}" dt="2025-10-07T16:58:31.156" v="40358" actId="1076"/>
          <ac:spMkLst>
            <pc:docMk/>
            <pc:sldMk cId="2990744117" sldId="404"/>
            <ac:spMk id="5" creationId="{C06774F5-D6EB-AD3E-5E88-EFD5F3FAE293}"/>
          </ac:spMkLst>
        </pc:spChg>
      </pc:sldChg>
      <pc:sldChg chg="modSp add mod">
        <pc:chgData name="Caro Frauhammer" userId="cd3b0ef9-71bb-4586-b2af-afe4e1d14646" providerId="ADAL" clId="{6094355A-10BB-4307-8A63-AD22B4173DA1}" dt="2025-10-07T16:58:23.811" v="40357" actId="20577"/>
        <pc:sldMkLst>
          <pc:docMk/>
          <pc:sldMk cId="2459711539" sldId="405"/>
        </pc:sldMkLst>
        <pc:spChg chg="mod">
          <ac:chgData name="Caro Frauhammer" userId="cd3b0ef9-71bb-4586-b2af-afe4e1d14646" providerId="ADAL" clId="{6094355A-10BB-4307-8A63-AD22B4173DA1}" dt="2025-10-07T16:58:23.811" v="40357" actId="20577"/>
          <ac:spMkLst>
            <pc:docMk/>
            <pc:sldMk cId="2459711539" sldId="405"/>
            <ac:spMk id="2" creationId="{D4EDA88F-1805-D8B3-FE37-1480AA350651}"/>
          </ac:spMkLst>
        </pc:spChg>
        <pc:spChg chg="mod">
          <ac:chgData name="Caro Frauhammer" userId="cd3b0ef9-71bb-4586-b2af-afe4e1d14646" providerId="ADAL" clId="{6094355A-10BB-4307-8A63-AD22B4173DA1}" dt="2025-10-07T16:58:08.814" v="40335" actId="21"/>
          <ac:spMkLst>
            <pc:docMk/>
            <pc:sldMk cId="2459711539" sldId="405"/>
            <ac:spMk id="5" creationId="{44B9004C-2A16-6F34-BA25-3C62E020DDFE}"/>
          </ac:spMkLst>
        </pc:spChg>
      </pc:sldChg>
      <pc:sldChg chg="addSp delSp modSp add mod delAnim modAnim modNotesTx">
        <pc:chgData name="Caro Frauhammer" userId="cd3b0ef9-71bb-4586-b2af-afe4e1d14646" providerId="ADAL" clId="{6094355A-10BB-4307-8A63-AD22B4173DA1}" dt="2025-10-09T08:14:36.957" v="45481" actId="20577"/>
        <pc:sldMkLst>
          <pc:docMk/>
          <pc:sldMk cId="3694661290" sldId="406"/>
        </pc:sldMkLst>
        <pc:spChg chg="add mod">
          <ac:chgData name="Caro Frauhammer" userId="cd3b0ef9-71bb-4586-b2af-afe4e1d14646" providerId="ADAL" clId="{6094355A-10BB-4307-8A63-AD22B4173DA1}" dt="2025-10-08T11:33:11.231" v="42525" actId="1076"/>
          <ac:spMkLst>
            <pc:docMk/>
            <pc:sldMk cId="3694661290" sldId="406"/>
            <ac:spMk id="6" creationId="{2C8F1285-3201-5192-6063-7505CB4DB8D0}"/>
          </ac:spMkLst>
        </pc:spChg>
        <pc:spChg chg="add mod">
          <ac:chgData name="Caro Frauhammer" userId="cd3b0ef9-71bb-4586-b2af-afe4e1d14646" providerId="ADAL" clId="{6094355A-10BB-4307-8A63-AD22B4173DA1}" dt="2025-10-08T09:57:24.648" v="42150"/>
          <ac:spMkLst>
            <pc:docMk/>
            <pc:sldMk cId="3694661290" sldId="406"/>
            <ac:spMk id="7" creationId="{4BEE2A3D-C541-D31A-BBD2-8F8DBE56FD08}"/>
          </ac:spMkLst>
        </pc:spChg>
        <pc:grpChg chg="add mod">
          <ac:chgData name="Caro Frauhammer" userId="cd3b0ef9-71bb-4586-b2af-afe4e1d14646" providerId="ADAL" clId="{6094355A-10BB-4307-8A63-AD22B4173DA1}" dt="2025-10-08T11:33:05.432" v="42524" actId="1076"/>
          <ac:grpSpMkLst>
            <pc:docMk/>
            <pc:sldMk cId="3694661290" sldId="406"/>
            <ac:grpSpMk id="17" creationId="{E5BDA2A2-30AF-06A3-F4A4-44C0AE48E416}"/>
          </ac:grpSpMkLst>
        </pc:grpChg>
        <pc:picChg chg="mod">
          <ac:chgData name="Caro Frauhammer" userId="cd3b0ef9-71bb-4586-b2af-afe4e1d14646" providerId="ADAL" clId="{6094355A-10BB-4307-8A63-AD22B4173DA1}" dt="2025-10-08T09:57:52.323" v="42160" actId="1076"/>
          <ac:picMkLst>
            <pc:docMk/>
            <pc:sldMk cId="3694661290" sldId="406"/>
            <ac:picMk id="8" creationId="{73D559BB-5EC6-59D2-9CB3-BFC773C2112F}"/>
          </ac:picMkLst>
        </pc:picChg>
        <pc:picChg chg="add mod">
          <ac:chgData name="Caro Frauhammer" userId="cd3b0ef9-71bb-4586-b2af-afe4e1d14646" providerId="ADAL" clId="{6094355A-10BB-4307-8A63-AD22B4173DA1}" dt="2025-10-08T11:28:07.674" v="42483" actId="164"/>
          <ac:picMkLst>
            <pc:docMk/>
            <pc:sldMk cId="3694661290" sldId="406"/>
            <ac:picMk id="12" creationId="{17158621-7309-17B1-28BD-EF0C9E12C36B}"/>
          </ac:picMkLst>
        </pc:picChg>
        <pc:picChg chg="add mod">
          <ac:chgData name="Caro Frauhammer" userId="cd3b0ef9-71bb-4586-b2af-afe4e1d14646" providerId="ADAL" clId="{6094355A-10BB-4307-8A63-AD22B4173DA1}" dt="2025-10-08T11:28:07.674" v="42483" actId="164"/>
          <ac:picMkLst>
            <pc:docMk/>
            <pc:sldMk cId="3694661290" sldId="406"/>
            <ac:picMk id="13" creationId="{9892D4A8-E2BF-1CBF-6F19-C1B1EEA69AA0}"/>
          </ac:picMkLst>
        </pc:picChg>
      </pc:sldChg>
      <pc:sldChg chg="addSp delSp modSp new del mod">
        <pc:chgData name="Caro Frauhammer" userId="cd3b0ef9-71bb-4586-b2af-afe4e1d14646" providerId="ADAL" clId="{6094355A-10BB-4307-8A63-AD22B4173DA1}" dt="2025-10-08T09:09:43.077" v="41948" actId="47"/>
        <pc:sldMkLst>
          <pc:docMk/>
          <pc:sldMk cId="3854805439" sldId="406"/>
        </pc:sldMkLst>
      </pc:sldChg>
      <pc:sldChg chg="addSp delSp modSp add del mod">
        <pc:chgData name="Caro Frauhammer" userId="cd3b0ef9-71bb-4586-b2af-afe4e1d14646" providerId="ADAL" clId="{6094355A-10BB-4307-8A63-AD22B4173DA1}" dt="2025-10-08T11:28:50.388" v="42499" actId="47"/>
        <pc:sldMkLst>
          <pc:docMk/>
          <pc:sldMk cId="2013022729" sldId="407"/>
        </pc:sldMkLst>
      </pc:sldChg>
      <pc:sldChg chg="addSp delSp modSp new del mod">
        <pc:chgData name="Caro Frauhammer" userId="cd3b0ef9-71bb-4586-b2af-afe4e1d14646" providerId="ADAL" clId="{6094355A-10BB-4307-8A63-AD22B4173DA1}" dt="2025-10-08T10:01:06.649" v="42264" actId="47"/>
        <pc:sldMkLst>
          <pc:docMk/>
          <pc:sldMk cId="3124733049" sldId="408"/>
        </pc:sldMkLst>
      </pc:sldChg>
      <pc:sldChg chg="addSp delSp modSp add del mod modAnim">
        <pc:chgData name="Caro Frauhammer" userId="cd3b0ef9-71bb-4586-b2af-afe4e1d14646" providerId="ADAL" clId="{6094355A-10BB-4307-8A63-AD22B4173DA1}" dt="2025-10-08T11:34:39.205" v="42554" actId="47"/>
        <pc:sldMkLst>
          <pc:docMk/>
          <pc:sldMk cId="844138378" sldId="409"/>
        </pc:sldMkLst>
      </pc:sldChg>
      <pc:sldChg chg="addSp delSp modSp add mod modNotesTx">
        <pc:chgData name="Caro Frauhammer" userId="cd3b0ef9-71bb-4586-b2af-afe4e1d14646" providerId="ADAL" clId="{6094355A-10BB-4307-8A63-AD22B4173DA1}" dt="2025-10-09T08:15:07.953" v="45599" actId="20577"/>
        <pc:sldMkLst>
          <pc:docMk/>
          <pc:sldMk cId="2086549380" sldId="410"/>
        </pc:sldMkLst>
        <pc:spChg chg="add del mod">
          <ac:chgData name="Caro Frauhammer" userId="cd3b0ef9-71bb-4586-b2af-afe4e1d14646" providerId="ADAL" clId="{6094355A-10BB-4307-8A63-AD22B4173DA1}" dt="2025-10-08T11:27:58.637" v="42480" actId="478"/>
          <ac:spMkLst>
            <pc:docMk/>
            <pc:sldMk cId="2086549380" sldId="410"/>
            <ac:spMk id="7" creationId="{3DBEFD0C-78CD-D4B1-8176-63728C726434}"/>
          </ac:spMkLst>
        </pc:spChg>
        <pc:grpChg chg="add mod">
          <ac:chgData name="Caro Frauhammer" userId="cd3b0ef9-71bb-4586-b2af-afe4e1d14646" providerId="ADAL" clId="{6094355A-10BB-4307-8A63-AD22B4173DA1}" dt="2025-10-08T12:04:01.415" v="42622" actId="1076"/>
          <ac:grpSpMkLst>
            <pc:docMk/>
            <pc:sldMk cId="2086549380" sldId="410"/>
            <ac:grpSpMk id="9" creationId="{04DBB151-D466-F3AB-AFFF-0CC7214A7D09}"/>
          </ac:grpSpMkLst>
        </pc:grpChg>
        <pc:picChg chg="mod">
          <ac:chgData name="Caro Frauhammer" userId="cd3b0ef9-71bb-4586-b2af-afe4e1d14646" providerId="ADAL" clId="{6094355A-10BB-4307-8A63-AD22B4173DA1}" dt="2025-10-08T12:03:47.450" v="42621" actId="14100"/>
          <ac:picMkLst>
            <pc:docMk/>
            <pc:sldMk cId="2086549380" sldId="410"/>
            <ac:picMk id="10" creationId="{47A69211-E5CC-5C7C-AF05-A720BFCD986A}"/>
          </ac:picMkLst>
        </pc:picChg>
        <pc:picChg chg="mod">
          <ac:chgData name="Caro Frauhammer" userId="cd3b0ef9-71bb-4586-b2af-afe4e1d14646" providerId="ADAL" clId="{6094355A-10BB-4307-8A63-AD22B4173DA1}" dt="2025-10-08T11:28:14.019" v="42484"/>
          <ac:picMkLst>
            <pc:docMk/>
            <pc:sldMk cId="2086549380" sldId="410"/>
            <ac:picMk id="11" creationId="{EEAB01B2-A9DA-5962-B8F7-37D3E043D801}"/>
          </ac:picMkLst>
        </pc:picChg>
        <pc:picChg chg="add mod modCrop">
          <ac:chgData name="Caro Frauhammer" userId="cd3b0ef9-71bb-4586-b2af-afe4e1d14646" providerId="ADAL" clId="{6094355A-10BB-4307-8A63-AD22B4173DA1}" dt="2025-10-08T11:28:33.888" v="42488" actId="732"/>
          <ac:picMkLst>
            <pc:docMk/>
            <pc:sldMk cId="2086549380" sldId="410"/>
            <ac:picMk id="14" creationId="{825C9EA7-6EED-D526-06C9-0E5C4D17B48D}"/>
          </ac:picMkLst>
        </pc:picChg>
      </pc:sldChg>
      <pc:sldChg chg="new del">
        <pc:chgData name="Caro Frauhammer" userId="cd3b0ef9-71bb-4586-b2af-afe4e1d14646" providerId="ADAL" clId="{6094355A-10BB-4307-8A63-AD22B4173DA1}" dt="2025-10-08T10:58:37.040" v="42321" actId="47"/>
        <pc:sldMkLst>
          <pc:docMk/>
          <pc:sldMk cId="2376752638" sldId="410"/>
        </pc:sldMkLst>
      </pc:sldChg>
      <pc:sldChg chg="addSp delSp modSp add mod modAnim modNotesTx">
        <pc:chgData name="Caro Frauhammer" userId="cd3b0ef9-71bb-4586-b2af-afe4e1d14646" providerId="ADAL" clId="{6094355A-10BB-4307-8A63-AD22B4173DA1}" dt="2025-10-09T08:15:47.421" v="45685" actId="20577"/>
        <pc:sldMkLst>
          <pc:docMk/>
          <pc:sldMk cId="3945298665" sldId="411"/>
        </pc:sldMkLst>
        <pc:spChg chg="add mod">
          <ac:chgData name="Caro Frauhammer" userId="cd3b0ef9-71bb-4586-b2af-afe4e1d14646" providerId="ADAL" clId="{6094355A-10BB-4307-8A63-AD22B4173DA1}" dt="2025-10-08T11:29:21.202" v="42503" actId="1076"/>
          <ac:spMkLst>
            <pc:docMk/>
            <pc:sldMk cId="3945298665" sldId="411"/>
            <ac:spMk id="2" creationId="{607AE37F-9F44-BE4C-E824-8D3B1FC06A3A}"/>
          </ac:spMkLst>
        </pc:spChg>
        <pc:spChg chg="add mod">
          <ac:chgData name="Caro Frauhammer" userId="cd3b0ef9-71bb-4586-b2af-afe4e1d14646" providerId="ADAL" clId="{6094355A-10BB-4307-8A63-AD22B4173DA1}" dt="2025-10-08T11:29:25.096" v="42510" actId="1038"/>
          <ac:spMkLst>
            <pc:docMk/>
            <pc:sldMk cId="3945298665" sldId="411"/>
            <ac:spMk id="3" creationId="{A8205053-3F10-C96D-DE2B-87ED022EC0C7}"/>
          </ac:spMkLst>
        </pc:spChg>
        <pc:spChg chg="mod">
          <ac:chgData name="Caro Frauhammer" userId="cd3b0ef9-71bb-4586-b2af-afe4e1d14646" providerId="ADAL" clId="{6094355A-10BB-4307-8A63-AD22B4173DA1}" dt="2025-10-08T11:28:46.076" v="42496" actId="20577"/>
          <ac:spMkLst>
            <pc:docMk/>
            <pc:sldMk cId="3945298665" sldId="411"/>
            <ac:spMk id="7" creationId="{17398866-B493-5938-7E26-A295E796967B}"/>
          </ac:spMkLst>
        </pc:spChg>
        <pc:grpChg chg="add mod">
          <ac:chgData name="Caro Frauhammer" userId="cd3b0ef9-71bb-4586-b2af-afe4e1d14646" providerId="ADAL" clId="{6094355A-10BB-4307-8A63-AD22B4173DA1}" dt="2025-10-08T11:33:52.446" v="42528" actId="164"/>
          <ac:grpSpMkLst>
            <pc:docMk/>
            <pc:sldMk cId="3945298665" sldId="411"/>
            <ac:grpSpMk id="13" creationId="{35CDEAA3-8966-4230-B3D8-436AE4AF4F5F}"/>
          </ac:grpSpMkLst>
        </pc:grpChg>
        <pc:picChg chg="add mod">
          <ac:chgData name="Caro Frauhammer" userId="cd3b0ef9-71bb-4586-b2af-afe4e1d14646" providerId="ADAL" clId="{6094355A-10BB-4307-8A63-AD22B4173DA1}" dt="2025-10-08T11:33:52.446" v="42528" actId="164"/>
          <ac:picMkLst>
            <pc:docMk/>
            <pc:sldMk cId="3945298665" sldId="411"/>
            <ac:picMk id="6" creationId="{CDCE0599-E37E-2E4F-B4C5-093BE300A943}"/>
          </ac:picMkLst>
        </pc:picChg>
        <pc:picChg chg="add mod">
          <ac:chgData name="Caro Frauhammer" userId="cd3b0ef9-71bb-4586-b2af-afe4e1d14646" providerId="ADAL" clId="{6094355A-10BB-4307-8A63-AD22B4173DA1}" dt="2025-10-08T11:33:52.446" v="42528" actId="164"/>
          <ac:picMkLst>
            <pc:docMk/>
            <pc:sldMk cId="3945298665" sldId="411"/>
            <ac:picMk id="12" creationId="{AFE57275-6E1B-1423-DC13-258093DC5CE6}"/>
          </ac:picMkLst>
        </pc:picChg>
        <pc:picChg chg="add mod">
          <ac:chgData name="Caro Frauhammer" userId="cd3b0ef9-71bb-4586-b2af-afe4e1d14646" providerId="ADAL" clId="{6094355A-10BB-4307-8A63-AD22B4173DA1}" dt="2025-10-08T11:34:13.519" v="42550" actId="1038"/>
          <ac:picMkLst>
            <pc:docMk/>
            <pc:sldMk cId="3945298665" sldId="411"/>
            <ac:picMk id="15" creationId="{E536048F-551D-D577-9133-C6EEF7BF452B}"/>
          </ac:picMkLst>
        </pc:picChg>
      </pc:sldChg>
      <pc:sldChg chg="addSp delSp modSp new mod">
        <pc:chgData name="Caro Frauhammer" userId="cd3b0ef9-71bb-4586-b2af-afe4e1d14646" providerId="ADAL" clId="{6094355A-10BB-4307-8A63-AD22B4173DA1}" dt="2025-10-23T09:49:58.464" v="45768" actId="20577"/>
        <pc:sldMkLst>
          <pc:docMk/>
          <pc:sldMk cId="2624120592" sldId="412"/>
        </pc:sldMkLst>
        <pc:spChg chg="mod">
          <ac:chgData name="Caro Frauhammer" userId="cd3b0ef9-71bb-4586-b2af-afe4e1d14646" providerId="ADAL" clId="{6094355A-10BB-4307-8A63-AD22B4173DA1}" dt="2025-10-23T09:49:58.464" v="45768" actId="20577"/>
          <ac:spMkLst>
            <pc:docMk/>
            <pc:sldMk cId="2624120592" sldId="412"/>
            <ac:spMk id="2" creationId="{677748D1-2C5E-66FF-7F93-317BD81A25BD}"/>
          </ac:spMkLst>
        </pc:spChg>
        <pc:spChg chg="add mod">
          <ac:chgData name="Caro Frauhammer" userId="cd3b0ef9-71bb-4586-b2af-afe4e1d14646" providerId="ADAL" clId="{6094355A-10BB-4307-8A63-AD22B4173DA1}" dt="2025-10-23T09:49:35.424" v="45692" actId="1076"/>
          <ac:spMkLst>
            <pc:docMk/>
            <pc:sldMk cId="2624120592" sldId="412"/>
            <ac:spMk id="8" creationId="{52B2EED0-1D03-86E6-36BA-0BCEC30B91B6}"/>
          </ac:spMkLst>
        </pc:spChg>
        <pc:picChg chg="add">
          <ac:chgData name="Caro Frauhammer" userId="cd3b0ef9-71bb-4586-b2af-afe4e1d14646" providerId="ADAL" clId="{6094355A-10BB-4307-8A63-AD22B4173DA1}" dt="2025-10-23T09:48:54.884" v="45689" actId="22"/>
          <ac:picMkLst>
            <pc:docMk/>
            <pc:sldMk cId="2624120592" sldId="412"/>
            <ac:picMk id="7" creationId="{13E1BEEB-4792-2009-E0B5-2F3DAA1E3F76}"/>
          </ac:picMkLst>
        </pc:picChg>
      </pc:sldChg>
      <pc:sldMasterChg chg="del">
        <pc:chgData name="Caro Frauhammer" userId="cd3b0ef9-71bb-4586-b2af-afe4e1d14646" providerId="ADAL" clId="{6094355A-10BB-4307-8A63-AD22B4173DA1}" dt="2025-09-10T11:56:29.534" v="1137" actId="2696"/>
        <pc:sldMasterMkLst>
          <pc:docMk/>
          <pc:sldMasterMk cId="184707197" sldId="2147484380"/>
        </pc:sldMasterMkLst>
      </pc:sldMasterChg>
      <pc:sldMasterChg chg="addSp delSp modSp mod addSldLayout modSldLayout sldLayoutOrd">
        <pc:chgData name="Caro Frauhammer" userId="cd3b0ef9-71bb-4586-b2af-afe4e1d14646" providerId="ADAL" clId="{6094355A-10BB-4307-8A63-AD22B4173DA1}" dt="2025-10-07T15:37:52.095" v="38270" actId="20577"/>
        <pc:sldMasterMkLst>
          <pc:docMk/>
          <pc:sldMasterMk cId="62681329" sldId="2147484406"/>
        </pc:sldMasterMkLst>
        <pc:spChg chg="add mod ord">
          <ac:chgData name="Caro Frauhammer" userId="cd3b0ef9-71bb-4586-b2af-afe4e1d14646" providerId="ADAL" clId="{6094355A-10BB-4307-8A63-AD22B4173DA1}" dt="2025-10-06T12:45:52.788" v="35103" actId="166"/>
          <ac:spMkLst>
            <pc:docMk/>
            <pc:sldMasterMk cId="62681329" sldId="2147484406"/>
            <ac:spMk id="5" creationId="{05DE549E-177E-29A7-48A5-945EADFC6781}"/>
          </ac:spMkLst>
        </pc:spChg>
        <pc:spChg chg="add del mod ord">
          <ac:chgData name="Caro Frauhammer" userId="cd3b0ef9-71bb-4586-b2af-afe4e1d14646" providerId="ADAL" clId="{6094355A-10BB-4307-8A63-AD22B4173DA1}" dt="2025-10-06T12:46:03.754" v="35105" actId="167"/>
          <ac:spMkLst>
            <pc:docMk/>
            <pc:sldMasterMk cId="62681329" sldId="2147484406"/>
            <ac:spMk id="7" creationId="{00000000-0000-0000-0000-000000000000}"/>
          </ac:spMkLst>
        </pc:spChg>
        <pc:spChg chg="add mod ord">
          <ac:chgData name="Caro Frauhammer" userId="cd3b0ef9-71bb-4586-b2af-afe4e1d14646" providerId="ADAL" clId="{6094355A-10BB-4307-8A63-AD22B4173DA1}" dt="2025-10-06T12:45:58.433" v="35104" actId="166"/>
          <ac:spMkLst>
            <pc:docMk/>
            <pc:sldMasterMk cId="62681329" sldId="2147484406"/>
            <ac:spMk id="8" creationId="{55C37E43-AB48-97AD-525B-A52177D40DE5}"/>
          </ac:spMkLst>
        </pc:spChg>
        <pc:spChg chg="mod">
          <ac:chgData name="Caro Frauhammer" userId="cd3b0ef9-71bb-4586-b2af-afe4e1d14646" providerId="ADAL" clId="{6094355A-10BB-4307-8A63-AD22B4173DA1}" dt="2025-10-06T12:17:36.130" v="34657" actId="207"/>
          <ac:spMkLst>
            <pc:docMk/>
            <pc:sldMasterMk cId="62681329" sldId="2147484406"/>
            <ac:spMk id="9" creationId="{00000000-0000-0000-0000-000000000000}"/>
          </ac:spMkLst>
        </pc:spChg>
        <pc:sldLayoutChg chg="addSp delSp modSp mod">
          <pc:chgData name="Caro Frauhammer" userId="cd3b0ef9-71bb-4586-b2af-afe4e1d14646" providerId="ADAL" clId="{6094355A-10BB-4307-8A63-AD22B4173DA1}" dt="2025-10-07T13:36:05.266" v="37857" actId="207"/>
          <pc:sldLayoutMkLst>
            <pc:docMk/>
            <pc:sldMasterMk cId="62681329" sldId="2147484406"/>
            <pc:sldLayoutMk cId="3670499713" sldId="2147484407"/>
          </pc:sldLayoutMkLst>
          <pc:spChg chg="mod">
            <ac:chgData name="Caro Frauhammer" userId="cd3b0ef9-71bb-4586-b2af-afe4e1d14646" providerId="ADAL" clId="{6094355A-10BB-4307-8A63-AD22B4173DA1}" dt="2025-10-07T13:36:05.266" v="37857" actId="207"/>
            <ac:spMkLst>
              <pc:docMk/>
              <pc:sldMasterMk cId="62681329" sldId="2147484406"/>
              <pc:sldLayoutMk cId="3670499713" sldId="2147484407"/>
              <ac:spMk id="3" creationId="{00000000-0000-0000-0000-000000000000}"/>
            </ac:spMkLst>
          </pc:spChg>
          <pc:picChg chg="add mod ord modCrop">
            <ac:chgData name="Caro Frauhammer" userId="cd3b0ef9-71bb-4586-b2af-afe4e1d14646" providerId="ADAL" clId="{6094355A-10BB-4307-8A63-AD22B4173DA1}" dt="2025-10-07T13:32:17.242" v="37816" actId="29295"/>
            <ac:picMkLst>
              <pc:docMk/>
              <pc:sldMasterMk cId="62681329" sldId="2147484406"/>
              <pc:sldLayoutMk cId="3670499713" sldId="2147484407"/>
              <ac:picMk id="4" creationId="{845D69C5-76CE-AFEC-0B68-B8D0E9A3681C}"/>
            </ac:picMkLst>
          </pc:picChg>
        </pc:sldLayoutChg>
        <pc:sldLayoutChg chg="addSp delSp modSp mod">
          <pc:chgData name="Caro Frauhammer" userId="cd3b0ef9-71bb-4586-b2af-afe4e1d14646" providerId="ADAL" clId="{6094355A-10BB-4307-8A63-AD22B4173DA1}" dt="2025-10-07T12:01:21.273" v="37117" actId="20577"/>
          <pc:sldLayoutMkLst>
            <pc:docMk/>
            <pc:sldMasterMk cId="62681329" sldId="2147484406"/>
            <pc:sldLayoutMk cId="2920362508" sldId="2147484408"/>
          </pc:sldLayoutMkLst>
          <pc:spChg chg="mod">
            <ac:chgData name="Caro Frauhammer" userId="cd3b0ef9-71bb-4586-b2af-afe4e1d14646" providerId="ADAL" clId="{6094355A-10BB-4307-8A63-AD22B4173DA1}" dt="2025-10-06T11:36:04.422" v="34552" actId="20577"/>
            <ac:spMkLst>
              <pc:docMk/>
              <pc:sldMasterMk cId="62681329" sldId="2147484406"/>
              <pc:sldLayoutMk cId="2920362508" sldId="2147484408"/>
              <ac:spMk id="4" creationId="{00000000-0000-0000-0000-000000000000}"/>
            </ac:spMkLst>
          </pc:spChg>
          <pc:spChg chg="mod">
            <ac:chgData name="Caro Frauhammer" userId="cd3b0ef9-71bb-4586-b2af-afe4e1d14646" providerId="ADAL" clId="{6094355A-10BB-4307-8A63-AD22B4173DA1}" dt="2025-10-06T12:14:26.842" v="34632" actId="790"/>
            <ac:spMkLst>
              <pc:docMk/>
              <pc:sldMasterMk cId="62681329" sldId="2147484406"/>
              <pc:sldLayoutMk cId="2920362508" sldId="2147484408"/>
              <ac:spMk id="6" creationId="{00000000-0000-0000-0000-000000000000}"/>
            </ac:spMkLst>
          </pc:spChg>
          <pc:graphicFrameChg chg="add mod modGraphic">
            <ac:chgData name="Caro Frauhammer" userId="cd3b0ef9-71bb-4586-b2af-afe4e1d14646" providerId="ADAL" clId="{6094355A-10BB-4307-8A63-AD22B4173DA1}" dt="2025-10-07T12:01:21.273" v="37117" actId="20577"/>
            <ac:graphicFrameMkLst>
              <pc:docMk/>
              <pc:sldMasterMk cId="62681329" sldId="2147484406"/>
              <pc:sldLayoutMk cId="2920362508" sldId="2147484408"/>
              <ac:graphicFrameMk id="7" creationId="{E415DFFC-E37A-E53D-6E68-0432CADCDD0E}"/>
            </ac:graphicFrameMkLst>
          </pc:graphicFrameChg>
        </pc:sldLayoutChg>
        <pc:sldLayoutChg chg="modSp mod">
          <pc:chgData name="Caro Frauhammer" userId="cd3b0ef9-71bb-4586-b2af-afe4e1d14646" providerId="ADAL" clId="{6094355A-10BB-4307-8A63-AD22B4173DA1}" dt="2025-09-10T11:43:56.638" v="997" actId="20577"/>
          <pc:sldLayoutMkLst>
            <pc:docMk/>
            <pc:sldMasterMk cId="62681329" sldId="2147484406"/>
            <pc:sldLayoutMk cId="164762585" sldId="2147484413"/>
          </pc:sldLayoutMkLst>
        </pc:sldLayoutChg>
        <pc:sldLayoutChg chg="addSp delSp modSp mod">
          <pc:chgData name="Caro Frauhammer" userId="cd3b0ef9-71bb-4586-b2af-afe4e1d14646" providerId="ADAL" clId="{6094355A-10BB-4307-8A63-AD22B4173DA1}" dt="2025-09-10T12:19:57.285" v="1343" actId="14100"/>
          <pc:sldLayoutMkLst>
            <pc:docMk/>
            <pc:sldMasterMk cId="62681329" sldId="2147484406"/>
            <pc:sldLayoutMk cId="1524998222" sldId="2147484414"/>
          </pc:sldLayoutMkLst>
        </pc:sldLayoutChg>
        <pc:sldLayoutChg chg="modSp mod ord">
          <pc:chgData name="Caro Frauhammer" userId="cd3b0ef9-71bb-4586-b2af-afe4e1d14646" providerId="ADAL" clId="{6094355A-10BB-4307-8A63-AD22B4173DA1}" dt="2025-09-15T09:27:25.253" v="1469" actId="20578"/>
          <pc:sldLayoutMkLst>
            <pc:docMk/>
            <pc:sldMasterMk cId="62681329" sldId="2147484406"/>
            <pc:sldLayoutMk cId="1262593960" sldId="2147484428"/>
          </pc:sldLayoutMkLst>
        </pc:sldLayoutChg>
        <pc:sldLayoutChg chg="addSp delSp modSp add mod ord modTransition">
          <pc:chgData name="Caro Frauhammer" userId="cd3b0ef9-71bb-4586-b2af-afe4e1d14646" providerId="ADAL" clId="{6094355A-10BB-4307-8A63-AD22B4173DA1}" dt="2025-10-07T13:34:40.066" v="37850" actId="170"/>
          <pc:sldLayoutMkLst>
            <pc:docMk/>
            <pc:sldMasterMk cId="62681329" sldId="2147484406"/>
            <pc:sldLayoutMk cId="2447245773" sldId="2147484430"/>
          </pc:sldLayoutMkLst>
          <pc:spChg chg="add mod">
            <ac:chgData name="Caro Frauhammer" userId="cd3b0ef9-71bb-4586-b2af-afe4e1d14646" providerId="ADAL" clId="{6094355A-10BB-4307-8A63-AD22B4173DA1}" dt="2025-10-06T12:19:12.042" v="34672"/>
            <ac:spMkLst>
              <pc:docMk/>
              <pc:sldMasterMk cId="62681329" sldId="2147484406"/>
              <pc:sldLayoutMk cId="2447245773" sldId="2147484430"/>
              <ac:spMk id="6" creationId="{7953E836-A7FD-4CBC-A953-F24F6AED495B}"/>
            </ac:spMkLst>
          </pc:spChg>
          <pc:spChg chg="add del">
            <ac:chgData name="Caro Frauhammer" userId="cd3b0ef9-71bb-4586-b2af-afe4e1d14646" providerId="ADAL" clId="{6094355A-10BB-4307-8A63-AD22B4173DA1}" dt="2025-10-06T12:19:08.475" v="34670" actId="478"/>
            <ac:spMkLst>
              <pc:docMk/>
              <pc:sldMasterMk cId="62681329" sldId="2147484406"/>
              <pc:sldLayoutMk cId="2447245773" sldId="2147484430"/>
              <ac:spMk id="7" creationId="{00000000-0000-0000-0000-000000000000}"/>
            </ac:spMkLst>
          </pc:spChg>
          <pc:spChg chg="add mod">
            <ac:chgData name="Caro Frauhammer" userId="cd3b0ef9-71bb-4586-b2af-afe4e1d14646" providerId="ADAL" clId="{6094355A-10BB-4307-8A63-AD22B4173DA1}" dt="2025-10-06T12:19:22.737" v="34674"/>
            <ac:spMkLst>
              <pc:docMk/>
              <pc:sldMasterMk cId="62681329" sldId="2147484406"/>
              <pc:sldLayoutMk cId="2447245773" sldId="2147484430"/>
              <ac:spMk id="8" creationId="{CE52E9A9-F6C4-784D-5FA7-EF587D491353}"/>
            </ac:spMkLst>
          </pc:spChg>
          <pc:picChg chg="add mod ord">
            <ac:chgData name="Caro Frauhammer" userId="cd3b0ef9-71bb-4586-b2af-afe4e1d14646" providerId="ADAL" clId="{6094355A-10BB-4307-8A63-AD22B4173DA1}" dt="2025-10-07T13:34:40.066" v="37850" actId="170"/>
            <ac:picMkLst>
              <pc:docMk/>
              <pc:sldMasterMk cId="62681329" sldId="2147484406"/>
              <pc:sldLayoutMk cId="2447245773" sldId="2147484430"/>
              <ac:picMk id="4" creationId="{86F53C24-5900-1E06-D326-8C40E7F8ED6C}"/>
            </ac:picMkLst>
          </pc:picChg>
        </pc:sldLayoutChg>
        <pc:sldLayoutChg chg="addSp delSp modSp mod ord setBg">
          <pc:chgData name="Caro Frauhammer" userId="cd3b0ef9-71bb-4586-b2af-afe4e1d14646" providerId="ADAL" clId="{6094355A-10BB-4307-8A63-AD22B4173DA1}" dt="2025-09-17T11:15:44.165" v="8498" actId="478"/>
          <pc:sldLayoutMkLst>
            <pc:docMk/>
            <pc:sldMasterMk cId="62681329" sldId="2147484406"/>
            <pc:sldLayoutMk cId="1639563976" sldId="2147484431"/>
          </pc:sldLayoutMkLst>
        </pc:sldLayoutChg>
        <pc:sldLayoutChg chg="addSp modSp mod">
          <pc:chgData name="Caro Frauhammer" userId="cd3b0ef9-71bb-4586-b2af-afe4e1d14646" providerId="ADAL" clId="{6094355A-10BB-4307-8A63-AD22B4173DA1}" dt="2025-10-06T12:15:28.181" v="34641" actId="20577"/>
          <pc:sldLayoutMkLst>
            <pc:docMk/>
            <pc:sldMasterMk cId="62681329" sldId="2147484406"/>
            <pc:sldLayoutMk cId="3745490865" sldId="2147484432"/>
          </pc:sldLayoutMkLst>
        </pc:sldLayoutChg>
        <pc:sldLayoutChg chg="addSp delSp modSp add mod modTransition">
          <pc:chgData name="Caro Frauhammer" userId="cd3b0ef9-71bb-4586-b2af-afe4e1d14646" providerId="ADAL" clId="{6094355A-10BB-4307-8A63-AD22B4173DA1}" dt="2025-10-06T12:16:35.661" v="34655" actId="207"/>
          <pc:sldLayoutMkLst>
            <pc:docMk/>
            <pc:sldMasterMk cId="62681329" sldId="2147484406"/>
            <pc:sldLayoutMk cId="3697927653" sldId="2147484433"/>
          </pc:sldLayoutMkLst>
          <pc:spChg chg="add mod">
            <ac:chgData name="Caro Frauhammer" userId="cd3b0ef9-71bb-4586-b2af-afe4e1d14646" providerId="ADAL" clId="{6094355A-10BB-4307-8A63-AD22B4173DA1}" dt="2025-10-06T12:16:35.661" v="34655" actId="207"/>
            <ac:spMkLst>
              <pc:docMk/>
              <pc:sldMasterMk cId="62681329" sldId="2147484406"/>
              <pc:sldLayoutMk cId="3697927653" sldId="2147484433"/>
              <ac:spMk id="8" creationId="{CCEB3EA0-E295-1787-40C2-8BEBDC72C591}"/>
            </ac:spMkLst>
          </pc:spChg>
        </pc:sldLayoutChg>
        <pc:sldLayoutChg chg="modSp add mod modTransition">
          <pc:chgData name="Caro Frauhammer" userId="cd3b0ef9-71bb-4586-b2af-afe4e1d14646" providerId="ADAL" clId="{6094355A-10BB-4307-8A63-AD22B4173DA1}" dt="2025-10-07T12:00:42.555" v="37100" actId="207"/>
          <pc:sldLayoutMkLst>
            <pc:docMk/>
            <pc:sldMasterMk cId="62681329" sldId="2147484406"/>
            <pc:sldLayoutMk cId="1410534717" sldId="2147484434"/>
          </pc:sldLayoutMkLst>
          <pc:graphicFrameChg chg="mod modGraphic">
            <ac:chgData name="Caro Frauhammer" userId="cd3b0ef9-71bb-4586-b2af-afe4e1d14646" providerId="ADAL" clId="{6094355A-10BB-4307-8A63-AD22B4173DA1}" dt="2025-10-07T12:00:42.555" v="37100" actId="207"/>
            <ac:graphicFrameMkLst>
              <pc:docMk/>
              <pc:sldMasterMk cId="62681329" sldId="2147484406"/>
              <pc:sldLayoutMk cId="1410534717" sldId="2147484434"/>
              <ac:graphicFrameMk id="7" creationId="{E415DFFC-E37A-E53D-6E68-0432CADCDD0E}"/>
            </ac:graphicFrameMkLst>
          </pc:graphicFrameChg>
        </pc:sldLayoutChg>
        <pc:sldLayoutChg chg="modSp add mod modTransition">
          <pc:chgData name="Caro Frauhammer" userId="cd3b0ef9-71bb-4586-b2af-afe4e1d14646" providerId="ADAL" clId="{6094355A-10BB-4307-8A63-AD22B4173DA1}" dt="2025-10-07T12:01:47.287" v="37122" actId="207"/>
          <pc:sldLayoutMkLst>
            <pc:docMk/>
            <pc:sldMasterMk cId="62681329" sldId="2147484406"/>
            <pc:sldLayoutMk cId="3625820523" sldId="2147484435"/>
          </pc:sldLayoutMkLst>
          <pc:graphicFrameChg chg="mod modGraphic">
            <ac:chgData name="Caro Frauhammer" userId="cd3b0ef9-71bb-4586-b2af-afe4e1d14646" providerId="ADAL" clId="{6094355A-10BB-4307-8A63-AD22B4173DA1}" dt="2025-10-07T12:01:47.287" v="37122" actId="207"/>
            <ac:graphicFrameMkLst>
              <pc:docMk/>
              <pc:sldMasterMk cId="62681329" sldId="2147484406"/>
              <pc:sldLayoutMk cId="3625820523" sldId="2147484435"/>
              <ac:graphicFrameMk id="7" creationId="{E415DFFC-E37A-E53D-6E68-0432CADCDD0E}"/>
            </ac:graphicFrameMkLst>
          </pc:graphicFrameChg>
        </pc:sldLayoutChg>
        <pc:sldLayoutChg chg="modSp add mod modTransition">
          <pc:chgData name="Caro Frauhammer" userId="cd3b0ef9-71bb-4586-b2af-afe4e1d14646" providerId="ADAL" clId="{6094355A-10BB-4307-8A63-AD22B4173DA1}" dt="2025-10-07T12:03:37.746" v="37161" actId="207"/>
          <pc:sldLayoutMkLst>
            <pc:docMk/>
            <pc:sldMasterMk cId="62681329" sldId="2147484406"/>
            <pc:sldLayoutMk cId="891636160" sldId="2147484436"/>
          </pc:sldLayoutMkLst>
          <pc:graphicFrameChg chg="mod modGraphic">
            <ac:chgData name="Caro Frauhammer" userId="cd3b0ef9-71bb-4586-b2af-afe4e1d14646" providerId="ADAL" clId="{6094355A-10BB-4307-8A63-AD22B4173DA1}" dt="2025-10-07T12:03:37.746" v="37161" actId="207"/>
            <ac:graphicFrameMkLst>
              <pc:docMk/>
              <pc:sldMasterMk cId="62681329" sldId="2147484406"/>
              <pc:sldLayoutMk cId="891636160" sldId="2147484436"/>
              <ac:graphicFrameMk id="7" creationId="{E415DFFC-E37A-E53D-6E68-0432CADCDD0E}"/>
            </ac:graphicFrameMkLst>
          </pc:graphicFrameChg>
        </pc:sldLayoutChg>
        <pc:sldLayoutChg chg="modSp add mod modTransition">
          <pc:chgData name="Caro Frauhammer" userId="cd3b0ef9-71bb-4586-b2af-afe4e1d14646" providerId="ADAL" clId="{6094355A-10BB-4307-8A63-AD22B4173DA1}" dt="2025-10-07T12:02:27" v="37135" actId="207"/>
          <pc:sldLayoutMkLst>
            <pc:docMk/>
            <pc:sldMasterMk cId="62681329" sldId="2147484406"/>
            <pc:sldLayoutMk cId="2898006302" sldId="2147484437"/>
          </pc:sldLayoutMkLst>
          <pc:graphicFrameChg chg="mod modGraphic">
            <ac:chgData name="Caro Frauhammer" userId="cd3b0ef9-71bb-4586-b2af-afe4e1d14646" providerId="ADAL" clId="{6094355A-10BB-4307-8A63-AD22B4173DA1}" dt="2025-10-07T12:02:27" v="37135" actId="207"/>
            <ac:graphicFrameMkLst>
              <pc:docMk/>
              <pc:sldMasterMk cId="62681329" sldId="2147484406"/>
              <pc:sldLayoutMk cId="2898006302" sldId="2147484437"/>
              <ac:graphicFrameMk id="7" creationId="{E415DFFC-E37A-E53D-6E68-0432CADCDD0E}"/>
            </ac:graphicFrameMkLst>
          </pc:graphicFrameChg>
        </pc:sldLayoutChg>
        <pc:sldLayoutChg chg="modSp add mod modTransition">
          <pc:chgData name="Caro Frauhammer" userId="cd3b0ef9-71bb-4586-b2af-afe4e1d14646" providerId="ADAL" clId="{6094355A-10BB-4307-8A63-AD22B4173DA1}" dt="2025-10-07T12:03:04.081" v="37148" actId="207"/>
          <pc:sldLayoutMkLst>
            <pc:docMk/>
            <pc:sldMasterMk cId="62681329" sldId="2147484406"/>
            <pc:sldLayoutMk cId="3242736840" sldId="2147484438"/>
          </pc:sldLayoutMkLst>
          <pc:graphicFrameChg chg="mod modGraphic">
            <ac:chgData name="Caro Frauhammer" userId="cd3b0ef9-71bb-4586-b2af-afe4e1d14646" providerId="ADAL" clId="{6094355A-10BB-4307-8A63-AD22B4173DA1}" dt="2025-10-07T12:03:04.081" v="37148" actId="207"/>
            <ac:graphicFrameMkLst>
              <pc:docMk/>
              <pc:sldMasterMk cId="62681329" sldId="2147484406"/>
              <pc:sldLayoutMk cId="3242736840" sldId="2147484438"/>
              <ac:graphicFrameMk id="7" creationId="{E415DFFC-E37A-E53D-6E68-0432CADCDD0E}"/>
            </ac:graphicFrameMkLst>
          </pc:graphicFrameChg>
        </pc:sldLayoutChg>
        <pc:sldLayoutChg chg="modSp add mod modTransition">
          <pc:chgData name="Caro Frauhammer" userId="cd3b0ef9-71bb-4586-b2af-afe4e1d14646" providerId="ADAL" clId="{6094355A-10BB-4307-8A63-AD22B4173DA1}" dt="2025-10-07T13:33:57.593" v="37844" actId="170"/>
          <pc:sldLayoutMkLst>
            <pc:docMk/>
            <pc:sldMasterMk cId="62681329" sldId="2147484406"/>
            <pc:sldLayoutMk cId="385866156" sldId="2147484439"/>
          </pc:sldLayoutMkLst>
          <pc:picChg chg="mod ord modCrop">
            <ac:chgData name="Caro Frauhammer" userId="cd3b0ef9-71bb-4586-b2af-afe4e1d14646" providerId="ADAL" clId="{6094355A-10BB-4307-8A63-AD22B4173DA1}" dt="2025-10-07T13:33:57.593" v="37844" actId="170"/>
            <ac:picMkLst>
              <pc:docMk/>
              <pc:sldMasterMk cId="62681329" sldId="2147484406"/>
              <pc:sldLayoutMk cId="385866156" sldId="2147484439"/>
              <ac:picMk id="4" creationId="{845D69C5-76CE-AFEC-0B68-B8D0E9A3681C}"/>
            </ac:picMkLst>
          </pc:picChg>
        </pc:sldLayoutChg>
        <pc:sldLayoutChg chg="addSp modSp mod">
          <pc:chgData name="Caro Frauhammer" userId="cd3b0ef9-71bb-4586-b2af-afe4e1d14646" providerId="ADAL" clId="{6094355A-10BB-4307-8A63-AD22B4173DA1}" dt="2025-10-07T15:37:52.095" v="38270" actId="20577"/>
          <pc:sldLayoutMkLst>
            <pc:docMk/>
            <pc:sldMasterMk cId="62681329" sldId="2147484406"/>
            <pc:sldLayoutMk cId="3775872898" sldId="2147484440"/>
          </pc:sldLayoutMkLst>
          <pc:spChg chg="add mod">
            <ac:chgData name="Caro Frauhammer" userId="cd3b0ef9-71bb-4586-b2af-afe4e1d14646" providerId="ADAL" clId="{6094355A-10BB-4307-8A63-AD22B4173DA1}" dt="2025-10-07T15:37:52.095" v="38270" actId="20577"/>
            <ac:spMkLst>
              <pc:docMk/>
              <pc:sldMasterMk cId="62681329" sldId="2147484406"/>
              <pc:sldLayoutMk cId="3775872898" sldId="2147484440"/>
              <ac:spMk id="5" creationId="{41759790-55A2-DC41-2C93-6E7680FDFE73}"/>
            </ac:spMkLst>
          </pc:spChg>
        </pc:sldLayoutChg>
      </pc:sldMasterChg>
      <pc:sldMasterChg chg="delSp modSp add del mod addSldLayout modSldLayout sldLayoutOrd">
        <pc:chgData name="Caro Frauhammer" userId="cd3b0ef9-71bb-4586-b2af-afe4e1d14646" providerId="ADAL" clId="{6094355A-10BB-4307-8A63-AD22B4173DA1}" dt="2025-10-06T11:34:50.303" v="34549" actId="2696"/>
        <pc:sldMasterMkLst>
          <pc:docMk/>
          <pc:sldMasterMk cId="934164988" sldId="2147484415"/>
        </pc:sldMasterMkLst>
        <pc:sldLayoutChg chg="add mod replId">
          <pc:chgData name="Caro Frauhammer" userId="cd3b0ef9-71bb-4586-b2af-afe4e1d14646" providerId="ADAL" clId="{6094355A-10BB-4307-8A63-AD22B4173DA1}" dt="2025-09-10T11:57:17.558" v="1138" actId="2890"/>
          <pc:sldLayoutMkLst>
            <pc:docMk/>
            <pc:sldMasterMk cId="934164988" sldId="2147484415"/>
            <pc:sldLayoutMk cId="770427328" sldId="2147484416"/>
          </pc:sldLayoutMkLst>
        </pc:sldLayoutChg>
        <pc:sldLayoutChg chg="addSp delSp modSp add mod replId">
          <pc:chgData name="Caro Frauhammer" userId="cd3b0ef9-71bb-4586-b2af-afe4e1d14646" providerId="ADAL" clId="{6094355A-10BB-4307-8A63-AD22B4173DA1}" dt="2025-09-19T12:06:30.119" v="16745" actId="1036"/>
          <pc:sldLayoutMkLst>
            <pc:docMk/>
            <pc:sldMasterMk cId="934164988" sldId="2147484415"/>
            <pc:sldLayoutMk cId="135484128" sldId="2147484417"/>
          </pc:sldLayoutMkLst>
        </pc:sldLayoutChg>
        <pc:sldLayoutChg chg="addSp delSp modSp add mod replId">
          <pc:chgData name="Caro Frauhammer" userId="cd3b0ef9-71bb-4586-b2af-afe4e1d14646" providerId="ADAL" clId="{6094355A-10BB-4307-8A63-AD22B4173DA1}" dt="2025-09-19T12:08:15.510" v="16824" actId="1076"/>
          <pc:sldLayoutMkLst>
            <pc:docMk/>
            <pc:sldMasterMk cId="934164988" sldId="2147484415"/>
            <pc:sldLayoutMk cId="717008886" sldId="2147484418"/>
          </pc:sldLayoutMkLst>
        </pc:sldLayoutChg>
        <pc:sldLayoutChg chg="add mod replId modTransition">
          <pc:chgData name="Caro Frauhammer" userId="cd3b0ef9-71bb-4586-b2af-afe4e1d14646" providerId="ADAL" clId="{6094355A-10BB-4307-8A63-AD22B4173DA1}" dt="2025-09-15T09:27:22.690" v="1468" actId="2890"/>
          <pc:sldLayoutMkLst>
            <pc:docMk/>
            <pc:sldMasterMk cId="62681329" sldId="2147484406"/>
            <pc:sldLayoutMk cId="1262593960" sldId="2147484428"/>
          </pc:sldLayoutMkLst>
        </pc:sldLayoutChg>
      </pc:sldMasterChg>
      <pc:sldMasterChg chg="del">
        <pc:chgData name="Caro Frauhammer" userId="cd3b0ef9-71bb-4586-b2af-afe4e1d14646" providerId="ADAL" clId="{6094355A-10BB-4307-8A63-AD22B4173DA1}" dt="2025-09-10T09:58:57.273" v="404" actId="2696"/>
        <pc:sldMasterMkLst>
          <pc:docMk/>
          <pc:sldMasterMk cId="926567591" sldId="2147484418"/>
        </pc:sldMasterMkLst>
      </pc:sldMasterChg>
      <pc:sldMasterChg chg="add del mod addSldLayout modSldLayout">
        <pc:chgData name="Caro Frauhammer" userId="cd3b0ef9-71bb-4586-b2af-afe4e1d14646" providerId="ADAL" clId="{6094355A-10BB-4307-8A63-AD22B4173DA1}" dt="2025-10-05T17:00:06.456" v="33580" actId="2696"/>
        <pc:sldMasterMkLst>
          <pc:docMk/>
          <pc:sldMasterMk cId="2728126363" sldId="2147484419"/>
        </pc:sldMasterMkLst>
        <pc:sldLayoutChg chg="add mod replId">
          <pc:chgData name="Caro Frauhammer" userId="cd3b0ef9-71bb-4586-b2af-afe4e1d14646" providerId="ADAL" clId="{6094355A-10BB-4307-8A63-AD22B4173DA1}" dt="2025-09-10T12:01:53.244" v="1183" actId="2890"/>
          <pc:sldLayoutMkLst>
            <pc:docMk/>
            <pc:sldMasterMk cId="2728126363" sldId="2147484419"/>
            <pc:sldLayoutMk cId="1223210949" sldId="2147484420"/>
          </pc:sldLayoutMkLst>
        </pc:sldLayoutChg>
        <pc:sldLayoutChg chg="modSp add mod replId">
          <pc:chgData name="Caro Frauhammer" userId="cd3b0ef9-71bb-4586-b2af-afe4e1d14646" providerId="ADAL" clId="{6094355A-10BB-4307-8A63-AD22B4173DA1}" dt="2025-09-10T12:04:17.820" v="1201" actId="20577"/>
          <pc:sldLayoutMkLst>
            <pc:docMk/>
            <pc:sldMasterMk cId="2728126363" sldId="2147484419"/>
            <pc:sldLayoutMk cId="475250270" sldId="2147484421"/>
          </pc:sldLayoutMkLst>
        </pc:sldLayoutChg>
        <pc:sldLayoutChg chg="add mod replId">
          <pc:chgData name="Caro Frauhammer" userId="cd3b0ef9-71bb-4586-b2af-afe4e1d14646" providerId="ADAL" clId="{6094355A-10BB-4307-8A63-AD22B4173DA1}" dt="2025-09-10T12:01:53.244" v="1183" actId="2890"/>
          <pc:sldLayoutMkLst>
            <pc:docMk/>
            <pc:sldMasterMk cId="2728126363" sldId="2147484419"/>
            <pc:sldLayoutMk cId="2728885256" sldId="2147484422"/>
          </pc:sldLayoutMkLst>
        </pc:sldLayoutChg>
      </pc:sldMasterChg>
      <pc:sldMasterChg chg="modSp add del mod addSldLayout modSldLayout">
        <pc:chgData name="Caro Frauhammer" userId="cd3b0ef9-71bb-4586-b2af-afe4e1d14646" providerId="ADAL" clId="{6094355A-10BB-4307-8A63-AD22B4173DA1}" dt="2025-10-05T17:00:01.215" v="33579" actId="2696"/>
        <pc:sldMasterMkLst>
          <pc:docMk/>
          <pc:sldMasterMk cId="128828831" sldId="2147484423"/>
        </pc:sldMasterMkLst>
        <pc:sldLayoutChg chg="add mod replId">
          <pc:chgData name="Caro Frauhammer" userId="cd3b0ef9-71bb-4586-b2af-afe4e1d14646" providerId="ADAL" clId="{6094355A-10BB-4307-8A63-AD22B4173DA1}" dt="2025-09-10T12:01:56.778" v="1184" actId="2890"/>
          <pc:sldLayoutMkLst>
            <pc:docMk/>
            <pc:sldMasterMk cId="128828831" sldId="2147484423"/>
            <pc:sldLayoutMk cId="388563741" sldId="2147484424"/>
          </pc:sldLayoutMkLst>
        </pc:sldLayoutChg>
        <pc:sldLayoutChg chg="modSp add mod replId">
          <pc:chgData name="Caro Frauhammer" userId="cd3b0ef9-71bb-4586-b2af-afe4e1d14646" providerId="ADAL" clId="{6094355A-10BB-4307-8A63-AD22B4173DA1}" dt="2025-09-10T12:05:44.632" v="1212" actId="14100"/>
          <pc:sldLayoutMkLst>
            <pc:docMk/>
            <pc:sldMasterMk cId="128828831" sldId="2147484423"/>
            <pc:sldLayoutMk cId="2879062393" sldId="2147484425"/>
          </pc:sldLayoutMkLst>
        </pc:sldLayoutChg>
        <pc:sldLayoutChg chg="add mod replId">
          <pc:chgData name="Caro Frauhammer" userId="cd3b0ef9-71bb-4586-b2af-afe4e1d14646" providerId="ADAL" clId="{6094355A-10BB-4307-8A63-AD22B4173DA1}" dt="2025-09-10T12:01:56.778" v="1184" actId="2890"/>
          <pc:sldLayoutMkLst>
            <pc:docMk/>
            <pc:sldMasterMk cId="128828831" sldId="2147484423"/>
            <pc:sldLayoutMk cId="2015404368" sldId="2147484426"/>
          </pc:sldLayoutMkLst>
        </pc:sldLayoutChg>
      </pc:sldMasterChg>
      <pc:sldMasterChg chg="new del mod addSldLayout delSldLayout">
        <pc:chgData name="Caro Frauhammer" userId="cd3b0ef9-71bb-4586-b2af-afe4e1d14646" providerId="ADAL" clId="{6094355A-10BB-4307-8A63-AD22B4173DA1}" dt="2025-09-10T09:58:52.619" v="403" actId="6938"/>
        <pc:sldMasterMkLst>
          <pc:docMk/>
          <pc:sldMasterMk cId="4223564060" sldId="2147484430"/>
        </pc:sldMasterMkLst>
        <pc:sldLayoutChg chg="new del replId">
          <pc:chgData name="Caro Frauhammer" userId="cd3b0ef9-71bb-4586-b2af-afe4e1d14646" providerId="ADAL" clId="{6094355A-10BB-4307-8A63-AD22B4173DA1}" dt="2025-09-10T09:58:52.619" v="403" actId="6938"/>
          <pc:sldLayoutMkLst>
            <pc:docMk/>
            <pc:sldMasterMk cId="4223564060" sldId="2147484430"/>
            <pc:sldLayoutMk cId="238135613" sldId="2147484431"/>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2432835725" sldId="2147484432"/>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3569208865" sldId="2147484433"/>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1754243410" sldId="2147484434"/>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3935065817" sldId="2147484435"/>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2797852920" sldId="2147484436"/>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1165823270" sldId="2147484437"/>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3282183548" sldId="2147484438"/>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2715338025" sldId="2147484439"/>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3710858879" sldId="2147484440"/>
          </pc:sldLayoutMkLst>
        </pc:sldLayoutChg>
        <pc:sldLayoutChg chg="new del replId">
          <pc:chgData name="Caro Frauhammer" userId="cd3b0ef9-71bb-4586-b2af-afe4e1d14646" providerId="ADAL" clId="{6094355A-10BB-4307-8A63-AD22B4173DA1}" dt="2025-09-10T09:58:52.619" v="403" actId="6938"/>
          <pc:sldLayoutMkLst>
            <pc:docMk/>
            <pc:sldMasterMk cId="4223564060" sldId="2147484430"/>
            <pc:sldLayoutMk cId="3651707075" sldId="2147484441"/>
          </pc:sldLayoutMkLst>
        </pc:sldLayoutChg>
      </pc:sldMasterChg>
      <pc:sldMasterChg chg="add del mod addSldLayout modSldLayout">
        <pc:chgData name="Caro Frauhammer" userId="cd3b0ef9-71bb-4586-b2af-afe4e1d14646" providerId="ADAL" clId="{6094355A-10BB-4307-8A63-AD22B4173DA1}" dt="2025-10-05T17:03:20.773" v="33600" actId="2696"/>
        <pc:sldMasterMkLst>
          <pc:docMk/>
          <pc:sldMasterMk cId="3555328639" sldId="2147484433"/>
        </pc:sldMasterMkLst>
        <pc:sldLayoutChg chg="add mod replId">
          <pc:chgData name="Caro Frauhammer" userId="cd3b0ef9-71bb-4586-b2af-afe4e1d14646" providerId="ADAL" clId="{6094355A-10BB-4307-8A63-AD22B4173DA1}" dt="2025-10-05T17:00:53.861" v="33581" actId="2890"/>
          <pc:sldLayoutMkLst>
            <pc:docMk/>
            <pc:sldMasterMk cId="3555328639" sldId="2147484433"/>
            <pc:sldLayoutMk cId="547721297" sldId="2147484434"/>
          </pc:sldLayoutMkLst>
        </pc:sldLayoutChg>
        <pc:sldLayoutChg chg="add mod replId">
          <pc:chgData name="Caro Frauhammer" userId="cd3b0ef9-71bb-4586-b2af-afe4e1d14646" providerId="ADAL" clId="{6094355A-10BB-4307-8A63-AD22B4173DA1}" dt="2025-10-05T17:00:53.861" v="33581" actId="2890"/>
          <pc:sldLayoutMkLst>
            <pc:docMk/>
            <pc:sldMasterMk cId="3555328639" sldId="2147484433"/>
            <pc:sldLayoutMk cId="1019388522" sldId="2147484435"/>
          </pc:sldLayoutMkLst>
        </pc:sldLayoutChg>
        <pc:sldLayoutChg chg="add mod replId">
          <pc:chgData name="Caro Frauhammer" userId="cd3b0ef9-71bb-4586-b2af-afe4e1d14646" providerId="ADAL" clId="{6094355A-10BB-4307-8A63-AD22B4173DA1}" dt="2025-10-05T17:00:53.861" v="33581" actId="2890"/>
          <pc:sldLayoutMkLst>
            <pc:docMk/>
            <pc:sldMasterMk cId="3555328639" sldId="2147484433"/>
            <pc:sldLayoutMk cId="3731534949" sldId="2147484436"/>
          </pc:sldLayoutMkLst>
        </pc:sldLayoutChg>
        <pc:sldLayoutChg chg="add mod replId">
          <pc:chgData name="Caro Frauhammer" userId="cd3b0ef9-71bb-4586-b2af-afe4e1d14646" providerId="ADAL" clId="{6094355A-10BB-4307-8A63-AD22B4173DA1}" dt="2025-10-05T17:00:53.861" v="33581" actId="2890"/>
          <pc:sldLayoutMkLst>
            <pc:docMk/>
            <pc:sldMasterMk cId="3555328639" sldId="2147484433"/>
            <pc:sldLayoutMk cId="475495519" sldId="2147484437"/>
          </pc:sldLayoutMkLst>
        </pc:sldLayoutChg>
        <pc:sldLayoutChg chg="add mod replId">
          <pc:chgData name="Caro Frauhammer" userId="cd3b0ef9-71bb-4586-b2af-afe4e1d14646" providerId="ADAL" clId="{6094355A-10BB-4307-8A63-AD22B4173DA1}" dt="2025-10-05T17:00:53.861" v="33581" actId="2890"/>
          <pc:sldLayoutMkLst>
            <pc:docMk/>
            <pc:sldMasterMk cId="3555328639" sldId="2147484433"/>
            <pc:sldLayoutMk cId="2098374484" sldId="2147484438"/>
          </pc:sldLayoutMkLst>
        </pc:sldLayoutChg>
        <pc:sldLayoutChg chg="add mod replId">
          <pc:chgData name="Caro Frauhammer" userId="cd3b0ef9-71bb-4586-b2af-afe4e1d14646" providerId="ADAL" clId="{6094355A-10BB-4307-8A63-AD22B4173DA1}" dt="2025-10-05T17:00:53.861" v="33581" actId="2890"/>
          <pc:sldLayoutMkLst>
            <pc:docMk/>
            <pc:sldMasterMk cId="3555328639" sldId="2147484433"/>
            <pc:sldLayoutMk cId="1085357203" sldId="2147484439"/>
          </pc:sldLayoutMkLst>
        </pc:sldLayoutChg>
      </pc:sldMasterChg>
      <pc:sldMasterChg chg="add del mod addSldLayout modSldLayout">
        <pc:chgData name="Caro Frauhammer" userId="cd3b0ef9-71bb-4586-b2af-afe4e1d14646" providerId="ADAL" clId="{6094355A-10BB-4307-8A63-AD22B4173DA1}" dt="2025-10-06T11:34:49.524" v="34544" actId="2696"/>
        <pc:sldMasterMkLst>
          <pc:docMk/>
          <pc:sldMasterMk cId="4160954163" sldId="2147484433"/>
        </pc:sldMasterMkLst>
        <pc:sldLayoutChg chg="add mod replId">
          <pc:chgData name="Caro Frauhammer" userId="cd3b0ef9-71bb-4586-b2af-afe4e1d14646" providerId="ADAL" clId="{6094355A-10BB-4307-8A63-AD22B4173DA1}" dt="2025-10-05T17:03:40.689" v="33605" actId="2890"/>
          <pc:sldLayoutMkLst>
            <pc:docMk/>
            <pc:sldMasterMk cId="4160954163" sldId="2147484433"/>
            <pc:sldLayoutMk cId="1462225885" sldId="2147484434"/>
          </pc:sldLayoutMkLst>
        </pc:sldLayoutChg>
        <pc:sldLayoutChg chg="modSp add mod replId">
          <pc:chgData name="Caro Frauhammer" userId="cd3b0ef9-71bb-4586-b2af-afe4e1d14646" providerId="ADAL" clId="{6094355A-10BB-4307-8A63-AD22B4173DA1}" dt="2025-10-05T17:05:36.898" v="33616" actId="113"/>
          <pc:sldLayoutMkLst>
            <pc:docMk/>
            <pc:sldMasterMk cId="4160954163" sldId="2147484433"/>
            <pc:sldLayoutMk cId="2684340285" sldId="2147484435"/>
          </pc:sldLayoutMkLst>
        </pc:sldLayoutChg>
        <pc:sldLayoutChg chg="add mod replId">
          <pc:chgData name="Caro Frauhammer" userId="cd3b0ef9-71bb-4586-b2af-afe4e1d14646" providerId="ADAL" clId="{6094355A-10BB-4307-8A63-AD22B4173DA1}" dt="2025-10-05T17:03:40.689" v="33605" actId="2890"/>
          <pc:sldLayoutMkLst>
            <pc:docMk/>
            <pc:sldMasterMk cId="4160954163" sldId="2147484433"/>
            <pc:sldLayoutMk cId="3364989589" sldId="2147484436"/>
          </pc:sldLayoutMkLst>
        </pc:sldLayoutChg>
        <pc:sldLayoutChg chg="add mod replId">
          <pc:chgData name="Caro Frauhammer" userId="cd3b0ef9-71bb-4586-b2af-afe4e1d14646" providerId="ADAL" clId="{6094355A-10BB-4307-8A63-AD22B4173DA1}" dt="2025-10-05T17:03:40.689" v="33605" actId="2890"/>
          <pc:sldLayoutMkLst>
            <pc:docMk/>
            <pc:sldMasterMk cId="4160954163" sldId="2147484433"/>
            <pc:sldLayoutMk cId="3127919692" sldId="2147484437"/>
          </pc:sldLayoutMkLst>
        </pc:sldLayoutChg>
        <pc:sldLayoutChg chg="add mod replId">
          <pc:chgData name="Caro Frauhammer" userId="cd3b0ef9-71bb-4586-b2af-afe4e1d14646" providerId="ADAL" clId="{6094355A-10BB-4307-8A63-AD22B4173DA1}" dt="2025-10-05T17:03:40.689" v="33605" actId="2890"/>
          <pc:sldLayoutMkLst>
            <pc:docMk/>
            <pc:sldMasterMk cId="4160954163" sldId="2147484433"/>
            <pc:sldLayoutMk cId="560004496" sldId="2147484438"/>
          </pc:sldLayoutMkLst>
        </pc:sldLayoutChg>
        <pc:sldLayoutChg chg="add mod replId">
          <pc:chgData name="Caro Frauhammer" userId="cd3b0ef9-71bb-4586-b2af-afe4e1d14646" providerId="ADAL" clId="{6094355A-10BB-4307-8A63-AD22B4173DA1}" dt="2025-10-05T17:03:40.689" v="33605" actId="2890"/>
          <pc:sldLayoutMkLst>
            <pc:docMk/>
            <pc:sldMasterMk cId="4160954163" sldId="2147484433"/>
            <pc:sldLayoutMk cId="192673726" sldId="2147484439"/>
          </pc:sldLayoutMkLst>
        </pc:sldLayoutChg>
      </pc:sldMasterChg>
      <pc:sldMasterChg chg="add del mod addSldLayout modSldLayout">
        <pc:chgData name="Caro Frauhammer" userId="cd3b0ef9-71bb-4586-b2af-afe4e1d14646" providerId="ADAL" clId="{6094355A-10BB-4307-8A63-AD22B4173DA1}" dt="2025-10-06T11:34:49.714" v="34545" actId="2696"/>
        <pc:sldMasterMkLst>
          <pc:docMk/>
          <pc:sldMasterMk cId="3567545269" sldId="2147484440"/>
        </pc:sldMasterMkLst>
        <pc:sldLayoutChg chg="add mod replId">
          <pc:chgData name="Caro Frauhammer" userId="cd3b0ef9-71bb-4586-b2af-afe4e1d14646" providerId="ADAL" clId="{6094355A-10BB-4307-8A63-AD22B4173DA1}" dt="2025-10-05T17:03:43.022" v="33606" actId="2890"/>
          <pc:sldLayoutMkLst>
            <pc:docMk/>
            <pc:sldMasterMk cId="3567545269" sldId="2147484440"/>
            <pc:sldLayoutMk cId="1088223526" sldId="2147484441"/>
          </pc:sldLayoutMkLst>
        </pc:sldLayoutChg>
        <pc:sldLayoutChg chg="modSp add mod replId">
          <pc:chgData name="Caro Frauhammer" userId="cd3b0ef9-71bb-4586-b2af-afe4e1d14646" providerId="ADAL" clId="{6094355A-10BB-4307-8A63-AD22B4173DA1}" dt="2025-10-05T17:05:56.182" v="33619" actId="113"/>
          <pc:sldLayoutMkLst>
            <pc:docMk/>
            <pc:sldMasterMk cId="3567545269" sldId="2147484440"/>
            <pc:sldLayoutMk cId="2848894763" sldId="2147484442"/>
          </pc:sldLayoutMkLst>
        </pc:sldLayoutChg>
        <pc:sldLayoutChg chg="add mod replId">
          <pc:chgData name="Caro Frauhammer" userId="cd3b0ef9-71bb-4586-b2af-afe4e1d14646" providerId="ADAL" clId="{6094355A-10BB-4307-8A63-AD22B4173DA1}" dt="2025-10-05T17:03:43.022" v="33606" actId="2890"/>
          <pc:sldLayoutMkLst>
            <pc:docMk/>
            <pc:sldMasterMk cId="3567545269" sldId="2147484440"/>
            <pc:sldLayoutMk cId="4198530829" sldId="2147484443"/>
          </pc:sldLayoutMkLst>
        </pc:sldLayoutChg>
        <pc:sldLayoutChg chg="add mod replId">
          <pc:chgData name="Caro Frauhammer" userId="cd3b0ef9-71bb-4586-b2af-afe4e1d14646" providerId="ADAL" clId="{6094355A-10BB-4307-8A63-AD22B4173DA1}" dt="2025-10-05T17:03:43.022" v="33606" actId="2890"/>
          <pc:sldLayoutMkLst>
            <pc:docMk/>
            <pc:sldMasterMk cId="3567545269" sldId="2147484440"/>
            <pc:sldLayoutMk cId="3184610244" sldId="2147484444"/>
          </pc:sldLayoutMkLst>
        </pc:sldLayoutChg>
        <pc:sldLayoutChg chg="add mod replId">
          <pc:chgData name="Caro Frauhammer" userId="cd3b0ef9-71bb-4586-b2af-afe4e1d14646" providerId="ADAL" clId="{6094355A-10BB-4307-8A63-AD22B4173DA1}" dt="2025-10-05T17:03:43.022" v="33606" actId="2890"/>
          <pc:sldLayoutMkLst>
            <pc:docMk/>
            <pc:sldMasterMk cId="3567545269" sldId="2147484440"/>
            <pc:sldLayoutMk cId="2709281794" sldId="2147484445"/>
          </pc:sldLayoutMkLst>
        </pc:sldLayoutChg>
        <pc:sldLayoutChg chg="add mod replId">
          <pc:chgData name="Caro Frauhammer" userId="cd3b0ef9-71bb-4586-b2af-afe4e1d14646" providerId="ADAL" clId="{6094355A-10BB-4307-8A63-AD22B4173DA1}" dt="2025-10-05T17:03:43.022" v="33606" actId="2890"/>
          <pc:sldLayoutMkLst>
            <pc:docMk/>
            <pc:sldMasterMk cId="3567545269" sldId="2147484440"/>
            <pc:sldLayoutMk cId="783469201" sldId="2147484446"/>
          </pc:sldLayoutMkLst>
        </pc:sldLayoutChg>
      </pc:sldMasterChg>
      <pc:sldMasterChg chg="add del mod addSldLayout modSldLayout">
        <pc:chgData name="Caro Frauhammer" userId="cd3b0ef9-71bb-4586-b2af-afe4e1d14646" providerId="ADAL" clId="{6094355A-10BB-4307-8A63-AD22B4173DA1}" dt="2025-10-05T17:03:23.478" v="33601" actId="2696"/>
        <pc:sldMasterMkLst>
          <pc:docMk/>
          <pc:sldMasterMk cId="4190176146" sldId="2147484440"/>
        </pc:sldMasterMkLst>
        <pc:sldLayoutChg chg="add mod replId">
          <pc:chgData name="Caro Frauhammer" userId="cd3b0ef9-71bb-4586-b2af-afe4e1d14646" providerId="ADAL" clId="{6094355A-10BB-4307-8A63-AD22B4173DA1}" dt="2025-10-05T17:00:56.388" v="33582" actId="2890"/>
          <pc:sldLayoutMkLst>
            <pc:docMk/>
            <pc:sldMasterMk cId="4190176146" sldId="2147484440"/>
            <pc:sldLayoutMk cId="2524651762" sldId="2147484441"/>
          </pc:sldLayoutMkLst>
        </pc:sldLayoutChg>
        <pc:sldLayoutChg chg="add mod replId">
          <pc:chgData name="Caro Frauhammer" userId="cd3b0ef9-71bb-4586-b2af-afe4e1d14646" providerId="ADAL" clId="{6094355A-10BB-4307-8A63-AD22B4173DA1}" dt="2025-10-05T17:00:56.388" v="33582" actId="2890"/>
          <pc:sldLayoutMkLst>
            <pc:docMk/>
            <pc:sldMasterMk cId="4190176146" sldId="2147484440"/>
            <pc:sldLayoutMk cId="4072751795" sldId="2147484442"/>
          </pc:sldLayoutMkLst>
        </pc:sldLayoutChg>
        <pc:sldLayoutChg chg="add mod replId">
          <pc:chgData name="Caro Frauhammer" userId="cd3b0ef9-71bb-4586-b2af-afe4e1d14646" providerId="ADAL" clId="{6094355A-10BB-4307-8A63-AD22B4173DA1}" dt="2025-10-05T17:00:56.388" v="33582" actId="2890"/>
          <pc:sldLayoutMkLst>
            <pc:docMk/>
            <pc:sldMasterMk cId="4190176146" sldId="2147484440"/>
            <pc:sldLayoutMk cId="2994880123" sldId="2147484443"/>
          </pc:sldLayoutMkLst>
        </pc:sldLayoutChg>
        <pc:sldLayoutChg chg="add mod replId">
          <pc:chgData name="Caro Frauhammer" userId="cd3b0ef9-71bb-4586-b2af-afe4e1d14646" providerId="ADAL" clId="{6094355A-10BB-4307-8A63-AD22B4173DA1}" dt="2025-10-05T17:00:56.388" v="33582" actId="2890"/>
          <pc:sldLayoutMkLst>
            <pc:docMk/>
            <pc:sldMasterMk cId="4190176146" sldId="2147484440"/>
            <pc:sldLayoutMk cId="34419040" sldId="2147484444"/>
          </pc:sldLayoutMkLst>
        </pc:sldLayoutChg>
        <pc:sldLayoutChg chg="add mod replId">
          <pc:chgData name="Caro Frauhammer" userId="cd3b0ef9-71bb-4586-b2af-afe4e1d14646" providerId="ADAL" clId="{6094355A-10BB-4307-8A63-AD22B4173DA1}" dt="2025-10-05T17:00:56.388" v="33582" actId="2890"/>
          <pc:sldLayoutMkLst>
            <pc:docMk/>
            <pc:sldMasterMk cId="4190176146" sldId="2147484440"/>
            <pc:sldLayoutMk cId="867785371" sldId="2147484445"/>
          </pc:sldLayoutMkLst>
        </pc:sldLayoutChg>
        <pc:sldLayoutChg chg="add mod replId">
          <pc:chgData name="Caro Frauhammer" userId="cd3b0ef9-71bb-4586-b2af-afe4e1d14646" providerId="ADAL" clId="{6094355A-10BB-4307-8A63-AD22B4173DA1}" dt="2025-10-05T17:00:56.388" v="33582" actId="2890"/>
          <pc:sldLayoutMkLst>
            <pc:docMk/>
            <pc:sldMasterMk cId="4190176146" sldId="2147484440"/>
            <pc:sldLayoutMk cId="2412722104" sldId="2147484446"/>
          </pc:sldLayoutMkLst>
        </pc:sldLayoutChg>
      </pc:sldMasterChg>
      <pc:sldMasterChg chg="add del mod addSldLayout modSldLayout">
        <pc:chgData name="Caro Frauhammer" userId="cd3b0ef9-71bb-4586-b2af-afe4e1d14646" providerId="ADAL" clId="{6094355A-10BB-4307-8A63-AD22B4173DA1}" dt="2025-10-05T17:03:25.546" v="33602" actId="2696"/>
        <pc:sldMasterMkLst>
          <pc:docMk/>
          <pc:sldMasterMk cId="73839241" sldId="2147484447"/>
        </pc:sldMasterMkLst>
        <pc:sldLayoutChg chg="add mod replId">
          <pc:chgData name="Caro Frauhammer" userId="cd3b0ef9-71bb-4586-b2af-afe4e1d14646" providerId="ADAL" clId="{6094355A-10BB-4307-8A63-AD22B4173DA1}" dt="2025-10-05T17:00:58.889" v="33583" actId="2890"/>
          <pc:sldLayoutMkLst>
            <pc:docMk/>
            <pc:sldMasterMk cId="73839241" sldId="2147484447"/>
            <pc:sldLayoutMk cId="2356990622" sldId="2147484448"/>
          </pc:sldLayoutMkLst>
        </pc:sldLayoutChg>
        <pc:sldLayoutChg chg="add mod replId">
          <pc:chgData name="Caro Frauhammer" userId="cd3b0ef9-71bb-4586-b2af-afe4e1d14646" providerId="ADAL" clId="{6094355A-10BB-4307-8A63-AD22B4173DA1}" dt="2025-10-05T17:00:58.889" v="33583" actId="2890"/>
          <pc:sldLayoutMkLst>
            <pc:docMk/>
            <pc:sldMasterMk cId="73839241" sldId="2147484447"/>
            <pc:sldLayoutMk cId="3563622443" sldId="2147484449"/>
          </pc:sldLayoutMkLst>
        </pc:sldLayoutChg>
        <pc:sldLayoutChg chg="add mod replId">
          <pc:chgData name="Caro Frauhammer" userId="cd3b0ef9-71bb-4586-b2af-afe4e1d14646" providerId="ADAL" clId="{6094355A-10BB-4307-8A63-AD22B4173DA1}" dt="2025-10-05T17:00:58.889" v="33583" actId="2890"/>
          <pc:sldLayoutMkLst>
            <pc:docMk/>
            <pc:sldMasterMk cId="73839241" sldId="2147484447"/>
            <pc:sldLayoutMk cId="1080381404" sldId="2147484450"/>
          </pc:sldLayoutMkLst>
        </pc:sldLayoutChg>
        <pc:sldLayoutChg chg="add mod replId">
          <pc:chgData name="Caro Frauhammer" userId="cd3b0ef9-71bb-4586-b2af-afe4e1d14646" providerId="ADAL" clId="{6094355A-10BB-4307-8A63-AD22B4173DA1}" dt="2025-10-05T17:00:58.889" v="33583" actId="2890"/>
          <pc:sldLayoutMkLst>
            <pc:docMk/>
            <pc:sldMasterMk cId="73839241" sldId="2147484447"/>
            <pc:sldLayoutMk cId="53871428" sldId="2147484451"/>
          </pc:sldLayoutMkLst>
        </pc:sldLayoutChg>
        <pc:sldLayoutChg chg="add mod replId">
          <pc:chgData name="Caro Frauhammer" userId="cd3b0ef9-71bb-4586-b2af-afe4e1d14646" providerId="ADAL" clId="{6094355A-10BB-4307-8A63-AD22B4173DA1}" dt="2025-10-05T17:00:58.889" v="33583" actId="2890"/>
          <pc:sldLayoutMkLst>
            <pc:docMk/>
            <pc:sldMasterMk cId="73839241" sldId="2147484447"/>
            <pc:sldLayoutMk cId="281752385" sldId="2147484452"/>
          </pc:sldLayoutMkLst>
        </pc:sldLayoutChg>
        <pc:sldLayoutChg chg="add mod replId">
          <pc:chgData name="Caro Frauhammer" userId="cd3b0ef9-71bb-4586-b2af-afe4e1d14646" providerId="ADAL" clId="{6094355A-10BB-4307-8A63-AD22B4173DA1}" dt="2025-10-05T17:00:58.889" v="33583" actId="2890"/>
          <pc:sldLayoutMkLst>
            <pc:docMk/>
            <pc:sldMasterMk cId="73839241" sldId="2147484447"/>
            <pc:sldLayoutMk cId="359119924" sldId="2147484453"/>
          </pc:sldLayoutMkLst>
        </pc:sldLayoutChg>
      </pc:sldMasterChg>
      <pc:sldMasterChg chg="add del mod addSldLayout modSldLayout">
        <pc:chgData name="Caro Frauhammer" userId="cd3b0ef9-71bb-4586-b2af-afe4e1d14646" providerId="ADAL" clId="{6094355A-10BB-4307-8A63-AD22B4173DA1}" dt="2025-10-06T11:34:49.856" v="34546" actId="2696"/>
        <pc:sldMasterMkLst>
          <pc:docMk/>
          <pc:sldMasterMk cId="420704311" sldId="2147484447"/>
        </pc:sldMasterMkLst>
        <pc:sldLayoutChg chg="add mod replId">
          <pc:chgData name="Caro Frauhammer" userId="cd3b0ef9-71bb-4586-b2af-afe4e1d14646" providerId="ADAL" clId="{6094355A-10BB-4307-8A63-AD22B4173DA1}" dt="2025-10-05T17:03:45.197" v="33607" actId="2890"/>
          <pc:sldLayoutMkLst>
            <pc:docMk/>
            <pc:sldMasterMk cId="420704311" sldId="2147484447"/>
            <pc:sldLayoutMk cId="4189092341" sldId="2147484448"/>
          </pc:sldLayoutMkLst>
        </pc:sldLayoutChg>
        <pc:sldLayoutChg chg="modSp add mod replId">
          <pc:chgData name="Caro Frauhammer" userId="cd3b0ef9-71bb-4586-b2af-afe4e1d14646" providerId="ADAL" clId="{6094355A-10BB-4307-8A63-AD22B4173DA1}" dt="2025-10-05T17:06:06.962" v="33622" actId="113"/>
          <pc:sldLayoutMkLst>
            <pc:docMk/>
            <pc:sldMasterMk cId="420704311" sldId="2147484447"/>
            <pc:sldLayoutMk cId="331488146" sldId="2147484449"/>
          </pc:sldLayoutMkLst>
        </pc:sldLayoutChg>
        <pc:sldLayoutChg chg="add mod replId">
          <pc:chgData name="Caro Frauhammer" userId="cd3b0ef9-71bb-4586-b2af-afe4e1d14646" providerId="ADAL" clId="{6094355A-10BB-4307-8A63-AD22B4173DA1}" dt="2025-10-05T17:03:45.197" v="33607" actId="2890"/>
          <pc:sldLayoutMkLst>
            <pc:docMk/>
            <pc:sldMasterMk cId="420704311" sldId="2147484447"/>
            <pc:sldLayoutMk cId="1291626247" sldId="2147484450"/>
          </pc:sldLayoutMkLst>
        </pc:sldLayoutChg>
        <pc:sldLayoutChg chg="add mod replId">
          <pc:chgData name="Caro Frauhammer" userId="cd3b0ef9-71bb-4586-b2af-afe4e1d14646" providerId="ADAL" clId="{6094355A-10BB-4307-8A63-AD22B4173DA1}" dt="2025-10-05T17:03:45.197" v="33607" actId="2890"/>
          <pc:sldLayoutMkLst>
            <pc:docMk/>
            <pc:sldMasterMk cId="420704311" sldId="2147484447"/>
            <pc:sldLayoutMk cId="1303586249" sldId="2147484451"/>
          </pc:sldLayoutMkLst>
        </pc:sldLayoutChg>
        <pc:sldLayoutChg chg="add mod replId">
          <pc:chgData name="Caro Frauhammer" userId="cd3b0ef9-71bb-4586-b2af-afe4e1d14646" providerId="ADAL" clId="{6094355A-10BB-4307-8A63-AD22B4173DA1}" dt="2025-10-05T17:03:45.197" v="33607" actId="2890"/>
          <pc:sldLayoutMkLst>
            <pc:docMk/>
            <pc:sldMasterMk cId="420704311" sldId="2147484447"/>
            <pc:sldLayoutMk cId="3989992170" sldId="2147484452"/>
          </pc:sldLayoutMkLst>
        </pc:sldLayoutChg>
        <pc:sldLayoutChg chg="add mod replId">
          <pc:chgData name="Caro Frauhammer" userId="cd3b0ef9-71bb-4586-b2af-afe4e1d14646" providerId="ADAL" clId="{6094355A-10BB-4307-8A63-AD22B4173DA1}" dt="2025-10-05T17:03:45.197" v="33607" actId="2890"/>
          <pc:sldLayoutMkLst>
            <pc:docMk/>
            <pc:sldMasterMk cId="420704311" sldId="2147484447"/>
            <pc:sldLayoutMk cId="356269682" sldId="2147484453"/>
          </pc:sldLayoutMkLst>
        </pc:sldLayoutChg>
      </pc:sldMasterChg>
      <pc:sldMasterChg chg="add del mod addSldLayout modSldLayout">
        <pc:chgData name="Caro Frauhammer" userId="cd3b0ef9-71bb-4586-b2af-afe4e1d14646" providerId="ADAL" clId="{6094355A-10BB-4307-8A63-AD22B4173DA1}" dt="2025-10-05T17:03:32.544" v="33603" actId="2696"/>
        <pc:sldMasterMkLst>
          <pc:docMk/>
          <pc:sldMasterMk cId="920568769" sldId="2147484454"/>
        </pc:sldMasterMkLst>
        <pc:sldLayoutChg chg="add mod replId">
          <pc:chgData name="Caro Frauhammer" userId="cd3b0ef9-71bb-4586-b2af-afe4e1d14646" providerId="ADAL" clId="{6094355A-10BB-4307-8A63-AD22B4173DA1}" dt="2025-10-05T17:01:01.317" v="33584" actId="2890"/>
          <pc:sldLayoutMkLst>
            <pc:docMk/>
            <pc:sldMasterMk cId="920568769" sldId="2147484454"/>
            <pc:sldLayoutMk cId="2974009724" sldId="2147484455"/>
          </pc:sldLayoutMkLst>
        </pc:sldLayoutChg>
        <pc:sldLayoutChg chg="add mod replId">
          <pc:chgData name="Caro Frauhammer" userId="cd3b0ef9-71bb-4586-b2af-afe4e1d14646" providerId="ADAL" clId="{6094355A-10BB-4307-8A63-AD22B4173DA1}" dt="2025-10-05T17:01:01.317" v="33584" actId="2890"/>
          <pc:sldLayoutMkLst>
            <pc:docMk/>
            <pc:sldMasterMk cId="920568769" sldId="2147484454"/>
            <pc:sldLayoutMk cId="3173439743" sldId="2147484456"/>
          </pc:sldLayoutMkLst>
        </pc:sldLayoutChg>
        <pc:sldLayoutChg chg="add mod replId">
          <pc:chgData name="Caro Frauhammer" userId="cd3b0ef9-71bb-4586-b2af-afe4e1d14646" providerId="ADAL" clId="{6094355A-10BB-4307-8A63-AD22B4173DA1}" dt="2025-10-05T17:01:01.317" v="33584" actId="2890"/>
          <pc:sldLayoutMkLst>
            <pc:docMk/>
            <pc:sldMasterMk cId="920568769" sldId="2147484454"/>
            <pc:sldLayoutMk cId="2200538088" sldId="2147484457"/>
          </pc:sldLayoutMkLst>
        </pc:sldLayoutChg>
        <pc:sldLayoutChg chg="add mod replId">
          <pc:chgData name="Caro Frauhammer" userId="cd3b0ef9-71bb-4586-b2af-afe4e1d14646" providerId="ADAL" clId="{6094355A-10BB-4307-8A63-AD22B4173DA1}" dt="2025-10-05T17:01:01.317" v="33584" actId="2890"/>
          <pc:sldLayoutMkLst>
            <pc:docMk/>
            <pc:sldMasterMk cId="920568769" sldId="2147484454"/>
            <pc:sldLayoutMk cId="510839911" sldId="2147484458"/>
          </pc:sldLayoutMkLst>
        </pc:sldLayoutChg>
        <pc:sldLayoutChg chg="add mod replId">
          <pc:chgData name="Caro Frauhammer" userId="cd3b0ef9-71bb-4586-b2af-afe4e1d14646" providerId="ADAL" clId="{6094355A-10BB-4307-8A63-AD22B4173DA1}" dt="2025-10-05T17:01:01.317" v="33584" actId="2890"/>
          <pc:sldLayoutMkLst>
            <pc:docMk/>
            <pc:sldMasterMk cId="920568769" sldId="2147484454"/>
            <pc:sldLayoutMk cId="2489899708" sldId="2147484459"/>
          </pc:sldLayoutMkLst>
        </pc:sldLayoutChg>
        <pc:sldLayoutChg chg="add mod replId">
          <pc:chgData name="Caro Frauhammer" userId="cd3b0ef9-71bb-4586-b2af-afe4e1d14646" providerId="ADAL" clId="{6094355A-10BB-4307-8A63-AD22B4173DA1}" dt="2025-10-05T17:01:01.317" v="33584" actId="2890"/>
          <pc:sldLayoutMkLst>
            <pc:docMk/>
            <pc:sldMasterMk cId="920568769" sldId="2147484454"/>
            <pc:sldLayoutMk cId="1593159871" sldId="2147484460"/>
          </pc:sldLayoutMkLst>
        </pc:sldLayoutChg>
      </pc:sldMasterChg>
      <pc:sldMasterChg chg="add del mod addSldLayout modSldLayout">
        <pc:chgData name="Caro Frauhammer" userId="cd3b0ef9-71bb-4586-b2af-afe4e1d14646" providerId="ADAL" clId="{6094355A-10BB-4307-8A63-AD22B4173DA1}" dt="2025-10-06T11:34:50.003" v="34547" actId="2696"/>
        <pc:sldMasterMkLst>
          <pc:docMk/>
          <pc:sldMasterMk cId="2270422370" sldId="2147484454"/>
        </pc:sldMasterMkLst>
        <pc:sldLayoutChg chg="add mod replId">
          <pc:chgData name="Caro Frauhammer" userId="cd3b0ef9-71bb-4586-b2af-afe4e1d14646" providerId="ADAL" clId="{6094355A-10BB-4307-8A63-AD22B4173DA1}" dt="2025-10-05T17:03:46.934" v="33608" actId="2890"/>
          <pc:sldLayoutMkLst>
            <pc:docMk/>
            <pc:sldMasterMk cId="2270422370" sldId="2147484454"/>
            <pc:sldLayoutMk cId="2471342244" sldId="2147484455"/>
          </pc:sldLayoutMkLst>
        </pc:sldLayoutChg>
        <pc:sldLayoutChg chg="modSp add mod replId">
          <pc:chgData name="Caro Frauhammer" userId="cd3b0ef9-71bb-4586-b2af-afe4e1d14646" providerId="ADAL" clId="{6094355A-10BB-4307-8A63-AD22B4173DA1}" dt="2025-10-05T17:06:29.650" v="33625" actId="113"/>
          <pc:sldLayoutMkLst>
            <pc:docMk/>
            <pc:sldMasterMk cId="2270422370" sldId="2147484454"/>
            <pc:sldLayoutMk cId="2418206890" sldId="2147484456"/>
          </pc:sldLayoutMkLst>
        </pc:sldLayoutChg>
        <pc:sldLayoutChg chg="add mod replId">
          <pc:chgData name="Caro Frauhammer" userId="cd3b0ef9-71bb-4586-b2af-afe4e1d14646" providerId="ADAL" clId="{6094355A-10BB-4307-8A63-AD22B4173DA1}" dt="2025-10-05T17:03:46.934" v="33608" actId="2890"/>
          <pc:sldLayoutMkLst>
            <pc:docMk/>
            <pc:sldMasterMk cId="2270422370" sldId="2147484454"/>
            <pc:sldLayoutMk cId="3535223406" sldId="2147484457"/>
          </pc:sldLayoutMkLst>
        </pc:sldLayoutChg>
        <pc:sldLayoutChg chg="add mod replId">
          <pc:chgData name="Caro Frauhammer" userId="cd3b0ef9-71bb-4586-b2af-afe4e1d14646" providerId="ADAL" clId="{6094355A-10BB-4307-8A63-AD22B4173DA1}" dt="2025-10-05T17:03:46.934" v="33608" actId="2890"/>
          <pc:sldLayoutMkLst>
            <pc:docMk/>
            <pc:sldMasterMk cId="2270422370" sldId="2147484454"/>
            <pc:sldLayoutMk cId="3209814705" sldId="2147484458"/>
          </pc:sldLayoutMkLst>
        </pc:sldLayoutChg>
        <pc:sldLayoutChg chg="add mod replId">
          <pc:chgData name="Caro Frauhammer" userId="cd3b0ef9-71bb-4586-b2af-afe4e1d14646" providerId="ADAL" clId="{6094355A-10BB-4307-8A63-AD22B4173DA1}" dt="2025-10-05T17:03:46.934" v="33608" actId="2890"/>
          <pc:sldLayoutMkLst>
            <pc:docMk/>
            <pc:sldMasterMk cId="2270422370" sldId="2147484454"/>
            <pc:sldLayoutMk cId="1487559545" sldId="2147484459"/>
          </pc:sldLayoutMkLst>
        </pc:sldLayoutChg>
        <pc:sldLayoutChg chg="add mod replId">
          <pc:chgData name="Caro Frauhammer" userId="cd3b0ef9-71bb-4586-b2af-afe4e1d14646" providerId="ADAL" clId="{6094355A-10BB-4307-8A63-AD22B4173DA1}" dt="2025-10-05T17:03:46.934" v="33608" actId="2890"/>
          <pc:sldLayoutMkLst>
            <pc:docMk/>
            <pc:sldMasterMk cId="2270422370" sldId="2147484454"/>
            <pc:sldLayoutMk cId="3423060973" sldId="2147484460"/>
          </pc:sldLayoutMkLst>
        </pc:sldLayoutChg>
      </pc:sldMasterChg>
      <pc:sldMasterChg chg="add del mod addSldLayout modSldLayout">
        <pc:chgData name="Caro Frauhammer" userId="cd3b0ef9-71bb-4586-b2af-afe4e1d14646" providerId="ADAL" clId="{6094355A-10BB-4307-8A63-AD22B4173DA1}" dt="2025-10-05T17:03:34.792" v="33604" actId="2696"/>
        <pc:sldMasterMkLst>
          <pc:docMk/>
          <pc:sldMasterMk cId="3107016504" sldId="2147484461"/>
        </pc:sldMasterMkLst>
        <pc:sldLayoutChg chg="add mod replId">
          <pc:chgData name="Caro Frauhammer" userId="cd3b0ef9-71bb-4586-b2af-afe4e1d14646" providerId="ADAL" clId="{6094355A-10BB-4307-8A63-AD22B4173DA1}" dt="2025-10-05T17:01:03.556" v="33585" actId="2890"/>
          <pc:sldLayoutMkLst>
            <pc:docMk/>
            <pc:sldMasterMk cId="3107016504" sldId="2147484461"/>
            <pc:sldLayoutMk cId="4217711060" sldId="2147484462"/>
          </pc:sldLayoutMkLst>
        </pc:sldLayoutChg>
        <pc:sldLayoutChg chg="add mod replId">
          <pc:chgData name="Caro Frauhammer" userId="cd3b0ef9-71bb-4586-b2af-afe4e1d14646" providerId="ADAL" clId="{6094355A-10BB-4307-8A63-AD22B4173DA1}" dt="2025-10-05T17:01:03.556" v="33585" actId="2890"/>
          <pc:sldLayoutMkLst>
            <pc:docMk/>
            <pc:sldMasterMk cId="3107016504" sldId="2147484461"/>
            <pc:sldLayoutMk cId="1799966092" sldId="2147484463"/>
          </pc:sldLayoutMkLst>
        </pc:sldLayoutChg>
        <pc:sldLayoutChg chg="add mod replId">
          <pc:chgData name="Caro Frauhammer" userId="cd3b0ef9-71bb-4586-b2af-afe4e1d14646" providerId="ADAL" clId="{6094355A-10BB-4307-8A63-AD22B4173DA1}" dt="2025-10-05T17:01:03.556" v="33585" actId="2890"/>
          <pc:sldLayoutMkLst>
            <pc:docMk/>
            <pc:sldMasterMk cId="3107016504" sldId="2147484461"/>
            <pc:sldLayoutMk cId="2022664813" sldId="2147484464"/>
          </pc:sldLayoutMkLst>
        </pc:sldLayoutChg>
        <pc:sldLayoutChg chg="add mod replId">
          <pc:chgData name="Caro Frauhammer" userId="cd3b0ef9-71bb-4586-b2af-afe4e1d14646" providerId="ADAL" clId="{6094355A-10BB-4307-8A63-AD22B4173DA1}" dt="2025-10-05T17:01:03.556" v="33585" actId="2890"/>
          <pc:sldLayoutMkLst>
            <pc:docMk/>
            <pc:sldMasterMk cId="3107016504" sldId="2147484461"/>
            <pc:sldLayoutMk cId="3246892008" sldId="2147484465"/>
          </pc:sldLayoutMkLst>
        </pc:sldLayoutChg>
        <pc:sldLayoutChg chg="add mod replId">
          <pc:chgData name="Caro Frauhammer" userId="cd3b0ef9-71bb-4586-b2af-afe4e1d14646" providerId="ADAL" clId="{6094355A-10BB-4307-8A63-AD22B4173DA1}" dt="2025-10-05T17:01:03.556" v="33585" actId="2890"/>
          <pc:sldLayoutMkLst>
            <pc:docMk/>
            <pc:sldMasterMk cId="3107016504" sldId="2147484461"/>
            <pc:sldLayoutMk cId="1144059435" sldId="2147484466"/>
          </pc:sldLayoutMkLst>
        </pc:sldLayoutChg>
        <pc:sldLayoutChg chg="add mod replId">
          <pc:chgData name="Caro Frauhammer" userId="cd3b0ef9-71bb-4586-b2af-afe4e1d14646" providerId="ADAL" clId="{6094355A-10BB-4307-8A63-AD22B4173DA1}" dt="2025-10-05T17:01:03.556" v="33585" actId="2890"/>
          <pc:sldLayoutMkLst>
            <pc:docMk/>
            <pc:sldMasterMk cId="3107016504" sldId="2147484461"/>
            <pc:sldLayoutMk cId="2992203995" sldId="2147484467"/>
          </pc:sldLayoutMkLst>
        </pc:sldLayoutChg>
      </pc:sldMasterChg>
      <pc:sldMasterChg chg="add del mod addSldLayout modSldLayout">
        <pc:chgData name="Caro Frauhammer" userId="cd3b0ef9-71bb-4586-b2af-afe4e1d14646" providerId="ADAL" clId="{6094355A-10BB-4307-8A63-AD22B4173DA1}" dt="2025-10-06T11:34:50.158" v="34548" actId="2696"/>
        <pc:sldMasterMkLst>
          <pc:docMk/>
          <pc:sldMasterMk cId="3432320778" sldId="2147484461"/>
        </pc:sldMasterMkLst>
        <pc:sldLayoutChg chg="add mod replId">
          <pc:chgData name="Caro Frauhammer" userId="cd3b0ef9-71bb-4586-b2af-afe4e1d14646" providerId="ADAL" clId="{6094355A-10BB-4307-8A63-AD22B4173DA1}" dt="2025-10-05T17:06:35.959" v="33626" actId="2890"/>
          <pc:sldLayoutMkLst>
            <pc:docMk/>
            <pc:sldMasterMk cId="3432320778" sldId="2147484461"/>
            <pc:sldLayoutMk cId="1066059197" sldId="2147484462"/>
          </pc:sldLayoutMkLst>
        </pc:sldLayoutChg>
        <pc:sldLayoutChg chg="modSp add mod replId">
          <pc:chgData name="Caro Frauhammer" userId="cd3b0ef9-71bb-4586-b2af-afe4e1d14646" providerId="ADAL" clId="{6094355A-10BB-4307-8A63-AD22B4173DA1}" dt="2025-10-05T17:07:12.800" v="33633" actId="207"/>
          <pc:sldLayoutMkLst>
            <pc:docMk/>
            <pc:sldMasterMk cId="3432320778" sldId="2147484461"/>
            <pc:sldLayoutMk cId="3860600036" sldId="2147484463"/>
          </pc:sldLayoutMkLst>
        </pc:sldLayoutChg>
        <pc:sldLayoutChg chg="add mod replId">
          <pc:chgData name="Caro Frauhammer" userId="cd3b0ef9-71bb-4586-b2af-afe4e1d14646" providerId="ADAL" clId="{6094355A-10BB-4307-8A63-AD22B4173DA1}" dt="2025-10-05T17:06:35.959" v="33626" actId="2890"/>
          <pc:sldLayoutMkLst>
            <pc:docMk/>
            <pc:sldMasterMk cId="3432320778" sldId="2147484461"/>
            <pc:sldLayoutMk cId="3320812873" sldId="2147484464"/>
          </pc:sldLayoutMkLst>
        </pc:sldLayoutChg>
        <pc:sldLayoutChg chg="add mod replId">
          <pc:chgData name="Caro Frauhammer" userId="cd3b0ef9-71bb-4586-b2af-afe4e1d14646" providerId="ADAL" clId="{6094355A-10BB-4307-8A63-AD22B4173DA1}" dt="2025-10-05T17:06:35.959" v="33626" actId="2890"/>
          <pc:sldLayoutMkLst>
            <pc:docMk/>
            <pc:sldMasterMk cId="3432320778" sldId="2147484461"/>
            <pc:sldLayoutMk cId="1908676682" sldId="2147484465"/>
          </pc:sldLayoutMkLst>
        </pc:sldLayoutChg>
        <pc:sldLayoutChg chg="add mod replId">
          <pc:chgData name="Caro Frauhammer" userId="cd3b0ef9-71bb-4586-b2af-afe4e1d14646" providerId="ADAL" clId="{6094355A-10BB-4307-8A63-AD22B4173DA1}" dt="2025-10-05T17:06:35.959" v="33626" actId="2890"/>
          <pc:sldLayoutMkLst>
            <pc:docMk/>
            <pc:sldMasterMk cId="3432320778" sldId="2147484461"/>
            <pc:sldLayoutMk cId="1802603" sldId="2147484466"/>
          </pc:sldLayoutMkLst>
        </pc:sldLayoutChg>
        <pc:sldLayoutChg chg="add mod replId">
          <pc:chgData name="Caro Frauhammer" userId="cd3b0ef9-71bb-4586-b2af-afe4e1d14646" providerId="ADAL" clId="{6094355A-10BB-4307-8A63-AD22B4173DA1}" dt="2025-10-05T17:06:35.959" v="33626" actId="2890"/>
          <pc:sldLayoutMkLst>
            <pc:docMk/>
            <pc:sldMasterMk cId="3432320778" sldId="2147484461"/>
            <pc:sldLayoutMk cId="4025876094" sldId="214748446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F2C8E-BFDB-4516-95FA-C36F1C7CD32A}"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011CE6B8-7C17-4E6F-9AAA-D144BC703B6F}">
      <dgm:prSet phldrT="[Text]"/>
      <dgm:spPr>
        <a:solidFill>
          <a:schemeClr val="bg2">
            <a:lumMod val="90000"/>
          </a:schemeClr>
        </a:solidFill>
        <a:ln>
          <a:solidFill>
            <a:schemeClr val="bg2">
              <a:lumMod val="90000"/>
            </a:schemeClr>
          </a:solidFill>
        </a:ln>
      </dgm:spPr>
      <dgm:t>
        <a:bodyPr/>
        <a:lstStyle/>
        <a:p>
          <a:r>
            <a:rPr lang="de-DE" b="1" dirty="0" err="1">
              <a:solidFill>
                <a:schemeClr val="bg1"/>
              </a:solidFill>
              <a:latin typeface="+mj-lt"/>
            </a:rPr>
            <a:t>Introduction</a:t>
          </a:r>
          <a:endParaRPr lang="de-DE" b="1" dirty="0">
            <a:solidFill>
              <a:schemeClr val="bg1"/>
            </a:solidFill>
            <a:latin typeface="+mj-lt"/>
          </a:endParaRPr>
        </a:p>
      </dgm:t>
    </dgm:pt>
    <dgm:pt modelId="{F310813D-64E8-43C0-890F-8B0C2E98249C}" type="parTrans" cxnId="{7BEFC93E-7079-41DA-98CF-3F2CBF40A929}">
      <dgm:prSet/>
      <dgm:spPr/>
      <dgm:t>
        <a:bodyPr/>
        <a:lstStyle/>
        <a:p>
          <a:endParaRPr lang="de-DE"/>
        </a:p>
      </dgm:t>
    </dgm:pt>
    <dgm:pt modelId="{85336700-1D68-41EE-B8DA-80489A53A8FB}" type="sibTrans" cxnId="{7BEFC93E-7079-41DA-98CF-3F2CBF40A929}">
      <dgm:prSet/>
      <dgm:spPr/>
      <dgm:t>
        <a:bodyPr/>
        <a:lstStyle/>
        <a:p>
          <a:endParaRPr lang="de-DE"/>
        </a:p>
      </dgm:t>
    </dgm:pt>
    <dgm:pt modelId="{929424B0-BA95-4BE5-A72C-BB0DA908585D}">
      <dgm:prSet phldrT="[Text]"/>
      <dgm:spPr>
        <a:ln>
          <a:solidFill>
            <a:schemeClr val="bg2">
              <a:lumMod val="90000"/>
            </a:schemeClr>
          </a:solidFill>
        </a:ln>
      </dgm:spPr>
      <dgm:t>
        <a:bodyPr/>
        <a:lstStyle/>
        <a:p>
          <a:r>
            <a:rPr lang="de-DE" dirty="0" err="1">
              <a:solidFill>
                <a:schemeClr val="bg2">
                  <a:lumMod val="90000"/>
                </a:schemeClr>
              </a:solidFill>
              <a:latin typeface="+mj-lt"/>
            </a:rPr>
            <a:t>How</a:t>
          </a:r>
          <a:r>
            <a:rPr lang="de-DE" dirty="0">
              <a:solidFill>
                <a:schemeClr val="bg2">
                  <a:lumMod val="90000"/>
                </a:schemeClr>
              </a:solidFill>
              <a:latin typeface="+mj-lt"/>
            </a:rPr>
            <a:t>?</a:t>
          </a:r>
        </a:p>
      </dgm:t>
    </dgm:pt>
    <dgm:pt modelId="{0B75F308-6EF6-4A65-911F-16142925E3F1}" type="parTrans" cxnId="{82AB0B15-0A03-40D4-AAA4-E7564CE05505}">
      <dgm:prSet/>
      <dgm:spPr/>
      <dgm:t>
        <a:bodyPr/>
        <a:lstStyle/>
        <a:p>
          <a:endParaRPr lang="de-DE"/>
        </a:p>
      </dgm:t>
    </dgm:pt>
    <dgm:pt modelId="{CC241B96-B999-4F3D-B44B-AC2DFB5E4008}" type="sibTrans" cxnId="{82AB0B15-0A03-40D4-AAA4-E7564CE05505}">
      <dgm:prSet/>
      <dgm:spPr/>
      <dgm:t>
        <a:bodyPr/>
        <a:lstStyle/>
        <a:p>
          <a:endParaRPr lang="de-DE"/>
        </a:p>
      </dgm:t>
    </dgm:pt>
    <dgm:pt modelId="{DBA22116-059D-47D9-84C9-9482CE2E5417}">
      <dgm:prSet phldrT="[Text]"/>
      <dgm:spPr>
        <a:ln>
          <a:solidFill>
            <a:schemeClr val="bg2">
              <a:lumMod val="90000"/>
            </a:schemeClr>
          </a:solidFill>
        </a:ln>
      </dgm:spPr>
      <dgm:t>
        <a:bodyPr/>
        <a:lstStyle/>
        <a:p>
          <a:r>
            <a:rPr lang="de-DE" dirty="0" err="1">
              <a:solidFill>
                <a:schemeClr val="bg2">
                  <a:lumMod val="90000"/>
                </a:schemeClr>
              </a:solidFill>
              <a:latin typeface="+mj-lt"/>
            </a:rPr>
            <a:t>Results</a:t>
          </a:r>
          <a:endParaRPr lang="de-DE" dirty="0">
            <a:solidFill>
              <a:schemeClr val="bg2">
                <a:lumMod val="90000"/>
              </a:schemeClr>
            </a:solidFill>
            <a:latin typeface="+mj-lt"/>
          </a:endParaRPr>
        </a:p>
      </dgm:t>
    </dgm:pt>
    <dgm:pt modelId="{B3DB93F4-B20F-4D66-879A-8678A3ECE6A2}" type="parTrans" cxnId="{B0FA016A-F6C1-4CD6-BD7B-6AC418F2A5A1}">
      <dgm:prSet/>
      <dgm:spPr/>
      <dgm:t>
        <a:bodyPr/>
        <a:lstStyle/>
        <a:p>
          <a:endParaRPr lang="de-DE"/>
        </a:p>
      </dgm:t>
    </dgm:pt>
    <dgm:pt modelId="{94E2D84D-910E-4182-A574-6ADE86484C3D}" type="sibTrans" cxnId="{B0FA016A-F6C1-4CD6-BD7B-6AC418F2A5A1}">
      <dgm:prSet/>
      <dgm:spPr/>
      <dgm:t>
        <a:bodyPr/>
        <a:lstStyle/>
        <a:p>
          <a:endParaRPr lang="de-DE"/>
        </a:p>
      </dgm:t>
    </dgm:pt>
    <dgm:pt modelId="{0E1518DB-5CE8-4E46-B65F-E61A394AC04F}">
      <dgm:prSet phldrT="[Text]"/>
      <dgm:spPr>
        <a:ln>
          <a:solidFill>
            <a:schemeClr val="bg2">
              <a:lumMod val="75000"/>
            </a:schemeClr>
          </a:solidFill>
        </a:ln>
      </dgm:spPr>
      <dgm:t>
        <a:bodyPr/>
        <a:lstStyle/>
        <a:p>
          <a:r>
            <a:rPr lang="de-DE" dirty="0" err="1">
              <a:solidFill>
                <a:schemeClr val="bg2">
                  <a:lumMod val="90000"/>
                </a:schemeClr>
              </a:solidFill>
              <a:latin typeface="+mj-lt"/>
            </a:rPr>
            <a:t>Conclusion</a:t>
          </a:r>
          <a:endParaRPr lang="de-DE" dirty="0">
            <a:solidFill>
              <a:schemeClr val="bg2">
                <a:lumMod val="90000"/>
              </a:schemeClr>
            </a:solidFill>
            <a:latin typeface="+mj-lt"/>
          </a:endParaRPr>
        </a:p>
      </dgm:t>
    </dgm:pt>
    <dgm:pt modelId="{56E14AF3-768C-4C6D-A89C-529BDC7F6DC8}" type="parTrans" cxnId="{97E9F14F-0B1F-4E46-B579-C5B8F06083D7}">
      <dgm:prSet/>
      <dgm:spPr/>
      <dgm:t>
        <a:bodyPr/>
        <a:lstStyle/>
        <a:p>
          <a:endParaRPr lang="de-DE"/>
        </a:p>
      </dgm:t>
    </dgm:pt>
    <dgm:pt modelId="{076A828F-5850-4DE0-8F86-F93C7829214B}" type="sibTrans" cxnId="{97E9F14F-0B1F-4E46-B579-C5B8F06083D7}">
      <dgm:prSet/>
      <dgm:spPr/>
      <dgm:t>
        <a:bodyPr/>
        <a:lstStyle/>
        <a:p>
          <a:endParaRPr lang="de-DE"/>
        </a:p>
      </dgm:t>
    </dgm:pt>
    <dgm:pt modelId="{4536252B-F3FC-469A-9884-D05629051ED8}">
      <dgm:prSet phldrT="[Text]"/>
      <dgm:spPr>
        <a:ln>
          <a:solidFill>
            <a:schemeClr val="bg2">
              <a:lumMod val="90000"/>
            </a:schemeClr>
          </a:solidFill>
        </a:ln>
      </dgm:spPr>
      <dgm:t>
        <a:bodyPr/>
        <a:lstStyle/>
        <a:p>
          <a:r>
            <a:rPr lang="de-DE" dirty="0" err="1">
              <a:solidFill>
                <a:schemeClr val="bg2">
                  <a:lumMod val="90000"/>
                </a:schemeClr>
              </a:solidFill>
              <a:latin typeface="+mj-lt"/>
            </a:rPr>
            <a:t>Why</a:t>
          </a:r>
          <a:r>
            <a:rPr lang="de-DE" dirty="0">
              <a:solidFill>
                <a:schemeClr val="bg2">
                  <a:lumMod val="90000"/>
                </a:schemeClr>
              </a:solidFill>
              <a:latin typeface="+mj-lt"/>
            </a:rPr>
            <a:t>?</a:t>
          </a:r>
        </a:p>
      </dgm:t>
    </dgm:pt>
    <dgm:pt modelId="{D8AB97E4-0B0E-486E-AC06-25233F18CCBC}" type="parTrans" cxnId="{0EBAE0B8-1D5F-4B23-AC6E-45C0AB1729FD}">
      <dgm:prSet/>
      <dgm:spPr/>
      <dgm:t>
        <a:bodyPr/>
        <a:lstStyle/>
        <a:p>
          <a:endParaRPr lang="de-DE"/>
        </a:p>
      </dgm:t>
    </dgm:pt>
    <dgm:pt modelId="{B9FEA70C-CE19-4664-9184-E429199C0578}" type="sibTrans" cxnId="{0EBAE0B8-1D5F-4B23-AC6E-45C0AB1729FD}">
      <dgm:prSet/>
      <dgm:spPr/>
      <dgm:t>
        <a:bodyPr/>
        <a:lstStyle/>
        <a:p>
          <a:endParaRPr lang="de-DE"/>
        </a:p>
      </dgm:t>
    </dgm:pt>
    <dgm:pt modelId="{6013CBC5-C7B8-4D72-90E2-A869657462EE}">
      <dgm:prSet phldrT="[Text]"/>
      <dgm:spPr>
        <a:ln>
          <a:solidFill>
            <a:schemeClr val="bg2">
              <a:lumMod val="90000"/>
            </a:schemeClr>
          </a:solidFill>
        </a:ln>
      </dgm:spPr>
      <dgm:t>
        <a:bodyPr/>
        <a:lstStyle/>
        <a:p>
          <a:r>
            <a:rPr lang="de-DE" dirty="0" err="1">
              <a:solidFill>
                <a:schemeClr val="bg2">
                  <a:lumMod val="90000"/>
                </a:schemeClr>
              </a:solidFill>
              <a:latin typeface="+mj-lt"/>
            </a:rPr>
            <a:t>What</a:t>
          </a:r>
          <a:r>
            <a:rPr lang="de-DE" dirty="0">
              <a:solidFill>
                <a:schemeClr val="bg2">
                  <a:lumMod val="90000"/>
                </a:schemeClr>
              </a:solidFill>
              <a:latin typeface="+mj-lt"/>
            </a:rPr>
            <a:t>?</a:t>
          </a:r>
        </a:p>
      </dgm:t>
    </dgm:pt>
    <dgm:pt modelId="{0441C018-E225-4ADE-AE4C-0DCE2E7022D5}" type="parTrans" cxnId="{3C234E43-86ED-4E3E-BDC0-FC6000720D71}">
      <dgm:prSet/>
      <dgm:spPr/>
      <dgm:t>
        <a:bodyPr/>
        <a:lstStyle/>
        <a:p>
          <a:endParaRPr lang="de-DE"/>
        </a:p>
      </dgm:t>
    </dgm:pt>
    <dgm:pt modelId="{43D766E7-DA92-4BF6-9F86-2A8094EB0AA6}" type="sibTrans" cxnId="{3C234E43-86ED-4E3E-BDC0-FC6000720D71}">
      <dgm:prSet/>
      <dgm:spPr/>
      <dgm:t>
        <a:bodyPr/>
        <a:lstStyle/>
        <a:p>
          <a:endParaRPr lang="de-DE"/>
        </a:p>
      </dgm:t>
    </dgm:pt>
    <dgm:pt modelId="{E820AE2A-1E35-42E8-9543-793E3D571363}" type="pres">
      <dgm:prSet presAssocID="{758F2C8E-BFDB-4516-95FA-C36F1C7CD32A}" presName="Name0" presStyleCnt="0">
        <dgm:presLayoutVars>
          <dgm:dir/>
          <dgm:resizeHandles val="exact"/>
        </dgm:presLayoutVars>
      </dgm:prSet>
      <dgm:spPr/>
    </dgm:pt>
    <dgm:pt modelId="{181DC742-EB99-4DFC-9781-79A223A25F50}" type="pres">
      <dgm:prSet presAssocID="{011CE6B8-7C17-4E6F-9AAA-D144BC703B6F}" presName="parTxOnly" presStyleLbl="node1" presStyleIdx="0" presStyleCnt="6" custLinFactNeighborY="885">
        <dgm:presLayoutVars>
          <dgm:bulletEnabled val="1"/>
        </dgm:presLayoutVars>
      </dgm:prSet>
      <dgm:spPr/>
    </dgm:pt>
    <dgm:pt modelId="{71B73503-04DC-4F26-BA26-7307F97586D0}" type="pres">
      <dgm:prSet presAssocID="{85336700-1D68-41EE-B8DA-80489A53A8FB}" presName="parSpace" presStyleCnt="0"/>
      <dgm:spPr/>
    </dgm:pt>
    <dgm:pt modelId="{16B8A472-EB9E-43BE-AB76-C8DD6172B1CB}" type="pres">
      <dgm:prSet presAssocID="{4536252B-F3FC-469A-9884-D05629051ED8}" presName="parTxOnly" presStyleLbl="node1" presStyleIdx="1" presStyleCnt="6">
        <dgm:presLayoutVars>
          <dgm:bulletEnabled val="1"/>
        </dgm:presLayoutVars>
      </dgm:prSet>
      <dgm:spPr/>
    </dgm:pt>
    <dgm:pt modelId="{05189637-1E9A-4CC3-8821-ABDE210820B2}" type="pres">
      <dgm:prSet presAssocID="{B9FEA70C-CE19-4664-9184-E429199C0578}" presName="parSpace" presStyleCnt="0"/>
      <dgm:spPr/>
    </dgm:pt>
    <dgm:pt modelId="{A0386E05-FA39-4F0D-B54F-09704FB8838B}" type="pres">
      <dgm:prSet presAssocID="{6013CBC5-C7B8-4D72-90E2-A869657462EE}" presName="parTxOnly" presStyleLbl="node1" presStyleIdx="2" presStyleCnt="6">
        <dgm:presLayoutVars>
          <dgm:bulletEnabled val="1"/>
        </dgm:presLayoutVars>
      </dgm:prSet>
      <dgm:spPr/>
    </dgm:pt>
    <dgm:pt modelId="{1BC36B6F-6BC9-4002-9D8F-6E02C5AC2A2B}" type="pres">
      <dgm:prSet presAssocID="{43D766E7-DA92-4BF6-9F86-2A8094EB0AA6}" presName="parSpace" presStyleCnt="0"/>
      <dgm:spPr/>
    </dgm:pt>
    <dgm:pt modelId="{9365704B-D14B-4B02-9768-5877FDE615EC}" type="pres">
      <dgm:prSet presAssocID="{929424B0-BA95-4BE5-A72C-BB0DA908585D}" presName="parTxOnly" presStyleLbl="node1" presStyleIdx="3" presStyleCnt="6">
        <dgm:presLayoutVars>
          <dgm:bulletEnabled val="1"/>
        </dgm:presLayoutVars>
      </dgm:prSet>
      <dgm:spPr/>
    </dgm:pt>
    <dgm:pt modelId="{96165BDC-5DC5-494A-93E6-911CD1DCE2EF}" type="pres">
      <dgm:prSet presAssocID="{CC241B96-B999-4F3D-B44B-AC2DFB5E4008}" presName="parSpace" presStyleCnt="0"/>
      <dgm:spPr/>
    </dgm:pt>
    <dgm:pt modelId="{E196D478-8140-4A90-A506-A335540302C8}" type="pres">
      <dgm:prSet presAssocID="{DBA22116-059D-47D9-84C9-9482CE2E5417}" presName="parTxOnly" presStyleLbl="node1" presStyleIdx="4" presStyleCnt="6">
        <dgm:presLayoutVars>
          <dgm:bulletEnabled val="1"/>
        </dgm:presLayoutVars>
      </dgm:prSet>
      <dgm:spPr/>
    </dgm:pt>
    <dgm:pt modelId="{2528B29B-834E-4791-B90C-D6827D04B21E}" type="pres">
      <dgm:prSet presAssocID="{94E2D84D-910E-4182-A574-6ADE86484C3D}" presName="parSpace" presStyleCnt="0"/>
      <dgm:spPr/>
    </dgm:pt>
    <dgm:pt modelId="{D858F541-BE82-4DD7-AF04-6044E370B2C3}" type="pres">
      <dgm:prSet presAssocID="{0E1518DB-5CE8-4E46-B65F-E61A394AC04F}" presName="parTxOnly" presStyleLbl="node1" presStyleIdx="5" presStyleCnt="6" custLinFactNeighborX="498" custLinFactNeighborY="10270">
        <dgm:presLayoutVars>
          <dgm:bulletEnabled val="1"/>
        </dgm:presLayoutVars>
      </dgm:prSet>
      <dgm:spPr/>
    </dgm:pt>
  </dgm:ptLst>
  <dgm:cxnLst>
    <dgm:cxn modelId="{82AB0B15-0A03-40D4-AAA4-E7564CE05505}" srcId="{758F2C8E-BFDB-4516-95FA-C36F1C7CD32A}" destId="{929424B0-BA95-4BE5-A72C-BB0DA908585D}" srcOrd="3" destOrd="0" parTransId="{0B75F308-6EF6-4A65-911F-16142925E3F1}" sibTransId="{CC241B96-B999-4F3D-B44B-AC2DFB5E4008}"/>
    <dgm:cxn modelId="{7E203A26-AA67-4BDD-95A9-83E881EBAAB4}" type="presOf" srcId="{011CE6B8-7C17-4E6F-9AAA-D144BC703B6F}" destId="{181DC742-EB99-4DFC-9781-79A223A25F50}" srcOrd="0" destOrd="0" presId="urn:microsoft.com/office/officeart/2005/8/layout/hChevron3"/>
    <dgm:cxn modelId="{DD8E9B35-96C2-4511-8D57-28ED571CBE44}" type="presOf" srcId="{0E1518DB-5CE8-4E46-B65F-E61A394AC04F}" destId="{D858F541-BE82-4DD7-AF04-6044E370B2C3}" srcOrd="0" destOrd="0" presId="urn:microsoft.com/office/officeart/2005/8/layout/hChevron3"/>
    <dgm:cxn modelId="{7BEFC93E-7079-41DA-98CF-3F2CBF40A929}" srcId="{758F2C8E-BFDB-4516-95FA-C36F1C7CD32A}" destId="{011CE6B8-7C17-4E6F-9AAA-D144BC703B6F}" srcOrd="0" destOrd="0" parTransId="{F310813D-64E8-43C0-890F-8B0C2E98249C}" sibTransId="{85336700-1D68-41EE-B8DA-80489A53A8FB}"/>
    <dgm:cxn modelId="{E31E545B-37F3-4D86-BEAF-5B345AC87705}" type="presOf" srcId="{6013CBC5-C7B8-4D72-90E2-A869657462EE}" destId="{A0386E05-FA39-4F0D-B54F-09704FB8838B}" srcOrd="0" destOrd="0" presId="urn:microsoft.com/office/officeart/2005/8/layout/hChevron3"/>
    <dgm:cxn modelId="{3C234E43-86ED-4E3E-BDC0-FC6000720D71}" srcId="{758F2C8E-BFDB-4516-95FA-C36F1C7CD32A}" destId="{6013CBC5-C7B8-4D72-90E2-A869657462EE}" srcOrd="2" destOrd="0" parTransId="{0441C018-E225-4ADE-AE4C-0DCE2E7022D5}" sibTransId="{43D766E7-DA92-4BF6-9F86-2A8094EB0AA6}"/>
    <dgm:cxn modelId="{B0FA016A-F6C1-4CD6-BD7B-6AC418F2A5A1}" srcId="{758F2C8E-BFDB-4516-95FA-C36F1C7CD32A}" destId="{DBA22116-059D-47D9-84C9-9482CE2E5417}" srcOrd="4" destOrd="0" parTransId="{B3DB93F4-B20F-4D66-879A-8678A3ECE6A2}" sibTransId="{94E2D84D-910E-4182-A574-6ADE86484C3D}"/>
    <dgm:cxn modelId="{FEC5C96B-2329-46E2-B9DC-2A5C24AFB773}" type="presOf" srcId="{758F2C8E-BFDB-4516-95FA-C36F1C7CD32A}" destId="{E820AE2A-1E35-42E8-9543-793E3D571363}" srcOrd="0" destOrd="0" presId="urn:microsoft.com/office/officeart/2005/8/layout/hChevron3"/>
    <dgm:cxn modelId="{97E9F14F-0B1F-4E46-B579-C5B8F06083D7}" srcId="{758F2C8E-BFDB-4516-95FA-C36F1C7CD32A}" destId="{0E1518DB-5CE8-4E46-B65F-E61A394AC04F}" srcOrd="5" destOrd="0" parTransId="{56E14AF3-768C-4C6D-A89C-529BDC7F6DC8}" sibTransId="{076A828F-5850-4DE0-8F86-F93C7829214B}"/>
    <dgm:cxn modelId="{B2C6677F-536B-4284-A40F-AEF0A559A554}" type="presOf" srcId="{929424B0-BA95-4BE5-A72C-BB0DA908585D}" destId="{9365704B-D14B-4B02-9768-5877FDE615EC}" srcOrd="0" destOrd="0" presId="urn:microsoft.com/office/officeart/2005/8/layout/hChevron3"/>
    <dgm:cxn modelId="{0EBAE0B8-1D5F-4B23-AC6E-45C0AB1729FD}" srcId="{758F2C8E-BFDB-4516-95FA-C36F1C7CD32A}" destId="{4536252B-F3FC-469A-9884-D05629051ED8}" srcOrd="1" destOrd="0" parTransId="{D8AB97E4-0B0E-486E-AC06-25233F18CCBC}" sibTransId="{B9FEA70C-CE19-4664-9184-E429199C0578}"/>
    <dgm:cxn modelId="{802B71B9-A308-4FF1-9AE7-72E66A14A42D}" type="presOf" srcId="{DBA22116-059D-47D9-84C9-9482CE2E5417}" destId="{E196D478-8140-4A90-A506-A335540302C8}" srcOrd="0" destOrd="0" presId="urn:microsoft.com/office/officeart/2005/8/layout/hChevron3"/>
    <dgm:cxn modelId="{39C525E7-0A94-4078-91AE-9AEAB20C1FEF}" type="presOf" srcId="{4536252B-F3FC-469A-9884-D05629051ED8}" destId="{16B8A472-EB9E-43BE-AB76-C8DD6172B1CB}" srcOrd="0" destOrd="0" presId="urn:microsoft.com/office/officeart/2005/8/layout/hChevron3"/>
    <dgm:cxn modelId="{46CFC219-B64C-4926-B485-F8A0AAD3990A}" type="presParOf" srcId="{E820AE2A-1E35-42E8-9543-793E3D571363}" destId="{181DC742-EB99-4DFC-9781-79A223A25F50}" srcOrd="0" destOrd="0" presId="urn:microsoft.com/office/officeart/2005/8/layout/hChevron3"/>
    <dgm:cxn modelId="{49D2DE07-CA55-45D9-9247-EFB7EC6A301A}" type="presParOf" srcId="{E820AE2A-1E35-42E8-9543-793E3D571363}" destId="{71B73503-04DC-4F26-BA26-7307F97586D0}" srcOrd="1" destOrd="0" presId="urn:microsoft.com/office/officeart/2005/8/layout/hChevron3"/>
    <dgm:cxn modelId="{9E9D98D1-2377-4D29-B3E7-9CFD8E90C89C}" type="presParOf" srcId="{E820AE2A-1E35-42E8-9543-793E3D571363}" destId="{16B8A472-EB9E-43BE-AB76-C8DD6172B1CB}" srcOrd="2" destOrd="0" presId="urn:microsoft.com/office/officeart/2005/8/layout/hChevron3"/>
    <dgm:cxn modelId="{525838A5-B6D4-4BEF-9E9B-38F3A51C3A16}" type="presParOf" srcId="{E820AE2A-1E35-42E8-9543-793E3D571363}" destId="{05189637-1E9A-4CC3-8821-ABDE210820B2}" srcOrd="3" destOrd="0" presId="urn:microsoft.com/office/officeart/2005/8/layout/hChevron3"/>
    <dgm:cxn modelId="{D58892DE-F019-4987-9EEE-BFED7BEC340A}" type="presParOf" srcId="{E820AE2A-1E35-42E8-9543-793E3D571363}" destId="{A0386E05-FA39-4F0D-B54F-09704FB8838B}" srcOrd="4" destOrd="0" presId="urn:microsoft.com/office/officeart/2005/8/layout/hChevron3"/>
    <dgm:cxn modelId="{C308AE79-7866-4F45-86CD-25AA82DA7C1B}" type="presParOf" srcId="{E820AE2A-1E35-42E8-9543-793E3D571363}" destId="{1BC36B6F-6BC9-4002-9D8F-6E02C5AC2A2B}" srcOrd="5" destOrd="0" presId="urn:microsoft.com/office/officeart/2005/8/layout/hChevron3"/>
    <dgm:cxn modelId="{DD236EF1-F3CF-4D89-B39E-C911EF76FCE7}" type="presParOf" srcId="{E820AE2A-1E35-42E8-9543-793E3D571363}" destId="{9365704B-D14B-4B02-9768-5877FDE615EC}" srcOrd="6" destOrd="0" presId="urn:microsoft.com/office/officeart/2005/8/layout/hChevron3"/>
    <dgm:cxn modelId="{633CB721-7B14-41F3-A64C-56FF80D402B7}" type="presParOf" srcId="{E820AE2A-1E35-42E8-9543-793E3D571363}" destId="{96165BDC-5DC5-494A-93E6-911CD1DCE2EF}" srcOrd="7" destOrd="0" presId="urn:microsoft.com/office/officeart/2005/8/layout/hChevron3"/>
    <dgm:cxn modelId="{3BE22C38-2BF2-4D45-8F05-31B64A11A80D}" type="presParOf" srcId="{E820AE2A-1E35-42E8-9543-793E3D571363}" destId="{E196D478-8140-4A90-A506-A335540302C8}" srcOrd="8" destOrd="0" presId="urn:microsoft.com/office/officeart/2005/8/layout/hChevron3"/>
    <dgm:cxn modelId="{B433E370-A7F4-44B1-A52F-6C666A0BF94B}" type="presParOf" srcId="{E820AE2A-1E35-42E8-9543-793E3D571363}" destId="{2528B29B-834E-4791-B90C-D6827D04B21E}" srcOrd="9" destOrd="0" presId="urn:microsoft.com/office/officeart/2005/8/layout/hChevron3"/>
    <dgm:cxn modelId="{9695CC41-7032-4888-9765-568DC6D375D2}" type="presParOf" srcId="{E820AE2A-1E35-42E8-9543-793E3D571363}" destId="{D858F541-BE82-4DD7-AF04-6044E370B2C3}" srcOrd="10" destOrd="0" presId="urn:microsoft.com/office/officeart/2005/8/layout/hChevron3"/>
  </dgm:cxnLst>
  <dgm:bg>
    <a:solidFill>
      <a:srgbClr val="0080B5"/>
    </a:solidFill>
  </dgm:bg>
  <dgm:whole>
    <a:ln w="0"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58F2C8E-BFDB-4516-95FA-C36F1C7CD32A}"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011CE6B8-7C17-4E6F-9AAA-D144BC703B6F}">
      <dgm:prSet phldrT="[Text]"/>
      <dgm:spPr>
        <a:solidFill>
          <a:srgbClr val="0080B5"/>
        </a:solidFill>
        <a:ln>
          <a:solidFill>
            <a:schemeClr val="bg2">
              <a:lumMod val="90000"/>
            </a:schemeClr>
          </a:solidFill>
        </a:ln>
      </dgm:spPr>
      <dgm:t>
        <a:bodyPr/>
        <a:lstStyle/>
        <a:p>
          <a:r>
            <a:rPr lang="de-DE" b="0" dirty="0" err="1">
              <a:solidFill>
                <a:schemeClr val="bg2">
                  <a:lumMod val="90000"/>
                </a:schemeClr>
              </a:solidFill>
              <a:latin typeface="+mj-lt"/>
            </a:rPr>
            <a:t>Introduction</a:t>
          </a:r>
          <a:endParaRPr lang="de-DE" b="0" dirty="0">
            <a:solidFill>
              <a:schemeClr val="bg2">
                <a:lumMod val="90000"/>
              </a:schemeClr>
            </a:solidFill>
            <a:latin typeface="+mj-lt"/>
          </a:endParaRPr>
        </a:p>
      </dgm:t>
    </dgm:pt>
    <dgm:pt modelId="{F310813D-64E8-43C0-890F-8B0C2E98249C}" type="parTrans" cxnId="{7BEFC93E-7079-41DA-98CF-3F2CBF40A929}">
      <dgm:prSet/>
      <dgm:spPr/>
      <dgm:t>
        <a:bodyPr/>
        <a:lstStyle/>
        <a:p>
          <a:endParaRPr lang="de-DE"/>
        </a:p>
      </dgm:t>
    </dgm:pt>
    <dgm:pt modelId="{85336700-1D68-41EE-B8DA-80489A53A8FB}" type="sibTrans" cxnId="{7BEFC93E-7079-41DA-98CF-3F2CBF40A929}">
      <dgm:prSet/>
      <dgm:spPr/>
      <dgm:t>
        <a:bodyPr/>
        <a:lstStyle/>
        <a:p>
          <a:endParaRPr lang="de-DE"/>
        </a:p>
      </dgm:t>
    </dgm:pt>
    <dgm:pt modelId="{929424B0-BA95-4BE5-A72C-BB0DA908585D}">
      <dgm:prSet phldrT="[Text]"/>
      <dgm:spPr>
        <a:ln>
          <a:solidFill>
            <a:schemeClr val="bg2">
              <a:lumMod val="90000"/>
            </a:schemeClr>
          </a:solidFill>
        </a:ln>
      </dgm:spPr>
      <dgm:t>
        <a:bodyPr/>
        <a:lstStyle/>
        <a:p>
          <a:r>
            <a:rPr lang="de-DE" dirty="0" err="1">
              <a:solidFill>
                <a:schemeClr val="bg2">
                  <a:lumMod val="90000"/>
                </a:schemeClr>
              </a:solidFill>
              <a:latin typeface="+mj-lt"/>
            </a:rPr>
            <a:t>How</a:t>
          </a:r>
          <a:r>
            <a:rPr lang="de-DE" dirty="0">
              <a:solidFill>
                <a:schemeClr val="bg2">
                  <a:lumMod val="90000"/>
                </a:schemeClr>
              </a:solidFill>
              <a:latin typeface="+mj-lt"/>
            </a:rPr>
            <a:t>?</a:t>
          </a:r>
        </a:p>
      </dgm:t>
    </dgm:pt>
    <dgm:pt modelId="{0B75F308-6EF6-4A65-911F-16142925E3F1}" type="parTrans" cxnId="{82AB0B15-0A03-40D4-AAA4-E7564CE05505}">
      <dgm:prSet/>
      <dgm:spPr/>
      <dgm:t>
        <a:bodyPr/>
        <a:lstStyle/>
        <a:p>
          <a:endParaRPr lang="de-DE"/>
        </a:p>
      </dgm:t>
    </dgm:pt>
    <dgm:pt modelId="{CC241B96-B999-4F3D-B44B-AC2DFB5E4008}" type="sibTrans" cxnId="{82AB0B15-0A03-40D4-AAA4-E7564CE05505}">
      <dgm:prSet/>
      <dgm:spPr/>
      <dgm:t>
        <a:bodyPr/>
        <a:lstStyle/>
        <a:p>
          <a:endParaRPr lang="de-DE"/>
        </a:p>
      </dgm:t>
    </dgm:pt>
    <dgm:pt modelId="{DBA22116-059D-47D9-84C9-9482CE2E5417}">
      <dgm:prSet phldrT="[Text]"/>
      <dgm:spPr>
        <a:ln>
          <a:solidFill>
            <a:schemeClr val="bg2">
              <a:lumMod val="90000"/>
            </a:schemeClr>
          </a:solidFill>
        </a:ln>
      </dgm:spPr>
      <dgm:t>
        <a:bodyPr/>
        <a:lstStyle/>
        <a:p>
          <a:r>
            <a:rPr lang="de-DE" dirty="0" err="1">
              <a:solidFill>
                <a:schemeClr val="bg2">
                  <a:lumMod val="90000"/>
                </a:schemeClr>
              </a:solidFill>
              <a:latin typeface="+mj-lt"/>
            </a:rPr>
            <a:t>Results</a:t>
          </a:r>
          <a:endParaRPr lang="de-DE" dirty="0">
            <a:solidFill>
              <a:schemeClr val="bg2">
                <a:lumMod val="90000"/>
              </a:schemeClr>
            </a:solidFill>
            <a:latin typeface="+mj-lt"/>
          </a:endParaRPr>
        </a:p>
      </dgm:t>
    </dgm:pt>
    <dgm:pt modelId="{B3DB93F4-B20F-4D66-879A-8678A3ECE6A2}" type="parTrans" cxnId="{B0FA016A-F6C1-4CD6-BD7B-6AC418F2A5A1}">
      <dgm:prSet/>
      <dgm:spPr/>
      <dgm:t>
        <a:bodyPr/>
        <a:lstStyle/>
        <a:p>
          <a:endParaRPr lang="de-DE"/>
        </a:p>
      </dgm:t>
    </dgm:pt>
    <dgm:pt modelId="{94E2D84D-910E-4182-A574-6ADE86484C3D}" type="sibTrans" cxnId="{B0FA016A-F6C1-4CD6-BD7B-6AC418F2A5A1}">
      <dgm:prSet/>
      <dgm:spPr/>
      <dgm:t>
        <a:bodyPr/>
        <a:lstStyle/>
        <a:p>
          <a:endParaRPr lang="de-DE"/>
        </a:p>
      </dgm:t>
    </dgm:pt>
    <dgm:pt modelId="{0E1518DB-5CE8-4E46-B65F-E61A394AC04F}">
      <dgm:prSet phldrT="[Text]"/>
      <dgm:spPr>
        <a:ln>
          <a:solidFill>
            <a:schemeClr val="bg2">
              <a:lumMod val="75000"/>
            </a:schemeClr>
          </a:solidFill>
        </a:ln>
      </dgm:spPr>
      <dgm:t>
        <a:bodyPr/>
        <a:lstStyle/>
        <a:p>
          <a:r>
            <a:rPr lang="de-DE" dirty="0" err="1">
              <a:solidFill>
                <a:schemeClr val="bg2">
                  <a:lumMod val="90000"/>
                </a:schemeClr>
              </a:solidFill>
              <a:latin typeface="+mj-lt"/>
            </a:rPr>
            <a:t>Conclusion</a:t>
          </a:r>
          <a:endParaRPr lang="de-DE" dirty="0">
            <a:solidFill>
              <a:schemeClr val="bg2">
                <a:lumMod val="90000"/>
              </a:schemeClr>
            </a:solidFill>
            <a:latin typeface="+mj-lt"/>
          </a:endParaRPr>
        </a:p>
      </dgm:t>
    </dgm:pt>
    <dgm:pt modelId="{56E14AF3-768C-4C6D-A89C-529BDC7F6DC8}" type="parTrans" cxnId="{97E9F14F-0B1F-4E46-B579-C5B8F06083D7}">
      <dgm:prSet/>
      <dgm:spPr/>
      <dgm:t>
        <a:bodyPr/>
        <a:lstStyle/>
        <a:p>
          <a:endParaRPr lang="de-DE"/>
        </a:p>
      </dgm:t>
    </dgm:pt>
    <dgm:pt modelId="{076A828F-5850-4DE0-8F86-F93C7829214B}" type="sibTrans" cxnId="{97E9F14F-0B1F-4E46-B579-C5B8F06083D7}">
      <dgm:prSet/>
      <dgm:spPr/>
      <dgm:t>
        <a:bodyPr/>
        <a:lstStyle/>
        <a:p>
          <a:endParaRPr lang="de-DE"/>
        </a:p>
      </dgm:t>
    </dgm:pt>
    <dgm:pt modelId="{4536252B-F3FC-469A-9884-D05629051ED8}">
      <dgm:prSet phldrT="[Text]"/>
      <dgm:spPr>
        <a:solidFill>
          <a:schemeClr val="bg2">
            <a:lumMod val="90000"/>
          </a:schemeClr>
        </a:solidFill>
        <a:ln>
          <a:solidFill>
            <a:schemeClr val="bg2">
              <a:lumMod val="90000"/>
            </a:schemeClr>
          </a:solidFill>
        </a:ln>
      </dgm:spPr>
      <dgm:t>
        <a:bodyPr/>
        <a:lstStyle/>
        <a:p>
          <a:r>
            <a:rPr lang="de-DE" b="1" dirty="0" err="1">
              <a:solidFill>
                <a:srgbClr val="FFFFFF"/>
              </a:solidFill>
              <a:latin typeface="+mj-lt"/>
            </a:rPr>
            <a:t>Why</a:t>
          </a:r>
          <a:r>
            <a:rPr lang="de-DE" b="1" dirty="0">
              <a:solidFill>
                <a:srgbClr val="FFFFFF"/>
              </a:solidFill>
              <a:latin typeface="+mj-lt"/>
            </a:rPr>
            <a:t>?</a:t>
          </a:r>
        </a:p>
      </dgm:t>
    </dgm:pt>
    <dgm:pt modelId="{D8AB97E4-0B0E-486E-AC06-25233F18CCBC}" type="parTrans" cxnId="{0EBAE0B8-1D5F-4B23-AC6E-45C0AB1729FD}">
      <dgm:prSet/>
      <dgm:spPr/>
      <dgm:t>
        <a:bodyPr/>
        <a:lstStyle/>
        <a:p>
          <a:endParaRPr lang="de-DE"/>
        </a:p>
      </dgm:t>
    </dgm:pt>
    <dgm:pt modelId="{B9FEA70C-CE19-4664-9184-E429199C0578}" type="sibTrans" cxnId="{0EBAE0B8-1D5F-4B23-AC6E-45C0AB1729FD}">
      <dgm:prSet/>
      <dgm:spPr/>
      <dgm:t>
        <a:bodyPr/>
        <a:lstStyle/>
        <a:p>
          <a:endParaRPr lang="de-DE"/>
        </a:p>
      </dgm:t>
    </dgm:pt>
    <dgm:pt modelId="{6013CBC5-C7B8-4D72-90E2-A869657462EE}">
      <dgm:prSet phldrT="[Text]"/>
      <dgm:spPr>
        <a:ln>
          <a:solidFill>
            <a:schemeClr val="bg2">
              <a:lumMod val="90000"/>
            </a:schemeClr>
          </a:solidFill>
        </a:ln>
      </dgm:spPr>
      <dgm:t>
        <a:bodyPr/>
        <a:lstStyle/>
        <a:p>
          <a:r>
            <a:rPr lang="de-DE" dirty="0" err="1">
              <a:solidFill>
                <a:schemeClr val="bg2">
                  <a:lumMod val="90000"/>
                </a:schemeClr>
              </a:solidFill>
              <a:latin typeface="+mj-lt"/>
            </a:rPr>
            <a:t>What</a:t>
          </a:r>
          <a:r>
            <a:rPr lang="de-DE" dirty="0">
              <a:solidFill>
                <a:schemeClr val="bg2">
                  <a:lumMod val="90000"/>
                </a:schemeClr>
              </a:solidFill>
              <a:latin typeface="+mj-lt"/>
            </a:rPr>
            <a:t>?</a:t>
          </a:r>
        </a:p>
      </dgm:t>
    </dgm:pt>
    <dgm:pt modelId="{0441C018-E225-4ADE-AE4C-0DCE2E7022D5}" type="parTrans" cxnId="{3C234E43-86ED-4E3E-BDC0-FC6000720D71}">
      <dgm:prSet/>
      <dgm:spPr/>
      <dgm:t>
        <a:bodyPr/>
        <a:lstStyle/>
        <a:p>
          <a:endParaRPr lang="de-DE"/>
        </a:p>
      </dgm:t>
    </dgm:pt>
    <dgm:pt modelId="{43D766E7-DA92-4BF6-9F86-2A8094EB0AA6}" type="sibTrans" cxnId="{3C234E43-86ED-4E3E-BDC0-FC6000720D71}">
      <dgm:prSet/>
      <dgm:spPr/>
      <dgm:t>
        <a:bodyPr/>
        <a:lstStyle/>
        <a:p>
          <a:endParaRPr lang="de-DE"/>
        </a:p>
      </dgm:t>
    </dgm:pt>
    <dgm:pt modelId="{E820AE2A-1E35-42E8-9543-793E3D571363}" type="pres">
      <dgm:prSet presAssocID="{758F2C8E-BFDB-4516-95FA-C36F1C7CD32A}" presName="Name0" presStyleCnt="0">
        <dgm:presLayoutVars>
          <dgm:dir/>
          <dgm:resizeHandles val="exact"/>
        </dgm:presLayoutVars>
      </dgm:prSet>
      <dgm:spPr/>
    </dgm:pt>
    <dgm:pt modelId="{181DC742-EB99-4DFC-9781-79A223A25F50}" type="pres">
      <dgm:prSet presAssocID="{011CE6B8-7C17-4E6F-9AAA-D144BC703B6F}" presName="parTxOnly" presStyleLbl="node1" presStyleIdx="0" presStyleCnt="6" custLinFactNeighborY="885">
        <dgm:presLayoutVars>
          <dgm:bulletEnabled val="1"/>
        </dgm:presLayoutVars>
      </dgm:prSet>
      <dgm:spPr/>
    </dgm:pt>
    <dgm:pt modelId="{71B73503-04DC-4F26-BA26-7307F97586D0}" type="pres">
      <dgm:prSet presAssocID="{85336700-1D68-41EE-B8DA-80489A53A8FB}" presName="parSpace" presStyleCnt="0"/>
      <dgm:spPr/>
    </dgm:pt>
    <dgm:pt modelId="{16B8A472-EB9E-43BE-AB76-C8DD6172B1CB}" type="pres">
      <dgm:prSet presAssocID="{4536252B-F3FC-469A-9884-D05629051ED8}" presName="parTxOnly" presStyleLbl="node1" presStyleIdx="1" presStyleCnt="6">
        <dgm:presLayoutVars>
          <dgm:bulletEnabled val="1"/>
        </dgm:presLayoutVars>
      </dgm:prSet>
      <dgm:spPr/>
    </dgm:pt>
    <dgm:pt modelId="{05189637-1E9A-4CC3-8821-ABDE210820B2}" type="pres">
      <dgm:prSet presAssocID="{B9FEA70C-CE19-4664-9184-E429199C0578}" presName="parSpace" presStyleCnt="0"/>
      <dgm:spPr/>
    </dgm:pt>
    <dgm:pt modelId="{A0386E05-FA39-4F0D-B54F-09704FB8838B}" type="pres">
      <dgm:prSet presAssocID="{6013CBC5-C7B8-4D72-90E2-A869657462EE}" presName="parTxOnly" presStyleLbl="node1" presStyleIdx="2" presStyleCnt="6">
        <dgm:presLayoutVars>
          <dgm:bulletEnabled val="1"/>
        </dgm:presLayoutVars>
      </dgm:prSet>
      <dgm:spPr/>
    </dgm:pt>
    <dgm:pt modelId="{1BC36B6F-6BC9-4002-9D8F-6E02C5AC2A2B}" type="pres">
      <dgm:prSet presAssocID="{43D766E7-DA92-4BF6-9F86-2A8094EB0AA6}" presName="parSpace" presStyleCnt="0"/>
      <dgm:spPr/>
    </dgm:pt>
    <dgm:pt modelId="{9365704B-D14B-4B02-9768-5877FDE615EC}" type="pres">
      <dgm:prSet presAssocID="{929424B0-BA95-4BE5-A72C-BB0DA908585D}" presName="parTxOnly" presStyleLbl="node1" presStyleIdx="3" presStyleCnt="6">
        <dgm:presLayoutVars>
          <dgm:bulletEnabled val="1"/>
        </dgm:presLayoutVars>
      </dgm:prSet>
      <dgm:spPr/>
    </dgm:pt>
    <dgm:pt modelId="{96165BDC-5DC5-494A-93E6-911CD1DCE2EF}" type="pres">
      <dgm:prSet presAssocID="{CC241B96-B999-4F3D-B44B-AC2DFB5E4008}" presName="parSpace" presStyleCnt="0"/>
      <dgm:spPr/>
    </dgm:pt>
    <dgm:pt modelId="{E196D478-8140-4A90-A506-A335540302C8}" type="pres">
      <dgm:prSet presAssocID="{DBA22116-059D-47D9-84C9-9482CE2E5417}" presName="parTxOnly" presStyleLbl="node1" presStyleIdx="4" presStyleCnt="6">
        <dgm:presLayoutVars>
          <dgm:bulletEnabled val="1"/>
        </dgm:presLayoutVars>
      </dgm:prSet>
      <dgm:spPr/>
    </dgm:pt>
    <dgm:pt modelId="{2528B29B-834E-4791-B90C-D6827D04B21E}" type="pres">
      <dgm:prSet presAssocID="{94E2D84D-910E-4182-A574-6ADE86484C3D}" presName="parSpace" presStyleCnt="0"/>
      <dgm:spPr/>
    </dgm:pt>
    <dgm:pt modelId="{D858F541-BE82-4DD7-AF04-6044E370B2C3}" type="pres">
      <dgm:prSet presAssocID="{0E1518DB-5CE8-4E46-B65F-E61A394AC04F}" presName="parTxOnly" presStyleLbl="node1" presStyleIdx="5" presStyleCnt="6" custLinFactNeighborX="498" custLinFactNeighborY="10270">
        <dgm:presLayoutVars>
          <dgm:bulletEnabled val="1"/>
        </dgm:presLayoutVars>
      </dgm:prSet>
      <dgm:spPr/>
    </dgm:pt>
  </dgm:ptLst>
  <dgm:cxnLst>
    <dgm:cxn modelId="{82AB0B15-0A03-40D4-AAA4-E7564CE05505}" srcId="{758F2C8E-BFDB-4516-95FA-C36F1C7CD32A}" destId="{929424B0-BA95-4BE5-A72C-BB0DA908585D}" srcOrd="3" destOrd="0" parTransId="{0B75F308-6EF6-4A65-911F-16142925E3F1}" sibTransId="{CC241B96-B999-4F3D-B44B-AC2DFB5E4008}"/>
    <dgm:cxn modelId="{7E203A26-AA67-4BDD-95A9-83E881EBAAB4}" type="presOf" srcId="{011CE6B8-7C17-4E6F-9AAA-D144BC703B6F}" destId="{181DC742-EB99-4DFC-9781-79A223A25F50}" srcOrd="0" destOrd="0" presId="urn:microsoft.com/office/officeart/2005/8/layout/hChevron3"/>
    <dgm:cxn modelId="{DD8E9B35-96C2-4511-8D57-28ED571CBE44}" type="presOf" srcId="{0E1518DB-5CE8-4E46-B65F-E61A394AC04F}" destId="{D858F541-BE82-4DD7-AF04-6044E370B2C3}" srcOrd="0" destOrd="0" presId="urn:microsoft.com/office/officeart/2005/8/layout/hChevron3"/>
    <dgm:cxn modelId="{7BEFC93E-7079-41DA-98CF-3F2CBF40A929}" srcId="{758F2C8E-BFDB-4516-95FA-C36F1C7CD32A}" destId="{011CE6B8-7C17-4E6F-9AAA-D144BC703B6F}" srcOrd="0" destOrd="0" parTransId="{F310813D-64E8-43C0-890F-8B0C2E98249C}" sibTransId="{85336700-1D68-41EE-B8DA-80489A53A8FB}"/>
    <dgm:cxn modelId="{E31E545B-37F3-4D86-BEAF-5B345AC87705}" type="presOf" srcId="{6013CBC5-C7B8-4D72-90E2-A869657462EE}" destId="{A0386E05-FA39-4F0D-B54F-09704FB8838B}" srcOrd="0" destOrd="0" presId="urn:microsoft.com/office/officeart/2005/8/layout/hChevron3"/>
    <dgm:cxn modelId="{3C234E43-86ED-4E3E-BDC0-FC6000720D71}" srcId="{758F2C8E-BFDB-4516-95FA-C36F1C7CD32A}" destId="{6013CBC5-C7B8-4D72-90E2-A869657462EE}" srcOrd="2" destOrd="0" parTransId="{0441C018-E225-4ADE-AE4C-0DCE2E7022D5}" sibTransId="{43D766E7-DA92-4BF6-9F86-2A8094EB0AA6}"/>
    <dgm:cxn modelId="{B0FA016A-F6C1-4CD6-BD7B-6AC418F2A5A1}" srcId="{758F2C8E-BFDB-4516-95FA-C36F1C7CD32A}" destId="{DBA22116-059D-47D9-84C9-9482CE2E5417}" srcOrd="4" destOrd="0" parTransId="{B3DB93F4-B20F-4D66-879A-8678A3ECE6A2}" sibTransId="{94E2D84D-910E-4182-A574-6ADE86484C3D}"/>
    <dgm:cxn modelId="{FEC5C96B-2329-46E2-B9DC-2A5C24AFB773}" type="presOf" srcId="{758F2C8E-BFDB-4516-95FA-C36F1C7CD32A}" destId="{E820AE2A-1E35-42E8-9543-793E3D571363}" srcOrd="0" destOrd="0" presId="urn:microsoft.com/office/officeart/2005/8/layout/hChevron3"/>
    <dgm:cxn modelId="{97E9F14F-0B1F-4E46-B579-C5B8F06083D7}" srcId="{758F2C8E-BFDB-4516-95FA-C36F1C7CD32A}" destId="{0E1518DB-5CE8-4E46-B65F-E61A394AC04F}" srcOrd="5" destOrd="0" parTransId="{56E14AF3-768C-4C6D-A89C-529BDC7F6DC8}" sibTransId="{076A828F-5850-4DE0-8F86-F93C7829214B}"/>
    <dgm:cxn modelId="{B2C6677F-536B-4284-A40F-AEF0A559A554}" type="presOf" srcId="{929424B0-BA95-4BE5-A72C-BB0DA908585D}" destId="{9365704B-D14B-4B02-9768-5877FDE615EC}" srcOrd="0" destOrd="0" presId="urn:microsoft.com/office/officeart/2005/8/layout/hChevron3"/>
    <dgm:cxn modelId="{0EBAE0B8-1D5F-4B23-AC6E-45C0AB1729FD}" srcId="{758F2C8E-BFDB-4516-95FA-C36F1C7CD32A}" destId="{4536252B-F3FC-469A-9884-D05629051ED8}" srcOrd="1" destOrd="0" parTransId="{D8AB97E4-0B0E-486E-AC06-25233F18CCBC}" sibTransId="{B9FEA70C-CE19-4664-9184-E429199C0578}"/>
    <dgm:cxn modelId="{802B71B9-A308-4FF1-9AE7-72E66A14A42D}" type="presOf" srcId="{DBA22116-059D-47D9-84C9-9482CE2E5417}" destId="{E196D478-8140-4A90-A506-A335540302C8}" srcOrd="0" destOrd="0" presId="urn:microsoft.com/office/officeart/2005/8/layout/hChevron3"/>
    <dgm:cxn modelId="{39C525E7-0A94-4078-91AE-9AEAB20C1FEF}" type="presOf" srcId="{4536252B-F3FC-469A-9884-D05629051ED8}" destId="{16B8A472-EB9E-43BE-AB76-C8DD6172B1CB}" srcOrd="0" destOrd="0" presId="urn:microsoft.com/office/officeart/2005/8/layout/hChevron3"/>
    <dgm:cxn modelId="{46CFC219-B64C-4926-B485-F8A0AAD3990A}" type="presParOf" srcId="{E820AE2A-1E35-42E8-9543-793E3D571363}" destId="{181DC742-EB99-4DFC-9781-79A223A25F50}" srcOrd="0" destOrd="0" presId="urn:microsoft.com/office/officeart/2005/8/layout/hChevron3"/>
    <dgm:cxn modelId="{49D2DE07-CA55-45D9-9247-EFB7EC6A301A}" type="presParOf" srcId="{E820AE2A-1E35-42E8-9543-793E3D571363}" destId="{71B73503-04DC-4F26-BA26-7307F97586D0}" srcOrd="1" destOrd="0" presId="urn:microsoft.com/office/officeart/2005/8/layout/hChevron3"/>
    <dgm:cxn modelId="{9E9D98D1-2377-4D29-B3E7-9CFD8E90C89C}" type="presParOf" srcId="{E820AE2A-1E35-42E8-9543-793E3D571363}" destId="{16B8A472-EB9E-43BE-AB76-C8DD6172B1CB}" srcOrd="2" destOrd="0" presId="urn:microsoft.com/office/officeart/2005/8/layout/hChevron3"/>
    <dgm:cxn modelId="{525838A5-B6D4-4BEF-9E9B-38F3A51C3A16}" type="presParOf" srcId="{E820AE2A-1E35-42E8-9543-793E3D571363}" destId="{05189637-1E9A-4CC3-8821-ABDE210820B2}" srcOrd="3" destOrd="0" presId="urn:microsoft.com/office/officeart/2005/8/layout/hChevron3"/>
    <dgm:cxn modelId="{D58892DE-F019-4987-9EEE-BFED7BEC340A}" type="presParOf" srcId="{E820AE2A-1E35-42E8-9543-793E3D571363}" destId="{A0386E05-FA39-4F0D-B54F-09704FB8838B}" srcOrd="4" destOrd="0" presId="urn:microsoft.com/office/officeart/2005/8/layout/hChevron3"/>
    <dgm:cxn modelId="{C308AE79-7866-4F45-86CD-25AA82DA7C1B}" type="presParOf" srcId="{E820AE2A-1E35-42E8-9543-793E3D571363}" destId="{1BC36B6F-6BC9-4002-9D8F-6E02C5AC2A2B}" srcOrd="5" destOrd="0" presId="urn:microsoft.com/office/officeart/2005/8/layout/hChevron3"/>
    <dgm:cxn modelId="{DD236EF1-F3CF-4D89-B39E-C911EF76FCE7}" type="presParOf" srcId="{E820AE2A-1E35-42E8-9543-793E3D571363}" destId="{9365704B-D14B-4B02-9768-5877FDE615EC}" srcOrd="6" destOrd="0" presId="urn:microsoft.com/office/officeart/2005/8/layout/hChevron3"/>
    <dgm:cxn modelId="{633CB721-7B14-41F3-A64C-56FF80D402B7}" type="presParOf" srcId="{E820AE2A-1E35-42E8-9543-793E3D571363}" destId="{96165BDC-5DC5-494A-93E6-911CD1DCE2EF}" srcOrd="7" destOrd="0" presId="urn:microsoft.com/office/officeart/2005/8/layout/hChevron3"/>
    <dgm:cxn modelId="{3BE22C38-2BF2-4D45-8F05-31B64A11A80D}" type="presParOf" srcId="{E820AE2A-1E35-42E8-9543-793E3D571363}" destId="{E196D478-8140-4A90-A506-A335540302C8}" srcOrd="8" destOrd="0" presId="urn:microsoft.com/office/officeart/2005/8/layout/hChevron3"/>
    <dgm:cxn modelId="{B433E370-A7F4-44B1-A52F-6C666A0BF94B}" type="presParOf" srcId="{E820AE2A-1E35-42E8-9543-793E3D571363}" destId="{2528B29B-834E-4791-B90C-D6827D04B21E}" srcOrd="9" destOrd="0" presId="urn:microsoft.com/office/officeart/2005/8/layout/hChevron3"/>
    <dgm:cxn modelId="{9695CC41-7032-4888-9765-568DC6D375D2}" type="presParOf" srcId="{E820AE2A-1E35-42E8-9543-793E3D571363}" destId="{D858F541-BE82-4DD7-AF04-6044E370B2C3}" srcOrd="10" destOrd="0" presId="urn:microsoft.com/office/officeart/2005/8/layout/hChevron3"/>
  </dgm:cxnLst>
  <dgm:bg>
    <a:solidFill>
      <a:srgbClr val="0080B5"/>
    </a:solidFill>
  </dgm:bg>
  <dgm:whole>
    <a:ln w="0"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58F2C8E-BFDB-4516-95FA-C36F1C7CD32A}"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011CE6B8-7C17-4E6F-9AAA-D144BC703B6F}">
      <dgm:prSet phldrT="[Text]"/>
      <dgm:spPr>
        <a:solidFill>
          <a:srgbClr val="0381B6"/>
        </a:solidFill>
        <a:ln>
          <a:solidFill>
            <a:schemeClr val="bg2">
              <a:lumMod val="90000"/>
            </a:schemeClr>
          </a:solidFill>
        </a:ln>
      </dgm:spPr>
      <dgm:t>
        <a:bodyPr/>
        <a:lstStyle/>
        <a:p>
          <a:r>
            <a:rPr lang="de-DE" b="0" dirty="0" err="1">
              <a:solidFill>
                <a:schemeClr val="bg2">
                  <a:lumMod val="90000"/>
                </a:schemeClr>
              </a:solidFill>
              <a:latin typeface="+mj-lt"/>
            </a:rPr>
            <a:t>Introduction</a:t>
          </a:r>
          <a:endParaRPr lang="de-DE" b="0" dirty="0">
            <a:solidFill>
              <a:schemeClr val="bg2">
                <a:lumMod val="90000"/>
              </a:schemeClr>
            </a:solidFill>
            <a:latin typeface="+mj-lt"/>
          </a:endParaRPr>
        </a:p>
      </dgm:t>
    </dgm:pt>
    <dgm:pt modelId="{F310813D-64E8-43C0-890F-8B0C2E98249C}" type="parTrans" cxnId="{7BEFC93E-7079-41DA-98CF-3F2CBF40A929}">
      <dgm:prSet/>
      <dgm:spPr/>
      <dgm:t>
        <a:bodyPr/>
        <a:lstStyle/>
        <a:p>
          <a:endParaRPr lang="de-DE"/>
        </a:p>
      </dgm:t>
    </dgm:pt>
    <dgm:pt modelId="{85336700-1D68-41EE-B8DA-80489A53A8FB}" type="sibTrans" cxnId="{7BEFC93E-7079-41DA-98CF-3F2CBF40A929}">
      <dgm:prSet/>
      <dgm:spPr/>
      <dgm:t>
        <a:bodyPr/>
        <a:lstStyle/>
        <a:p>
          <a:endParaRPr lang="de-DE"/>
        </a:p>
      </dgm:t>
    </dgm:pt>
    <dgm:pt modelId="{929424B0-BA95-4BE5-A72C-BB0DA908585D}">
      <dgm:prSet phldrT="[Text]"/>
      <dgm:spPr>
        <a:ln>
          <a:solidFill>
            <a:schemeClr val="bg2">
              <a:lumMod val="90000"/>
            </a:schemeClr>
          </a:solidFill>
        </a:ln>
      </dgm:spPr>
      <dgm:t>
        <a:bodyPr/>
        <a:lstStyle/>
        <a:p>
          <a:r>
            <a:rPr lang="de-DE" dirty="0" err="1">
              <a:solidFill>
                <a:schemeClr val="bg2">
                  <a:lumMod val="90000"/>
                </a:schemeClr>
              </a:solidFill>
              <a:latin typeface="+mj-lt"/>
            </a:rPr>
            <a:t>How</a:t>
          </a:r>
          <a:r>
            <a:rPr lang="de-DE" dirty="0">
              <a:solidFill>
                <a:schemeClr val="bg2">
                  <a:lumMod val="90000"/>
                </a:schemeClr>
              </a:solidFill>
              <a:latin typeface="+mj-lt"/>
            </a:rPr>
            <a:t>?</a:t>
          </a:r>
        </a:p>
      </dgm:t>
    </dgm:pt>
    <dgm:pt modelId="{0B75F308-6EF6-4A65-911F-16142925E3F1}" type="parTrans" cxnId="{82AB0B15-0A03-40D4-AAA4-E7564CE05505}">
      <dgm:prSet/>
      <dgm:spPr/>
      <dgm:t>
        <a:bodyPr/>
        <a:lstStyle/>
        <a:p>
          <a:endParaRPr lang="de-DE"/>
        </a:p>
      </dgm:t>
    </dgm:pt>
    <dgm:pt modelId="{CC241B96-B999-4F3D-B44B-AC2DFB5E4008}" type="sibTrans" cxnId="{82AB0B15-0A03-40D4-AAA4-E7564CE05505}">
      <dgm:prSet/>
      <dgm:spPr/>
      <dgm:t>
        <a:bodyPr/>
        <a:lstStyle/>
        <a:p>
          <a:endParaRPr lang="de-DE"/>
        </a:p>
      </dgm:t>
    </dgm:pt>
    <dgm:pt modelId="{DBA22116-059D-47D9-84C9-9482CE2E5417}">
      <dgm:prSet phldrT="[Text]"/>
      <dgm:spPr>
        <a:ln>
          <a:solidFill>
            <a:schemeClr val="bg2">
              <a:lumMod val="90000"/>
            </a:schemeClr>
          </a:solidFill>
        </a:ln>
      </dgm:spPr>
      <dgm:t>
        <a:bodyPr/>
        <a:lstStyle/>
        <a:p>
          <a:r>
            <a:rPr lang="de-DE" dirty="0" err="1">
              <a:solidFill>
                <a:schemeClr val="bg2">
                  <a:lumMod val="90000"/>
                </a:schemeClr>
              </a:solidFill>
              <a:latin typeface="+mj-lt"/>
            </a:rPr>
            <a:t>Results</a:t>
          </a:r>
          <a:endParaRPr lang="de-DE" dirty="0">
            <a:solidFill>
              <a:schemeClr val="bg2">
                <a:lumMod val="90000"/>
              </a:schemeClr>
            </a:solidFill>
            <a:latin typeface="+mj-lt"/>
          </a:endParaRPr>
        </a:p>
      </dgm:t>
    </dgm:pt>
    <dgm:pt modelId="{B3DB93F4-B20F-4D66-879A-8678A3ECE6A2}" type="parTrans" cxnId="{B0FA016A-F6C1-4CD6-BD7B-6AC418F2A5A1}">
      <dgm:prSet/>
      <dgm:spPr/>
      <dgm:t>
        <a:bodyPr/>
        <a:lstStyle/>
        <a:p>
          <a:endParaRPr lang="de-DE"/>
        </a:p>
      </dgm:t>
    </dgm:pt>
    <dgm:pt modelId="{94E2D84D-910E-4182-A574-6ADE86484C3D}" type="sibTrans" cxnId="{B0FA016A-F6C1-4CD6-BD7B-6AC418F2A5A1}">
      <dgm:prSet/>
      <dgm:spPr/>
      <dgm:t>
        <a:bodyPr/>
        <a:lstStyle/>
        <a:p>
          <a:endParaRPr lang="de-DE"/>
        </a:p>
      </dgm:t>
    </dgm:pt>
    <dgm:pt modelId="{0E1518DB-5CE8-4E46-B65F-E61A394AC04F}">
      <dgm:prSet phldrT="[Text]"/>
      <dgm:spPr>
        <a:ln>
          <a:solidFill>
            <a:schemeClr val="bg2">
              <a:lumMod val="75000"/>
            </a:schemeClr>
          </a:solidFill>
        </a:ln>
      </dgm:spPr>
      <dgm:t>
        <a:bodyPr/>
        <a:lstStyle/>
        <a:p>
          <a:r>
            <a:rPr lang="de-DE" dirty="0" err="1">
              <a:solidFill>
                <a:schemeClr val="bg2">
                  <a:lumMod val="90000"/>
                </a:schemeClr>
              </a:solidFill>
              <a:latin typeface="+mj-lt"/>
            </a:rPr>
            <a:t>Conclusion</a:t>
          </a:r>
          <a:endParaRPr lang="de-DE" dirty="0">
            <a:solidFill>
              <a:schemeClr val="bg2">
                <a:lumMod val="90000"/>
              </a:schemeClr>
            </a:solidFill>
            <a:latin typeface="+mj-lt"/>
          </a:endParaRPr>
        </a:p>
      </dgm:t>
    </dgm:pt>
    <dgm:pt modelId="{56E14AF3-768C-4C6D-A89C-529BDC7F6DC8}" type="parTrans" cxnId="{97E9F14F-0B1F-4E46-B579-C5B8F06083D7}">
      <dgm:prSet/>
      <dgm:spPr/>
      <dgm:t>
        <a:bodyPr/>
        <a:lstStyle/>
        <a:p>
          <a:endParaRPr lang="de-DE"/>
        </a:p>
      </dgm:t>
    </dgm:pt>
    <dgm:pt modelId="{076A828F-5850-4DE0-8F86-F93C7829214B}" type="sibTrans" cxnId="{97E9F14F-0B1F-4E46-B579-C5B8F06083D7}">
      <dgm:prSet/>
      <dgm:spPr/>
      <dgm:t>
        <a:bodyPr/>
        <a:lstStyle/>
        <a:p>
          <a:endParaRPr lang="de-DE"/>
        </a:p>
      </dgm:t>
    </dgm:pt>
    <dgm:pt modelId="{4536252B-F3FC-469A-9884-D05629051ED8}">
      <dgm:prSet phldrT="[Text]"/>
      <dgm:spPr>
        <a:ln>
          <a:solidFill>
            <a:schemeClr val="bg2">
              <a:lumMod val="90000"/>
            </a:schemeClr>
          </a:solidFill>
        </a:ln>
      </dgm:spPr>
      <dgm:t>
        <a:bodyPr/>
        <a:lstStyle/>
        <a:p>
          <a:r>
            <a:rPr lang="de-DE" dirty="0" err="1">
              <a:solidFill>
                <a:schemeClr val="bg2">
                  <a:lumMod val="90000"/>
                </a:schemeClr>
              </a:solidFill>
              <a:latin typeface="+mj-lt"/>
            </a:rPr>
            <a:t>Why</a:t>
          </a:r>
          <a:r>
            <a:rPr lang="de-DE" dirty="0">
              <a:solidFill>
                <a:schemeClr val="bg2">
                  <a:lumMod val="90000"/>
                </a:schemeClr>
              </a:solidFill>
              <a:latin typeface="+mj-lt"/>
            </a:rPr>
            <a:t>?</a:t>
          </a:r>
        </a:p>
      </dgm:t>
    </dgm:pt>
    <dgm:pt modelId="{D8AB97E4-0B0E-486E-AC06-25233F18CCBC}" type="parTrans" cxnId="{0EBAE0B8-1D5F-4B23-AC6E-45C0AB1729FD}">
      <dgm:prSet/>
      <dgm:spPr/>
      <dgm:t>
        <a:bodyPr/>
        <a:lstStyle/>
        <a:p>
          <a:endParaRPr lang="de-DE"/>
        </a:p>
      </dgm:t>
    </dgm:pt>
    <dgm:pt modelId="{B9FEA70C-CE19-4664-9184-E429199C0578}" type="sibTrans" cxnId="{0EBAE0B8-1D5F-4B23-AC6E-45C0AB1729FD}">
      <dgm:prSet/>
      <dgm:spPr/>
      <dgm:t>
        <a:bodyPr/>
        <a:lstStyle/>
        <a:p>
          <a:endParaRPr lang="de-DE"/>
        </a:p>
      </dgm:t>
    </dgm:pt>
    <dgm:pt modelId="{6013CBC5-C7B8-4D72-90E2-A869657462EE}">
      <dgm:prSet phldrT="[Text]"/>
      <dgm:spPr>
        <a:solidFill>
          <a:schemeClr val="bg2">
            <a:lumMod val="90000"/>
          </a:schemeClr>
        </a:solidFill>
        <a:ln>
          <a:solidFill>
            <a:schemeClr val="bg2">
              <a:lumMod val="90000"/>
            </a:schemeClr>
          </a:solidFill>
        </a:ln>
      </dgm:spPr>
      <dgm:t>
        <a:bodyPr/>
        <a:lstStyle/>
        <a:p>
          <a:r>
            <a:rPr lang="de-DE" b="1" dirty="0" err="1">
              <a:solidFill>
                <a:srgbClr val="FFFFFF"/>
              </a:solidFill>
              <a:latin typeface="+mj-lt"/>
            </a:rPr>
            <a:t>What</a:t>
          </a:r>
          <a:r>
            <a:rPr lang="de-DE" b="1" dirty="0">
              <a:solidFill>
                <a:srgbClr val="FFFFFF"/>
              </a:solidFill>
              <a:latin typeface="+mj-lt"/>
            </a:rPr>
            <a:t>?</a:t>
          </a:r>
        </a:p>
      </dgm:t>
    </dgm:pt>
    <dgm:pt modelId="{0441C018-E225-4ADE-AE4C-0DCE2E7022D5}" type="parTrans" cxnId="{3C234E43-86ED-4E3E-BDC0-FC6000720D71}">
      <dgm:prSet/>
      <dgm:spPr/>
      <dgm:t>
        <a:bodyPr/>
        <a:lstStyle/>
        <a:p>
          <a:endParaRPr lang="de-DE"/>
        </a:p>
      </dgm:t>
    </dgm:pt>
    <dgm:pt modelId="{43D766E7-DA92-4BF6-9F86-2A8094EB0AA6}" type="sibTrans" cxnId="{3C234E43-86ED-4E3E-BDC0-FC6000720D71}">
      <dgm:prSet/>
      <dgm:spPr/>
      <dgm:t>
        <a:bodyPr/>
        <a:lstStyle/>
        <a:p>
          <a:endParaRPr lang="de-DE"/>
        </a:p>
      </dgm:t>
    </dgm:pt>
    <dgm:pt modelId="{E820AE2A-1E35-42E8-9543-793E3D571363}" type="pres">
      <dgm:prSet presAssocID="{758F2C8E-BFDB-4516-95FA-C36F1C7CD32A}" presName="Name0" presStyleCnt="0">
        <dgm:presLayoutVars>
          <dgm:dir/>
          <dgm:resizeHandles val="exact"/>
        </dgm:presLayoutVars>
      </dgm:prSet>
      <dgm:spPr/>
    </dgm:pt>
    <dgm:pt modelId="{181DC742-EB99-4DFC-9781-79A223A25F50}" type="pres">
      <dgm:prSet presAssocID="{011CE6B8-7C17-4E6F-9AAA-D144BC703B6F}" presName="parTxOnly" presStyleLbl="node1" presStyleIdx="0" presStyleCnt="6" custLinFactNeighborY="885">
        <dgm:presLayoutVars>
          <dgm:bulletEnabled val="1"/>
        </dgm:presLayoutVars>
      </dgm:prSet>
      <dgm:spPr/>
    </dgm:pt>
    <dgm:pt modelId="{71B73503-04DC-4F26-BA26-7307F97586D0}" type="pres">
      <dgm:prSet presAssocID="{85336700-1D68-41EE-B8DA-80489A53A8FB}" presName="parSpace" presStyleCnt="0"/>
      <dgm:spPr/>
    </dgm:pt>
    <dgm:pt modelId="{16B8A472-EB9E-43BE-AB76-C8DD6172B1CB}" type="pres">
      <dgm:prSet presAssocID="{4536252B-F3FC-469A-9884-D05629051ED8}" presName="parTxOnly" presStyleLbl="node1" presStyleIdx="1" presStyleCnt="6">
        <dgm:presLayoutVars>
          <dgm:bulletEnabled val="1"/>
        </dgm:presLayoutVars>
      </dgm:prSet>
      <dgm:spPr/>
    </dgm:pt>
    <dgm:pt modelId="{05189637-1E9A-4CC3-8821-ABDE210820B2}" type="pres">
      <dgm:prSet presAssocID="{B9FEA70C-CE19-4664-9184-E429199C0578}" presName="parSpace" presStyleCnt="0"/>
      <dgm:spPr/>
    </dgm:pt>
    <dgm:pt modelId="{A0386E05-FA39-4F0D-B54F-09704FB8838B}" type="pres">
      <dgm:prSet presAssocID="{6013CBC5-C7B8-4D72-90E2-A869657462EE}" presName="parTxOnly" presStyleLbl="node1" presStyleIdx="2" presStyleCnt="6">
        <dgm:presLayoutVars>
          <dgm:bulletEnabled val="1"/>
        </dgm:presLayoutVars>
      </dgm:prSet>
      <dgm:spPr/>
    </dgm:pt>
    <dgm:pt modelId="{1BC36B6F-6BC9-4002-9D8F-6E02C5AC2A2B}" type="pres">
      <dgm:prSet presAssocID="{43D766E7-DA92-4BF6-9F86-2A8094EB0AA6}" presName="parSpace" presStyleCnt="0"/>
      <dgm:spPr/>
    </dgm:pt>
    <dgm:pt modelId="{9365704B-D14B-4B02-9768-5877FDE615EC}" type="pres">
      <dgm:prSet presAssocID="{929424B0-BA95-4BE5-A72C-BB0DA908585D}" presName="parTxOnly" presStyleLbl="node1" presStyleIdx="3" presStyleCnt="6">
        <dgm:presLayoutVars>
          <dgm:bulletEnabled val="1"/>
        </dgm:presLayoutVars>
      </dgm:prSet>
      <dgm:spPr/>
    </dgm:pt>
    <dgm:pt modelId="{96165BDC-5DC5-494A-93E6-911CD1DCE2EF}" type="pres">
      <dgm:prSet presAssocID="{CC241B96-B999-4F3D-B44B-AC2DFB5E4008}" presName="parSpace" presStyleCnt="0"/>
      <dgm:spPr/>
    </dgm:pt>
    <dgm:pt modelId="{E196D478-8140-4A90-A506-A335540302C8}" type="pres">
      <dgm:prSet presAssocID="{DBA22116-059D-47D9-84C9-9482CE2E5417}" presName="parTxOnly" presStyleLbl="node1" presStyleIdx="4" presStyleCnt="6">
        <dgm:presLayoutVars>
          <dgm:bulletEnabled val="1"/>
        </dgm:presLayoutVars>
      </dgm:prSet>
      <dgm:spPr/>
    </dgm:pt>
    <dgm:pt modelId="{2528B29B-834E-4791-B90C-D6827D04B21E}" type="pres">
      <dgm:prSet presAssocID="{94E2D84D-910E-4182-A574-6ADE86484C3D}" presName="parSpace" presStyleCnt="0"/>
      <dgm:spPr/>
    </dgm:pt>
    <dgm:pt modelId="{D858F541-BE82-4DD7-AF04-6044E370B2C3}" type="pres">
      <dgm:prSet presAssocID="{0E1518DB-5CE8-4E46-B65F-E61A394AC04F}" presName="parTxOnly" presStyleLbl="node1" presStyleIdx="5" presStyleCnt="6" custLinFactNeighborX="498" custLinFactNeighborY="10270">
        <dgm:presLayoutVars>
          <dgm:bulletEnabled val="1"/>
        </dgm:presLayoutVars>
      </dgm:prSet>
      <dgm:spPr/>
    </dgm:pt>
  </dgm:ptLst>
  <dgm:cxnLst>
    <dgm:cxn modelId="{82AB0B15-0A03-40D4-AAA4-E7564CE05505}" srcId="{758F2C8E-BFDB-4516-95FA-C36F1C7CD32A}" destId="{929424B0-BA95-4BE5-A72C-BB0DA908585D}" srcOrd="3" destOrd="0" parTransId="{0B75F308-6EF6-4A65-911F-16142925E3F1}" sibTransId="{CC241B96-B999-4F3D-B44B-AC2DFB5E4008}"/>
    <dgm:cxn modelId="{7E203A26-AA67-4BDD-95A9-83E881EBAAB4}" type="presOf" srcId="{011CE6B8-7C17-4E6F-9AAA-D144BC703B6F}" destId="{181DC742-EB99-4DFC-9781-79A223A25F50}" srcOrd="0" destOrd="0" presId="urn:microsoft.com/office/officeart/2005/8/layout/hChevron3"/>
    <dgm:cxn modelId="{DD8E9B35-96C2-4511-8D57-28ED571CBE44}" type="presOf" srcId="{0E1518DB-5CE8-4E46-B65F-E61A394AC04F}" destId="{D858F541-BE82-4DD7-AF04-6044E370B2C3}" srcOrd="0" destOrd="0" presId="urn:microsoft.com/office/officeart/2005/8/layout/hChevron3"/>
    <dgm:cxn modelId="{7BEFC93E-7079-41DA-98CF-3F2CBF40A929}" srcId="{758F2C8E-BFDB-4516-95FA-C36F1C7CD32A}" destId="{011CE6B8-7C17-4E6F-9AAA-D144BC703B6F}" srcOrd="0" destOrd="0" parTransId="{F310813D-64E8-43C0-890F-8B0C2E98249C}" sibTransId="{85336700-1D68-41EE-B8DA-80489A53A8FB}"/>
    <dgm:cxn modelId="{E31E545B-37F3-4D86-BEAF-5B345AC87705}" type="presOf" srcId="{6013CBC5-C7B8-4D72-90E2-A869657462EE}" destId="{A0386E05-FA39-4F0D-B54F-09704FB8838B}" srcOrd="0" destOrd="0" presId="urn:microsoft.com/office/officeart/2005/8/layout/hChevron3"/>
    <dgm:cxn modelId="{3C234E43-86ED-4E3E-BDC0-FC6000720D71}" srcId="{758F2C8E-BFDB-4516-95FA-C36F1C7CD32A}" destId="{6013CBC5-C7B8-4D72-90E2-A869657462EE}" srcOrd="2" destOrd="0" parTransId="{0441C018-E225-4ADE-AE4C-0DCE2E7022D5}" sibTransId="{43D766E7-DA92-4BF6-9F86-2A8094EB0AA6}"/>
    <dgm:cxn modelId="{B0FA016A-F6C1-4CD6-BD7B-6AC418F2A5A1}" srcId="{758F2C8E-BFDB-4516-95FA-C36F1C7CD32A}" destId="{DBA22116-059D-47D9-84C9-9482CE2E5417}" srcOrd="4" destOrd="0" parTransId="{B3DB93F4-B20F-4D66-879A-8678A3ECE6A2}" sibTransId="{94E2D84D-910E-4182-A574-6ADE86484C3D}"/>
    <dgm:cxn modelId="{FEC5C96B-2329-46E2-B9DC-2A5C24AFB773}" type="presOf" srcId="{758F2C8E-BFDB-4516-95FA-C36F1C7CD32A}" destId="{E820AE2A-1E35-42E8-9543-793E3D571363}" srcOrd="0" destOrd="0" presId="urn:microsoft.com/office/officeart/2005/8/layout/hChevron3"/>
    <dgm:cxn modelId="{97E9F14F-0B1F-4E46-B579-C5B8F06083D7}" srcId="{758F2C8E-BFDB-4516-95FA-C36F1C7CD32A}" destId="{0E1518DB-5CE8-4E46-B65F-E61A394AC04F}" srcOrd="5" destOrd="0" parTransId="{56E14AF3-768C-4C6D-A89C-529BDC7F6DC8}" sibTransId="{076A828F-5850-4DE0-8F86-F93C7829214B}"/>
    <dgm:cxn modelId="{B2C6677F-536B-4284-A40F-AEF0A559A554}" type="presOf" srcId="{929424B0-BA95-4BE5-A72C-BB0DA908585D}" destId="{9365704B-D14B-4B02-9768-5877FDE615EC}" srcOrd="0" destOrd="0" presId="urn:microsoft.com/office/officeart/2005/8/layout/hChevron3"/>
    <dgm:cxn modelId="{0EBAE0B8-1D5F-4B23-AC6E-45C0AB1729FD}" srcId="{758F2C8E-BFDB-4516-95FA-C36F1C7CD32A}" destId="{4536252B-F3FC-469A-9884-D05629051ED8}" srcOrd="1" destOrd="0" parTransId="{D8AB97E4-0B0E-486E-AC06-25233F18CCBC}" sibTransId="{B9FEA70C-CE19-4664-9184-E429199C0578}"/>
    <dgm:cxn modelId="{802B71B9-A308-4FF1-9AE7-72E66A14A42D}" type="presOf" srcId="{DBA22116-059D-47D9-84C9-9482CE2E5417}" destId="{E196D478-8140-4A90-A506-A335540302C8}" srcOrd="0" destOrd="0" presId="urn:microsoft.com/office/officeart/2005/8/layout/hChevron3"/>
    <dgm:cxn modelId="{39C525E7-0A94-4078-91AE-9AEAB20C1FEF}" type="presOf" srcId="{4536252B-F3FC-469A-9884-D05629051ED8}" destId="{16B8A472-EB9E-43BE-AB76-C8DD6172B1CB}" srcOrd="0" destOrd="0" presId="urn:microsoft.com/office/officeart/2005/8/layout/hChevron3"/>
    <dgm:cxn modelId="{46CFC219-B64C-4926-B485-F8A0AAD3990A}" type="presParOf" srcId="{E820AE2A-1E35-42E8-9543-793E3D571363}" destId="{181DC742-EB99-4DFC-9781-79A223A25F50}" srcOrd="0" destOrd="0" presId="urn:microsoft.com/office/officeart/2005/8/layout/hChevron3"/>
    <dgm:cxn modelId="{49D2DE07-CA55-45D9-9247-EFB7EC6A301A}" type="presParOf" srcId="{E820AE2A-1E35-42E8-9543-793E3D571363}" destId="{71B73503-04DC-4F26-BA26-7307F97586D0}" srcOrd="1" destOrd="0" presId="urn:microsoft.com/office/officeart/2005/8/layout/hChevron3"/>
    <dgm:cxn modelId="{9E9D98D1-2377-4D29-B3E7-9CFD8E90C89C}" type="presParOf" srcId="{E820AE2A-1E35-42E8-9543-793E3D571363}" destId="{16B8A472-EB9E-43BE-AB76-C8DD6172B1CB}" srcOrd="2" destOrd="0" presId="urn:microsoft.com/office/officeart/2005/8/layout/hChevron3"/>
    <dgm:cxn modelId="{525838A5-B6D4-4BEF-9E9B-38F3A51C3A16}" type="presParOf" srcId="{E820AE2A-1E35-42E8-9543-793E3D571363}" destId="{05189637-1E9A-4CC3-8821-ABDE210820B2}" srcOrd="3" destOrd="0" presId="urn:microsoft.com/office/officeart/2005/8/layout/hChevron3"/>
    <dgm:cxn modelId="{D58892DE-F019-4987-9EEE-BFED7BEC340A}" type="presParOf" srcId="{E820AE2A-1E35-42E8-9543-793E3D571363}" destId="{A0386E05-FA39-4F0D-B54F-09704FB8838B}" srcOrd="4" destOrd="0" presId="urn:microsoft.com/office/officeart/2005/8/layout/hChevron3"/>
    <dgm:cxn modelId="{C308AE79-7866-4F45-86CD-25AA82DA7C1B}" type="presParOf" srcId="{E820AE2A-1E35-42E8-9543-793E3D571363}" destId="{1BC36B6F-6BC9-4002-9D8F-6E02C5AC2A2B}" srcOrd="5" destOrd="0" presId="urn:microsoft.com/office/officeart/2005/8/layout/hChevron3"/>
    <dgm:cxn modelId="{DD236EF1-F3CF-4D89-B39E-C911EF76FCE7}" type="presParOf" srcId="{E820AE2A-1E35-42E8-9543-793E3D571363}" destId="{9365704B-D14B-4B02-9768-5877FDE615EC}" srcOrd="6" destOrd="0" presId="urn:microsoft.com/office/officeart/2005/8/layout/hChevron3"/>
    <dgm:cxn modelId="{633CB721-7B14-41F3-A64C-56FF80D402B7}" type="presParOf" srcId="{E820AE2A-1E35-42E8-9543-793E3D571363}" destId="{96165BDC-5DC5-494A-93E6-911CD1DCE2EF}" srcOrd="7" destOrd="0" presId="urn:microsoft.com/office/officeart/2005/8/layout/hChevron3"/>
    <dgm:cxn modelId="{3BE22C38-2BF2-4D45-8F05-31B64A11A80D}" type="presParOf" srcId="{E820AE2A-1E35-42E8-9543-793E3D571363}" destId="{E196D478-8140-4A90-A506-A335540302C8}" srcOrd="8" destOrd="0" presId="urn:microsoft.com/office/officeart/2005/8/layout/hChevron3"/>
    <dgm:cxn modelId="{B433E370-A7F4-44B1-A52F-6C666A0BF94B}" type="presParOf" srcId="{E820AE2A-1E35-42E8-9543-793E3D571363}" destId="{2528B29B-834E-4791-B90C-D6827D04B21E}" srcOrd="9" destOrd="0" presId="urn:microsoft.com/office/officeart/2005/8/layout/hChevron3"/>
    <dgm:cxn modelId="{9695CC41-7032-4888-9765-568DC6D375D2}" type="presParOf" srcId="{E820AE2A-1E35-42E8-9543-793E3D571363}" destId="{D858F541-BE82-4DD7-AF04-6044E370B2C3}" srcOrd="10" destOrd="0" presId="urn:microsoft.com/office/officeart/2005/8/layout/hChevron3"/>
  </dgm:cxnLst>
  <dgm:bg>
    <a:solidFill>
      <a:srgbClr val="0080B5"/>
    </a:solidFill>
  </dgm:bg>
  <dgm:whole>
    <a:ln w="0"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58F2C8E-BFDB-4516-95FA-C36F1C7CD32A}"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011CE6B8-7C17-4E6F-9AAA-D144BC703B6F}">
      <dgm:prSet phldrT="[Text]"/>
      <dgm:spPr>
        <a:solidFill>
          <a:srgbClr val="0381B6"/>
        </a:solidFill>
        <a:ln>
          <a:solidFill>
            <a:schemeClr val="bg2">
              <a:lumMod val="90000"/>
            </a:schemeClr>
          </a:solidFill>
        </a:ln>
      </dgm:spPr>
      <dgm:t>
        <a:bodyPr/>
        <a:lstStyle/>
        <a:p>
          <a:r>
            <a:rPr lang="de-DE" b="0" dirty="0" err="1">
              <a:solidFill>
                <a:schemeClr val="bg2">
                  <a:lumMod val="90000"/>
                </a:schemeClr>
              </a:solidFill>
              <a:latin typeface="+mj-lt"/>
            </a:rPr>
            <a:t>Introduction</a:t>
          </a:r>
          <a:endParaRPr lang="de-DE" b="0" dirty="0">
            <a:solidFill>
              <a:schemeClr val="bg2">
                <a:lumMod val="90000"/>
              </a:schemeClr>
            </a:solidFill>
            <a:latin typeface="+mj-lt"/>
          </a:endParaRPr>
        </a:p>
      </dgm:t>
    </dgm:pt>
    <dgm:pt modelId="{F310813D-64E8-43C0-890F-8B0C2E98249C}" type="parTrans" cxnId="{7BEFC93E-7079-41DA-98CF-3F2CBF40A929}">
      <dgm:prSet/>
      <dgm:spPr/>
      <dgm:t>
        <a:bodyPr/>
        <a:lstStyle/>
        <a:p>
          <a:endParaRPr lang="de-DE"/>
        </a:p>
      </dgm:t>
    </dgm:pt>
    <dgm:pt modelId="{85336700-1D68-41EE-B8DA-80489A53A8FB}" type="sibTrans" cxnId="{7BEFC93E-7079-41DA-98CF-3F2CBF40A929}">
      <dgm:prSet/>
      <dgm:spPr/>
      <dgm:t>
        <a:bodyPr/>
        <a:lstStyle/>
        <a:p>
          <a:endParaRPr lang="de-DE"/>
        </a:p>
      </dgm:t>
    </dgm:pt>
    <dgm:pt modelId="{929424B0-BA95-4BE5-A72C-BB0DA908585D}">
      <dgm:prSet phldrT="[Text]"/>
      <dgm:spPr>
        <a:solidFill>
          <a:schemeClr val="bg2">
            <a:lumMod val="90000"/>
          </a:schemeClr>
        </a:solidFill>
        <a:ln>
          <a:solidFill>
            <a:schemeClr val="bg2">
              <a:lumMod val="90000"/>
            </a:schemeClr>
          </a:solidFill>
        </a:ln>
      </dgm:spPr>
      <dgm:t>
        <a:bodyPr/>
        <a:lstStyle/>
        <a:p>
          <a:r>
            <a:rPr lang="de-DE" b="1" dirty="0" err="1">
              <a:solidFill>
                <a:srgbClr val="FFFFFF"/>
              </a:solidFill>
              <a:latin typeface="+mj-lt"/>
            </a:rPr>
            <a:t>How</a:t>
          </a:r>
          <a:r>
            <a:rPr lang="de-DE" b="1" dirty="0">
              <a:solidFill>
                <a:srgbClr val="FFFFFF"/>
              </a:solidFill>
              <a:latin typeface="+mj-lt"/>
            </a:rPr>
            <a:t>?</a:t>
          </a:r>
        </a:p>
      </dgm:t>
    </dgm:pt>
    <dgm:pt modelId="{0B75F308-6EF6-4A65-911F-16142925E3F1}" type="parTrans" cxnId="{82AB0B15-0A03-40D4-AAA4-E7564CE05505}">
      <dgm:prSet/>
      <dgm:spPr/>
      <dgm:t>
        <a:bodyPr/>
        <a:lstStyle/>
        <a:p>
          <a:endParaRPr lang="de-DE"/>
        </a:p>
      </dgm:t>
    </dgm:pt>
    <dgm:pt modelId="{CC241B96-B999-4F3D-B44B-AC2DFB5E4008}" type="sibTrans" cxnId="{82AB0B15-0A03-40D4-AAA4-E7564CE05505}">
      <dgm:prSet/>
      <dgm:spPr/>
      <dgm:t>
        <a:bodyPr/>
        <a:lstStyle/>
        <a:p>
          <a:endParaRPr lang="de-DE"/>
        </a:p>
      </dgm:t>
    </dgm:pt>
    <dgm:pt modelId="{DBA22116-059D-47D9-84C9-9482CE2E5417}">
      <dgm:prSet phldrT="[Text]"/>
      <dgm:spPr>
        <a:ln>
          <a:solidFill>
            <a:schemeClr val="bg2">
              <a:lumMod val="90000"/>
            </a:schemeClr>
          </a:solidFill>
        </a:ln>
      </dgm:spPr>
      <dgm:t>
        <a:bodyPr/>
        <a:lstStyle/>
        <a:p>
          <a:r>
            <a:rPr lang="de-DE" dirty="0" err="1">
              <a:solidFill>
                <a:schemeClr val="bg2">
                  <a:lumMod val="90000"/>
                </a:schemeClr>
              </a:solidFill>
              <a:latin typeface="+mj-lt"/>
            </a:rPr>
            <a:t>Results</a:t>
          </a:r>
          <a:endParaRPr lang="de-DE" dirty="0">
            <a:solidFill>
              <a:schemeClr val="bg2">
                <a:lumMod val="90000"/>
              </a:schemeClr>
            </a:solidFill>
            <a:latin typeface="+mj-lt"/>
          </a:endParaRPr>
        </a:p>
      </dgm:t>
    </dgm:pt>
    <dgm:pt modelId="{B3DB93F4-B20F-4D66-879A-8678A3ECE6A2}" type="parTrans" cxnId="{B0FA016A-F6C1-4CD6-BD7B-6AC418F2A5A1}">
      <dgm:prSet/>
      <dgm:spPr/>
      <dgm:t>
        <a:bodyPr/>
        <a:lstStyle/>
        <a:p>
          <a:endParaRPr lang="de-DE"/>
        </a:p>
      </dgm:t>
    </dgm:pt>
    <dgm:pt modelId="{94E2D84D-910E-4182-A574-6ADE86484C3D}" type="sibTrans" cxnId="{B0FA016A-F6C1-4CD6-BD7B-6AC418F2A5A1}">
      <dgm:prSet/>
      <dgm:spPr/>
      <dgm:t>
        <a:bodyPr/>
        <a:lstStyle/>
        <a:p>
          <a:endParaRPr lang="de-DE"/>
        </a:p>
      </dgm:t>
    </dgm:pt>
    <dgm:pt modelId="{0E1518DB-5CE8-4E46-B65F-E61A394AC04F}">
      <dgm:prSet phldrT="[Text]"/>
      <dgm:spPr>
        <a:ln>
          <a:solidFill>
            <a:schemeClr val="bg2">
              <a:lumMod val="75000"/>
            </a:schemeClr>
          </a:solidFill>
        </a:ln>
      </dgm:spPr>
      <dgm:t>
        <a:bodyPr/>
        <a:lstStyle/>
        <a:p>
          <a:r>
            <a:rPr lang="de-DE" dirty="0" err="1">
              <a:solidFill>
                <a:schemeClr val="bg2">
                  <a:lumMod val="90000"/>
                </a:schemeClr>
              </a:solidFill>
              <a:latin typeface="+mj-lt"/>
            </a:rPr>
            <a:t>Conclusion</a:t>
          </a:r>
          <a:endParaRPr lang="de-DE" dirty="0">
            <a:solidFill>
              <a:schemeClr val="bg2">
                <a:lumMod val="90000"/>
              </a:schemeClr>
            </a:solidFill>
            <a:latin typeface="+mj-lt"/>
          </a:endParaRPr>
        </a:p>
      </dgm:t>
    </dgm:pt>
    <dgm:pt modelId="{56E14AF3-768C-4C6D-A89C-529BDC7F6DC8}" type="parTrans" cxnId="{97E9F14F-0B1F-4E46-B579-C5B8F06083D7}">
      <dgm:prSet/>
      <dgm:spPr/>
      <dgm:t>
        <a:bodyPr/>
        <a:lstStyle/>
        <a:p>
          <a:endParaRPr lang="de-DE"/>
        </a:p>
      </dgm:t>
    </dgm:pt>
    <dgm:pt modelId="{076A828F-5850-4DE0-8F86-F93C7829214B}" type="sibTrans" cxnId="{97E9F14F-0B1F-4E46-B579-C5B8F06083D7}">
      <dgm:prSet/>
      <dgm:spPr/>
      <dgm:t>
        <a:bodyPr/>
        <a:lstStyle/>
        <a:p>
          <a:endParaRPr lang="de-DE"/>
        </a:p>
      </dgm:t>
    </dgm:pt>
    <dgm:pt modelId="{4536252B-F3FC-469A-9884-D05629051ED8}">
      <dgm:prSet phldrT="[Text]"/>
      <dgm:spPr>
        <a:ln>
          <a:solidFill>
            <a:schemeClr val="bg2">
              <a:lumMod val="90000"/>
            </a:schemeClr>
          </a:solidFill>
        </a:ln>
      </dgm:spPr>
      <dgm:t>
        <a:bodyPr/>
        <a:lstStyle/>
        <a:p>
          <a:r>
            <a:rPr lang="de-DE" dirty="0" err="1">
              <a:solidFill>
                <a:schemeClr val="bg2">
                  <a:lumMod val="90000"/>
                </a:schemeClr>
              </a:solidFill>
              <a:latin typeface="+mj-lt"/>
            </a:rPr>
            <a:t>Why</a:t>
          </a:r>
          <a:r>
            <a:rPr lang="de-DE" dirty="0">
              <a:solidFill>
                <a:schemeClr val="bg2">
                  <a:lumMod val="90000"/>
                </a:schemeClr>
              </a:solidFill>
              <a:latin typeface="+mj-lt"/>
            </a:rPr>
            <a:t>?</a:t>
          </a:r>
        </a:p>
      </dgm:t>
    </dgm:pt>
    <dgm:pt modelId="{D8AB97E4-0B0E-486E-AC06-25233F18CCBC}" type="parTrans" cxnId="{0EBAE0B8-1D5F-4B23-AC6E-45C0AB1729FD}">
      <dgm:prSet/>
      <dgm:spPr/>
      <dgm:t>
        <a:bodyPr/>
        <a:lstStyle/>
        <a:p>
          <a:endParaRPr lang="de-DE"/>
        </a:p>
      </dgm:t>
    </dgm:pt>
    <dgm:pt modelId="{B9FEA70C-CE19-4664-9184-E429199C0578}" type="sibTrans" cxnId="{0EBAE0B8-1D5F-4B23-AC6E-45C0AB1729FD}">
      <dgm:prSet/>
      <dgm:spPr/>
      <dgm:t>
        <a:bodyPr/>
        <a:lstStyle/>
        <a:p>
          <a:endParaRPr lang="de-DE"/>
        </a:p>
      </dgm:t>
    </dgm:pt>
    <dgm:pt modelId="{6013CBC5-C7B8-4D72-90E2-A869657462EE}">
      <dgm:prSet phldrT="[Text]"/>
      <dgm:spPr>
        <a:ln>
          <a:solidFill>
            <a:schemeClr val="bg2">
              <a:lumMod val="90000"/>
            </a:schemeClr>
          </a:solidFill>
        </a:ln>
      </dgm:spPr>
      <dgm:t>
        <a:bodyPr/>
        <a:lstStyle/>
        <a:p>
          <a:r>
            <a:rPr lang="de-DE" dirty="0" err="1">
              <a:solidFill>
                <a:schemeClr val="bg2">
                  <a:lumMod val="90000"/>
                </a:schemeClr>
              </a:solidFill>
              <a:latin typeface="+mj-lt"/>
            </a:rPr>
            <a:t>What</a:t>
          </a:r>
          <a:r>
            <a:rPr lang="de-DE" dirty="0">
              <a:solidFill>
                <a:schemeClr val="bg2">
                  <a:lumMod val="90000"/>
                </a:schemeClr>
              </a:solidFill>
              <a:latin typeface="+mj-lt"/>
            </a:rPr>
            <a:t>?</a:t>
          </a:r>
        </a:p>
      </dgm:t>
    </dgm:pt>
    <dgm:pt modelId="{0441C018-E225-4ADE-AE4C-0DCE2E7022D5}" type="parTrans" cxnId="{3C234E43-86ED-4E3E-BDC0-FC6000720D71}">
      <dgm:prSet/>
      <dgm:spPr/>
      <dgm:t>
        <a:bodyPr/>
        <a:lstStyle/>
        <a:p>
          <a:endParaRPr lang="de-DE"/>
        </a:p>
      </dgm:t>
    </dgm:pt>
    <dgm:pt modelId="{43D766E7-DA92-4BF6-9F86-2A8094EB0AA6}" type="sibTrans" cxnId="{3C234E43-86ED-4E3E-BDC0-FC6000720D71}">
      <dgm:prSet/>
      <dgm:spPr/>
      <dgm:t>
        <a:bodyPr/>
        <a:lstStyle/>
        <a:p>
          <a:endParaRPr lang="de-DE"/>
        </a:p>
      </dgm:t>
    </dgm:pt>
    <dgm:pt modelId="{E820AE2A-1E35-42E8-9543-793E3D571363}" type="pres">
      <dgm:prSet presAssocID="{758F2C8E-BFDB-4516-95FA-C36F1C7CD32A}" presName="Name0" presStyleCnt="0">
        <dgm:presLayoutVars>
          <dgm:dir/>
          <dgm:resizeHandles val="exact"/>
        </dgm:presLayoutVars>
      </dgm:prSet>
      <dgm:spPr/>
    </dgm:pt>
    <dgm:pt modelId="{181DC742-EB99-4DFC-9781-79A223A25F50}" type="pres">
      <dgm:prSet presAssocID="{011CE6B8-7C17-4E6F-9AAA-D144BC703B6F}" presName="parTxOnly" presStyleLbl="node1" presStyleIdx="0" presStyleCnt="6" custLinFactNeighborY="885">
        <dgm:presLayoutVars>
          <dgm:bulletEnabled val="1"/>
        </dgm:presLayoutVars>
      </dgm:prSet>
      <dgm:spPr/>
    </dgm:pt>
    <dgm:pt modelId="{71B73503-04DC-4F26-BA26-7307F97586D0}" type="pres">
      <dgm:prSet presAssocID="{85336700-1D68-41EE-B8DA-80489A53A8FB}" presName="parSpace" presStyleCnt="0"/>
      <dgm:spPr/>
    </dgm:pt>
    <dgm:pt modelId="{16B8A472-EB9E-43BE-AB76-C8DD6172B1CB}" type="pres">
      <dgm:prSet presAssocID="{4536252B-F3FC-469A-9884-D05629051ED8}" presName="parTxOnly" presStyleLbl="node1" presStyleIdx="1" presStyleCnt="6">
        <dgm:presLayoutVars>
          <dgm:bulletEnabled val="1"/>
        </dgm:presLayoutVars>
      </dgm:prSet>
      <dgm:spPr/>
    </dgm:pt>
    <dgm:pt modelId="{05189637-1E9A-4CC3-8821-ABDE210820B2}" type="pres">
      <dgm:prSet presAssocID="{B9FEA70C-CE19-4664-9184-E429199C0578}" presName="parSpace" presStyleCnt="0"/>
      <dgm:spPr/>
    </dgm:pt>
    <dgm:pt modelId="{A0386E05-FA39-4F0D-B54F-09704FB8838B}" type="pres">
      <dgm:prSet presAssocID="{6013CBC5-C7B8-4D72-90E2-A869657462EE}" presName="parTxOnly" presStyleLbl="node1" presStyleIdx="2" presStyleCnt="6">
        <dgm:presLayoutVars>
          <dgm:bulletEnabled val="1"/>
        </dgm:presLayoutVars>
      </dgm:prSet>
      <dgm:spPr/>
    </dgm:pt>
    <dgm:pt modelId="{1BC36B6F-6BC9-4002-9D8F-6E02C5AC2A2B}" type="pres">
      <dgm:prSet presAssocID="{43D766E7-DA92-4BF6-9F86-2A8094EB0AA6}" presName="parSpace" presStyleCnt="0"/>
      <dgm:spPr/>
    </dgm:pt>
    <dgm:pt modelId="{9365704B-D14B-4B02-9768-5877FDE615EC}" type="pres">
      <dgm:prSet presAssocID="{929424B0-BA95-4BE5-A72C-BB0DA908585D}" presName="parTxOnly" presStyleLbl="node1" presStyleIdx="3" presStyleCnt="6">
        <dgm:presLayoutVars>
          <dgm:bulletEnabled val="1"/>
        </dgm:presLayoutVars>
      </dgm:prSet>
      <dgm:spPr/>
    </dgm:pt>
    <dgm:pt modelId="{96165BDC-5DC5-494A-93E6-911CD1DCE2EF}" type="pres">
      <dgm:prSet presAssocID="{CC241B96-B999-4F3D-B44B-AC2DFB5E4008}" presName="parSpace" presStyleCnt="0"/>
      <dgm:spPr/>
    </dgm:pt>
    <dgm:pt modelId="{E196D478-8140-4A90-A506-A335540302C8}" type="pres">
      <dgm:prSet presAssocID="{DBA22116-059D-47D9-84C9-9482CE2E5417}" presName="parTxOnly" presStyleLbl="node1" presStyleIdx="4" presStyleCnt="6">
        <dgm:presLayoutVars>
          <dgm:bulletEnabled val="1"/>
        </dgm:presLayoutVars>
      </dgm:prSet>
      <dgm:spPr/>
    </dgm:pt>
    <dgm:pt modelId="{2528B29B-834E-4791-B90C-D6827D04B21E}" type="pres">
      <dgm:prSet presAssocID="{94E2D84D-910E-4182-A574-6ADE86484C3D}" presName="parSpace" presStyleCnt="0"/>
      <dgm:spPr/>
    </dgm:pt>
    <dgm:pt modelId="{D858F541-BE82-4DD7-AF04-6044E370B2C3}" type="pres">
      <dgm:prSet presAssocID="{0E1518DB-5CE8-4E46-B65F-E61A394AC04F}" presName="parTxOnly" presStyleLbl="node1" presStyleIdx="5" presStyleCnt="6" custLinFactNeighborX="498" custLinFactNeighborY="10270">
        <dgm:presLayoutVars>
          <dgm:bulletEnabled val="1"/>
        </dgm:presLayoutVars>
      </dgm:prSet>
      <dgm:spPr/>
    </dgm:pt>
  </dgm:ptLst>
  <dgm:cxnLst>
    <dgm:cxn modelId="{82AB0B15-0A03-40D4-AAA4-E7564CE05505}" srcId="{758F2C8E-BFDB-4516-95FA-C36F1C7CD32A}" destId="{929424B0-BA95-4BE5-A72C-BB0DA908585D}" srcOrd="3" destOrd="0" parTransId="{0B75F308-6EF6-4A65-911F-16142925E3F1}" sibTransId="{CC241B96-B999-4F3D-B44B-AC2DFB5E4008}"/>
    <dgm:cxn modelId="{7E203A26-AA67-4BDD-95A9-83E881EBAAB4}" type="presOf" srcId="{011CE6B8-7C17-4E6F-9AAA-D144BC703B6F}" destId="{181DC742-EB99-4DFC-9781-79A223A25F50}" srcOrd="0" destOrd="0" presId="urn:microsoft.com/office/officeart/2005/8/layout/hChevron3"/>
    <dgm:cxn modelId="{DD8E9B35-96C2-4511-8D57-28ED571CBE44}" type="presOf" srcId="{0E1518DB-5CE8-4E46-B65F-E61A394AC04F}" destId="{D858F541-BE82-4DD7-AF04-6044E370B2C3}" srcOrd="0" destOrd="0" presId="urn:microsoft.com/office/officeart/2005/8/layout/hChevron3"/>
    <dgm:cxn modelId="{7BEFC93E-7079-41DA-98CF-3F2CBF40A929}" srcId="{758F2C8E-BFDB-4516-95FA-C36F1C7CD32A}" destId="{011CE6B8-7C17-4E6F-9AAA-D144BC703B6F}" srcOrd="0" destOrd="0" parTransId="{F310813D-64E8-43C0-890F-8B0C2E98249C}" sibTransId="{85336700-1D68-41EE-B8DA-80489A53A8FB}"/>
    <dgm:cxn modelId="{E31E545B-37F3-4D86-BEAF-5B345AC87705}" type="presOf" srcId="{6013CBC5-C7B8-4D72-90E2-A869657462EE}" destId="{A0386E05-FA39-4F0D-B54F-09704FB8838B}" srcOrd="0" destOrd="0" presId="urn:microsoft.com/office/officeart/2005/8/layout/hChevron3"/>
    <dgm:cxn modelId="{3C234E43-86ED-4E3E-BDC0-FC6000720D71}" srcId="{758F2C8E-BFDB-4516-95FA-C36F1C7CD32A}" destId="{6013CBC5-C7B8-4D72-90E2-A869657462EE}" srcOrd="2" destOrd="0" parTransId="{0441C018-E225-4ADE-AE4C-0DCE2E7022D5}" sibTransId="{43D766E7-DA92-4BF6-9F86-2A8094EB0AA6}"/>
    <dgm:cxn modelId="{B0FA016A-F6C1-4CD6-BD7B-6AC418F2A5A1}" srcId="{758F2C8E-BFDB-4516-95FA-C36F1C7CD32A}" destId="{DBA22116-059D-47D9-84C9-9482CE2E5417}" srcOrd="4" destOrd="0" parTransId="{B3DB93F4-B20F-4D66-879A-8678A3ECE6A2}" sibTransId="{94E2D84D-910E-4182-A574-6ADE86484C3D}"/>
    <dgm:cxn modelId="{FEC5C96B-2329-46E2-B9DC-2A5C24AFB773}" type="presOf" srcId="{758F2C8E-BFDB-4516-95FA-C36F1C7CD32A}" destId="{E820AE2A-1E35-42E8-9543-793E3D571363}" srcOrd="0" destOrd="0" presId="urn:microsoft.com/office/officeart/2005/8/layout/hChevron3"/>
    <dgm:cxn modelId="{97E9F14F-0B1F-4E46-B579-C5B8F06083D7}" srcId="{758F2C8E-BFDB-4516-95FA-C36F1C7CD32A}" destId="{0E1518DB-5CE8-4E46-B65F-E61A394AC04F}" srcOrd="5" destOrd="0" parTransId="{56E14AF3-768C-4C6D-A89C-529BDC7F6DC8}" sibTransId="{076A828F-5850-4DE0-8F86-F93C7829214B}"/>
    <dgm:cxn modelId="{B2C6677F-536B-4284-A40F-AEF0A559A554}" type="presOf" srcId="{929424B0-BA95-4BE5-A72C-BB0DA908585D}" destId="{9365704B-D14B-4B02-9768-5877FDE615EC}" srcOrd="0" destOrd="0" presId="urn:microsoft.com/office/officeart/2005/8/layout/hChevron3"/>
    <dgm:cxn modelId="{0EBAE0B8-1D5F-4B23-AC6E-45C0AB1729FD}" srcId="{758F2C8E-BFDB-4516-95FA-C36F1C7CD32A}" destId="{4536252B-F3FC-469A-9884-D05629051ED8}" srcOrd="1" destOrd="0" parTransId="{D8AB97E4-0B0E-486E-AC06-25233F18CCBC}" sibTransId="{B9FEA70C-CE19-4664-9184-E429199C0578}"/>
    <dgm:cxn modelId="{802B71B9-A308-4FF1-9AE7-72E66A14A42D}" type="presOf" srcId="{DBA22116-059D-47D9-84C9-9482CE2E5417}" destId="{E196D478-8140-4A90-A506-A335540302C8}" srcOrd="0" destOrd="0" presId="urn:microsoft.com/office/officeart/2005/8/layout/hChevron3"/>
    <dgm:cxn modelId="{39C525E7-0A94-4078-91AE-9AEAB20C1FEF}" type="presOf" srcId="{4536252B-F3FC-469A-9884-D05629051ED8}" destId="{16B8A472-EB9E-43BE-AB76-C8DD6172B1CB}" srcOrd="0" destOrd="0" presId="urn:microsoft.com/office/officeart/2005/8/layout/hChevron3"/>
    <dgm:cxn modelId="{46CFC219-B64C-4926-B485-F8A0AAD3990A}" type="presParOf" srcId="{E820AE2A-1E35-42E8-9543-793E3D571363}" destId="{181DC742-EB99-4DFC-9781-79A223A25F50}" srcOrd="0" destOrd="0" presId="urn:microsoft.com/office/officeart/2005/8/layout/hChevron3"/>
    <dgm:cxn modelId="{49D2DE07-CA55-45D9-9247-EFB7EC6A301A}" type="presParOf" srcId="{E820AE2A-1E35-42E8-9543-793E3D571363}" destId="{71B73503-04DC-4F26-BA26-7307F97586D0}" srcOrd="1" destOrd="0" presId="urn:microsoft.com/office/officeart/2005/8/layout/hChevron3"/>
    <dgm:cxn modelId="{9E9D98D1-2377-4D29-B3E7-9CFD8E90C89C}" type="presParOf" srcId="{E820AE2A-1E35-42E8-9543-793E3D571363}" destId="{16B8A472-EB9E-43BE-AB76-C8DD6172B1CB}" srcOrd="2" destOrd="0" presId="urn:microsoft.com/office/officeart/2005/8/layout/hChevron3"/>
    <dgm:cxn modelId="{525838A5-B6D4-4BEF-9E9B-38F3A51C3A16}" type="presParOf" srcId="{E820AE2A-1E35-42E8-9543-793E3D571363}" destId="{05189637-1E9A-4CC3-8821-ABDE210820B2}" srcOrd="3" destOrd="0" presId="urn:microsoft.com/office/officeart/2005/8/layout/hChevron3"/>
    <dgm:cxn modelId="{D58892DE-F019-4987-9EEE-BFED7BEC340A}" type="presParOf" srcId="{E820AE2A-1E35-42E8-9543-793E3D571363}" destId="{A0386E05-FA39-4F0D-B54F-09704FB8838B}" srcOrd="4" destOrd="0" presId="urn:microsoft.com/office/officeart/2005/8/layout/hChevron3"/>
    <dgm:cxn modelId="{C308AE79-7866-4F45-86CD-25AA82DA7C1B}" type="presParOf" srcId="{E820AE2A-1E35-42E8-9543-793E3D571363}" destId="{1BC36B6F-6BC9-4002-9D8F-6E02C5AC2A2B}" srcOrd="5" destOrd="0" presId="urn:microsoft.com/office/officeart/2005/8/layout/hChevron3"/>
    <dgm:cxn modelId="{DD236EF1-F3CF-4D89-B39E-C911EF76FCE7}" type="presParOf" srcId="{E820AE2A-1E35-42E8-9543-793E3D571363}" destId="{9365704B-D14B-4B02-9768-5877FDE615EC}" srcOrd="6" destOrd="0" presId="urn:microsoft.com/office/officeart/2005/8/layout/hChevron3"/>
    <dgm:cxn modelId="{633CB721-7B14-41F3-A64C-56FF80D402B7}" type="presParOf" srcId="{E820AE2A-1E35-42E8-9543-793E3D571363}" destId="{96165BDC-5DC5-494A-93E6-911CD1DCE2EF}" srcOrd="7" destOrd="0" presId="urn:microsoft.com/office/officeart/2005/8/layout/hChevron3"/>
    <dgm:cxn modelId="{3BE22C38-2BF2-4D45-8F05-31B64A11A80D}" type="presParOf" srcId="{E820AE2A-1E35-42E8-9543-793E3D571363}" destId="{E196D478-8140-4A90-A506-A335540302C8}" srcOrd="8" destOrd="0" presId="urn:microsoft.com/office/officeart/2005/8/layout/hChevron3"/>
    <dgm:cxn modelId="{B433E370-A7F4-44B1-A52F-6C666A0BF94B}" type="presParOf" srcId="{E820AE2A-1E35-42E8-9543-793E3D571363}" destId="{2528B29B-834E-4791-B90C-D6827D04B21E}" srcOrd="9" destOrd="0" presId="urn:microsoft.com/office/officeart/2005/8/layout/hChevron3"/>
    <dgm:cxn modelId="{9695CC41-7032-4888-9765-568DC6D375D2}" type="presParOf" srcId="{E820AE2A-1E35-42E8-9543-793E3D571363}" destId="{D858F541-BE82-4DD7-AF04-6044E370B2C3}" srcOrd="10" destOrd="0" presId="urn:microsoft.com/office/officeart/2005/8/layout/hChevron3"/>
  </dgm:cxnLst>
  <dgm:bg>
    <a:solidFill>
      <a:srgbClr val="0080B5"/>
    </a:solidFill>
  </dgm:bg>
  <dgm:whole>
    <a:ln w="0"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58F2C8E-BFDB-4516-95FA-C36F1C7CD32A}"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011CE6B8-7C17-4E6F-9AAA-D144BC703B6F}">
      <dgm:prSet phldrT="[Text]"/>
      <dgm:spPr>
        <a:solidFill>
          <a:srgbClr val="0381B6"/>
        </a:solidFill>
        <a:ln>
          <a:solidFill>
            <a:schemeClr val="bg2">
              <a:lumMod val="90000"/>
            </a:schemeClr>
          </a:solidFill>
        </a:ln>
      </dgm:spPr>
      <dgm:t>
        <a:bodyPr/>
        <a:lstStyle/>
        <a:p>
          <a:r>
            <a:rPr lang="de-DE" b="0" dirty="0" err="1">
              <a:solidFill>
                <a:schemeClr val="bg2">
                  <a:lumMod val="90000"/>
                </a:schemeClr>
              </a:solidFill>
              <a:latin typeface="+mj-lt"/>
            </a:rPr>
            <a:t>Introduction</a:t>
          </a:r>
          <a:endParaRPr lang="de-DE" b="0" dirty="0">
            <a:solidFill>
              <a:schemeClr val="bg2">
                <a:lumMod val="90000"/>
              </a:schemeClr>
            </a:solidFill>
            <a:latin typeface="+mj-lt"/>
          </a:endParaRPr>
        </a:p>
      </dgm:t>
    </dgm:pt>
    <dgm:pt modelId="{F310813D-64E8-43C0-890F-8B0C2E98249C}" type="parTrans" cxnId="{7BEFC93E-7079-41DA-98CF-3F2CBF40A929}">
      <dgm:prSet/>
      <dgm:spPr/>
      <dgm:t>
        <a:bodyPr/>
        <a:lstStyle/>
        <a:p>
          <a:endParaRPr lang="de-DE"/>
        </a:p>
      </dgm:t>
    </dgm:pt>
    <dgm:pt modelId="{85336700-1D68-41EE-B8DA-80489A53A8FB}" type="sibTrans" cxnId="{7BEFC93E-7079-41DA-98CF-3F2CBF40A929}">
      <dgm:prSet/>
      <dgm:spPr/>
      <dgm:t>
        <a:bodyPr/>
        <a:lstStyle/>
        <a:p>
          <a:endParaRPr lang="de-DE"/>
        </a:p>
      </dgm:t>
    </dgm:pt>
    <dgm:pt modelId="{929424B0-BA95-4BE5-A72C-BB0DA908585D}">
      <dgm:prSet phldrT="[Text]"/>
      <dgm:spPr>
        <a:ln>
          <a:solidFill>
            <a:schemeClr val="bg2">
              <a:lumMod val="90000"/>
            </a:schemeClr>
          </a:solidFill>
        </a:ln>
      </dgm:spPr>
      <dgm:t>
        <a:bodyPr/>
        <a:lstStyle/>
        <a:p>
          <a:r>
            <a:rPr lang="de-DE" dirty="0" err="1">
              <a:solidFill>
                <a:schemeClr val="bg2">
                  <a:lumMod val="90000"/>
                </a:schemeClr>
              </a:solidFill>
              <a:latin typeface="+mj-lt"/>
            </a:rPr>
            <a:t>How</a:t>
          </a:r>
          <a:r>
            <a:rPr lang="de-DE" dirty="0">
              <a:solidFill>
                <a:schemeClr val="bg2">
                  <a:lumMod val="90000"/>
                </a:schemeClr>
              </a:solidFill>
              <a:latin typeface="+mj-lt"/>
            </a:rPr>
            <a:t>?</a:t>
          </a:r>
        </a:p>
      </dgm:t>
    </dgm:pt>
    <dgm:pt modelId="{0B75F308-6EF6-4A65-911F-16142925E3F1}" type="parTrans" cxnId="{82AB0B15-0A03-40D4-AAA4-E7564CE05505}">
      <dgm:prSet/>
      <dgm:spPr/>
      <dgm:t>
        <a:bodyPr/>
        <a:lstStyle/>
        <a:p>
          <a:endParaRPr lang="de-DE"/>
        </a:p>
      </dgm:t>
    </dgm:pt>
    <dgm:pt modelId="{CC241B96-B999-4F3D-B44B-AC2DFB5E4008}" type="sibTrans" cxnId="{82AB0B15-0A03-40D4-AAA4-E7564CE05505}">
      <dgm:prSet/>
      <dgm:spPr/>
      <dgm:t>
        <a:bodyPr/>
        <a:lstStyle/>
        <a:p>
          <a:endParaRPr lang="de-DE"/>
        </a:p>
      </dgm:t>
    </dgm:pt>
    <dgm:pt modelId="{DBA22116-059D-47D9-84C9-9482CE2E5417}">
      <dgm:prSet phldrT="[Text]"/>
      <dgm:spPr>
        <a:solidFill>
          <a:schemeClr val="bg2">
            <a:lumMod val="90000"/>
          </a:schemeClr>
        </a:solidFill>
        <a:ln>
          <a:solidFill>
            <a:schemeClr val="bg2">
              <a:lumMod val="90000"/>
            </a:schemeClr>
          </a:solidFill>
        </a:ln>
      </dgm:spPr>
      <dgm:t>
        <a:bodyPr/>
        <a:lstStyle/>
        <a:p>
          <a:r>
            <a:rPr lang="de-DE" b="1" dirty="0" err="1">
              <a:solidFill>
                <a:srgbClr val="FFFFFF"/>
              </a:solidFill>
              <a:latin typeface="+mj-lt"/>
            </a:rPr>
            <a:t>Results</a:t>
          </a:r>
          <a:endParaRPr lang="de-DE" b="1" dirty="0">
            <a:solidFill>
              <a:srgbClr val="FFFFFF"/>
            </a:solidFill>
            <a:latin typeface="+mj-lt"/>
          </a:endParaRPr>
        </a:p>
      </dgm:t>
    </dgm:pt>
    <dgm:pt modelId="{B3DB93F4-B20F-4D66-879A-8678A3ECE6A2}" type="parTrans" cxnId="{B0FA016A-F6C1-4CD6-BD7B-6AC418F2A5A1}">
      <dgm:prSet/>
      <dgm:spPr/>
      <dgm:t>
        <a:bodyPr/>
        <a:lstStyle/>
        <a:p>
          <a:endParaRPr lang="de-DE"/>
        </a:p>
      </dgm:t>
    </dgm:pt>
    <dgm:pt modelId="{94E2D84D-910E-4182-A574-6ADE86484C3D}" type="sibTrans" cxnId="{B0FA016A-F6C1-4CD6-BD7B-6AC418F2A5A1}">
      <dgm:prSet/>
      <dgm:spPr/>
      <dgm:t>
        <a:bodyPr/>
        <a:lstStyle/>
        <a:p>
          <a:endParaRPr lang="de-DE"/>
        </a:p>
      </dgm:t>
    </dgm:pt>
    <dgm:pt modelId="{0E1518DB-5CE8-4E46-B65F-E61A394AC04F}">
      <dgm:prSet phldrT="[Text]"/>
      <dgm:spPr>
        <a:ln>
          <a:solidFill>
            <a:schemeClr val="bg2">
              <a:lumMod val="75000"/>
            </a:schemeClr>
          </a:solidFill>
        </a:ln>
      </dgm:spPr>
      <dgm:t>
        <a:bodyPr/>
        <a:lstStyle/>
        <a:p>
          <a:r>
            <a:rPr lang="de-DE" dirty="0" err="1">
              <a:solidFill>
                <a:schemeClr val="bg2">
                  <a:lumMod val="90000"/>
                </a:schemeClr>
              </a:solidFill>
              <a:latin typeface="+mj-lt"/>
            </a:rPr>
            <a:t>Conclusion</a:t>
          </a:r>
          <a:endParaRPr lang="de-DE" dirty="0">
            <a:solidFill>
              <a:schemeClr val="bg2">
                <a:lumMod val="90000"/>
              </a:schemeClr>
            </a:solidFill>
            <a:latin typeface="+mj-lt"/>
          </a:endParaRPr>
        </a:p>
      </dgm:t>
    </dgm:pt>
    <dgm:pt modelId="{56E14AF3-768C-4C6D-A89C-529BDC7F6DC8}" type="parTrans" cxnId="{97E9F14F-0B1F-4E46-B579-C5B8F06083D7}">
      <dgm:prSet/>
      <dgm:spPr/>
      <dgm:t>
        <a:bodyPr/>
        <a:lstStyle/>
        <a:p>
          <a:endParaRPr lang="de-DE"/>
        </a:p>
      </dgm:t>
    </dgm:pt>
    <dgm:pt modelId="{076A828F-5850-4DE0-8F86-F93C7829214B}" type="sibTrans" cxnId="{97E9F14F-0B1F-4E46-B579-C5B8F06083D7}">
      <dgm:prSet/>
      <dgm:spPr/>
      <dgm:t>
        <a:bodyPr/>
        <a:lstStyle/>
        <a:p>
          <a:endParaRPr lang="de-DE"/>
        </a:p>
      </dgm:t>
    </dgm:pt>
    <dgm:pt modelId="{4536252B-F3FC-469A-9884-D05629051ED8}">
      <dgm:prSet phldrT="[Text]"/>
      <dgm:spPr>
        <a:ln>
          <a:solidFill>
            <a:schemeClr val="bg2">
              <a:lumMod val="90000"/>
            </a:schemeClr>
          </a:solidFill>
        </a:ln>
      </dgm:spPr>
      <dgm:t>
        <a:bodyPr/>
        <a:lstStyle/>
        <a:p>
          <a:r>
            <a:rPr lang="de-DE" dirty="0" err="1">
              <a:solidFill>
                <a:schemeClr val="bg2">
                  <a:lumMod val="90000"/>
                </a:schemeClr>
              </a:solidFill>
              <a:latin typeface="+mj-lt"/>
            </a:rPr>
            <a:t>Why</a:t>
          </a:r>
          <a:r>
            <a:rPr lang="de-DE" dirty="0">
              <a:solidFill>
                <a:schemeClr val="bg2">
                  <a:lumMod val="90000"/>
                </a:schemeClr>
              </a:solidFill>
              <a:latin typeface="+mj-lt"/>
            </a:rPr>
            <a:t>?</a:t>
          </a:r>
        </a:p>
      </dgm:t>
    </dgm:pt>
    <dgm:pt modelId="{D8AB97E4-0B0E-486E-AC06-25233F18CCBC}" type="parTrans" cxnId="{0EBAE0B8-1D5F-4B23-AC6E-45C0AB1729FD}">
      <dgm:prSet/>
      <dgm:spPr/>
      <dgm:t>
        <a:bodyPr/>
        <a:lstStyle/>
        <a:p>
          <a:endParaRPr lang="de-DE"/>
        </a:p>
      </dgm:t>
    </dgm:pt>
    <dgm:pt modelId="{B9FEA70C-CE19-4664-9184-E429199C0578}" type="sibTrans" cxnId="{0EBAE0B8-1D5F-4B23-AC6E-45C0AB1729FD}">
      <dgm:prSet/>
      <dgm:spPr/>
      <dgm:t>
        <a:bodyPr/>
        <a:lstStyle/>
        <a:p>
          <a:endParaRPr lang="de-DE"/>
        </a:p>
      </dgm:t>
    </dgm:pt>
    <dgm:pt modelId="{6013CBC5-C7B8-4D72-90E2-A869657462EE}">
      <dgm:prSet phldrT="[Text]"/>
      <dgm:spPr>
        <a:ln>
          <a:solidFill>
            <a:schemeClr val="bg2">
              <a:lumMod val="90000"/>
            </a:schemeClr>
          </a:solidFill>
        </a:ln>
      </dgm:spPr>
      <dgm:t>
        <a:bodyPr/>
        <a:lstStyle/>
        <a:p>
          <a:r>
            <a:rPr lang="de-DE" dirty="0" err="1">
              <a:solidFill>
                <a:schemeClr val="bg2">
                  <a:lumMod val="90000"/>
                </a:schemeClr>
              </a:solidFill>
              <a:latin typeface="+mj-lt"/>
            </a:rPr>
            <a:t>What</a:t>
          </a:r>
          <a:r>
            <a:rPr lang="de-DE" dirty="0">
              <a:solidFill>
                <a:schemeClr val="bg2">
                  <a:lumMod val="90000"/>
                </a:schemeClr>
              </a:solidFill>
              <a:latin typeface="+mj-lt"/>
            </a:rPr>
            <a:t>?</a:t>
          </a:r>
        </a:p>
      </dgm:t>
    </dgm:pt>
    <dgm:pt modelId="{0441C018-E225-4ADE-AE4C-0DCE2E7022D5}" type="parTrans" cxnId="{3C234E43-86ED-4E3E-BDC0-FC6000720D71}">
      <dgm:prSet/>
      <dgm:spPr/>
      <dgm:t>
        <a:bodyPr/>
        <a:lstStyle/>
        <a:p>
          <a:endParaRPr lang="de-DE"/>
        </a:p>
      </dgm:t>
    </dgm:pt>
    <dgm:pt modelId="{43D766E7-DA92-4BF6-9F86-2A8094EB0AA6}" type="sibTrans" cxnId="{3C234E43-86ED-4E3E-BDC0-FC6000720D71}">
      <dgm:prSet/>
      <dgm:spPr/>
      <dgm:t>
        <a:bodyPr/>
        <a:lstStyle/>
        <a:p>
          <a:endParaRPr lang="de-DE"/>
        </a:p>
      </dgm:t>
    </dgm:pt>
    <dgm:pt modelId="{E820AE2A-1E35-42E8-9543-793E3D571363}" type="pres">
      <dgm:prSet presAssocID="{758F2C8E-BFDB-4516-95FA-C36F1C7CD32A}" presName="Name0" presStyleCnt="0">
        <dgm:presLayoutVars>
          <dgm:dir/>
          <dgm:resizeHandles val="exact"/>
        </dgm:presLayoutVars>
      </dgm:prSet>
      <dgm:spPr/>
    </dgm:pt>
    <dgm:pt modelId="{181DC742-EB99-4DFC-9781-79A223A25F50}" type="pres">
      <dgm:prSet presAssocID="{011CE6B8-7C17-4E6F-9AAA-D144BC703B6F}" presName="parTxOnly" presStyleLbl="node1" presStyleIdx="0" presStyleCnt="6" custLinFactNeighborY="885">
        <dgm:presLayoutVars>
          <dgm:bulletEnabled val="1"/>
        </dgm:presLayoutVars>
      </dgm:prSet>
      <dgm:spPr/>
    </dgm:pt>
    <dgm:pt modelId="{71B73503-04DC-4F26-BA26-7307F97586D0}" type="pres">
      <dgm:prSet presAssocID="{85336700-1D68-41EE-B8DA-80489A53A8FB}" presName="parSpace" presStyleCnt="0"/>
      <dgm:spPr/>
    </dgm:pt>
    <dgm:pt modelId="{16B8A472-EB9E-43BE-AB76-C8DD6172B1CB}" type="pres">
      <dgm:prSet presAssocID="{4536252B-F3FC-469A-9884-D05629051ED8}" presName="parTxOnly" presStyleLbl="node1" presStyleIdx="1" presStyleCnt="6">
        <dgm:presLayoutVars>
          <dgm:bulletEnabled val="1"/>
        </dgm:presLayoutVars>
      </dgm:prSet>
      <dgm:spPr/>
    </dgm:pt>
    <dgm:pt modelId="{05189637-1E9A-4CC3-8821-ABDE210820B2}" type="pres">
      <dgm:prSet presAssocID="{B9FEA70C-CE19-4664-9184-E429199C0578}" presName="parSpace" presStyleCnt="0"/>
      <dgm:spPr/>
    </dgm:pt>
    <dgm:pt modelId="{A0386E05-FA39-4F0D-B54F-09704FB8838B}" type="pres">
      <dgm:prSet presAssocID="{6013CBC5-C7B8-4D72-90E2-A869657462EE}" presName="parTxOnly" presStyleLbl="node1" presStyleIdx="2" presStyleCnt="6">
        <dgm:presLayoutVars>
          <dgm:bulletEnabled val="1"/>
        </dgm:presLayoutVars>
      </dgm:prSet>
      <dgm:spPr/>
    </dgm:pt>
    <dgm:pt modelId="{1BC36B6F-6BC9-4002-9D8F-6E02C5AC2A2B}" type="pres">
      <dgm:prSet presAssocID="{43D766E7-DA92-4BF6-9F86-2A8094EB0AA6}" presName="parSpace" presStyleCnt="0"/>
      <dgm:spPr/>
    </dgm:pt>
    <dgm:pt modelId="{9365704B-D14B-4B02-9768-5877FDE615EC}" type="pres">
      <dgm:prSet presAssocID="{929424B0-BA95-4BE5-A72C-BB0DA908585D}" presName="parTxOnly" presStyleLbl="node1" presStyleIdx="3" presStyleCnt="6">
        <dgm:presLayoutVars>
          <dgm:bulletEnabled val="1"/>
        </dgm:presLayoutVars>
      </dgm:prSet>
      <dgm:spPr/>
    </dgm:pt>
    <dgm:pt modelId="{96165BDC-5DC5-494A-93E6-911CD1DCE2EF}" type="pres">
      <dgm:prSet presAssocID="{CC241B96-B999-4F3D-B44B-AC2DFB5E4008}" presName="parSpace" presStyleCnt="0"/>
      <dgm:spPr/>
    </dgm:pt>
    <dgm:pt modelId="{E196D478-8140-4A90-A506-A335540302C8}" type="pres">
      <dgm:prSet presAssocID="{DBA22116-059D-47D9-84C9-9482CE2E5417}" presName="parTxOnly" presStyleLbl="node1" presStyleIdx="4" presStyleCnt="6">
        <dgm:presLayoutVars>
          <dgm:bulletEnabled val="1"/>
        </dgm:presLayoutVars>
      </dgm:prSet>
      <dgm:spPr/>
    </dgm:pt>
    <dgm:pt modelId="{2528B29B-834E-4791-B90C-D6827D04B21E}" type="pres">
      <dgm:prSet presAssocID="{94E2D84D-910E-4182-A574-6ADE86484C3D}" presName="parSpace" presStyleCnt="0"/>
      <dgm:spPr/>
    </dgm:pt>
    <dgm:pt modelId="{D858F541-BE82-4DD7-AF04-6044E370B2C3}" type="pres">
      <dgm:prSet presAssocID="{0E1518DB-5CE8-4E46-B65F-E61A394AC04F}" presName="parTxOnly" presStyleLbl="node1" presStyleIdx="5" presStyleCnt="6" custLinFactNeighborX="498" custLinFactNeighborY="10270">
        <dgm:presLayoutVars>
          <dgm:bulletEnabled val="1"/>
        </dgm:presLayoutVars>
      </dgm:prSet>
      <dgm:spPr/>
    </dgm:pt>
  </dgm:ptLst>
  <dgm:cxnLst>
    <dgm:cxn modelId="{82AB0B15-0A03-40D4-AAA4-E7564CE05505}" srcId="{758F2C8E-BFDB-4516-95FA-C36F1C7CD32A}" destId="{929424B0-BA95-4BE5-A72C-BB0DA908585D}" srcOrd="3" destOrd="0" parTransId="{0B75F308-6EF6-4A65-911F-16142925E3F1}" sibTransId="{CC241B96-B999-4F3D-B44B-AC2DFB5E4008}"/>
    <dgm:cxn modelId="{7E203A26-AA67-4BDD-95A9-83E881EBAAB4}" type="presOf" srcId="{011CE6B8-7C17-4E6F-9AAA-D144BC703B6F}" destId="{181DC742-EB99-4DFC-9781-79A223A25F50}" srcOrd="0" destOrd="0" presId="urn:microsoft.com/office/officeart/2005/8/layout/hChevron3"/>
    <dgm:cxn modelId="{DD8E9B35-96C2-4511-8D57-28ED571CBE44}" type="presOf" srcId="{0E1518DB-5CE8-4E46-B65F-E61A394AC04F}" destId="{D858F541-BE82-4DD7-AF04-6044E370B2C3}" srcOrd="0" destOrd="0" presId="urn:microsoft.com/office/officeart/2005/8/layout/hChevron3"/>
    <dgm:cxn modelId="{7BEFC93E-7079-41DA-98CF-3F2CBF40A929}" srcId="{758F2C8E-BFDB-4516-95FA-C36F1C7CD32A}" destId="{011CE6B8-7C17-4E6F-9AAA-D144BC703B6F}" srcOrd="0" destOrd="0" parTransId="{F310813D-64E8-43C0-890F-8B0C2E98249C}" sibTransId="{85336700-1D68-41EE-B8DA-80489A53A8FB}"/>
    <dgm:cxn modelId="{E31E545B-37F3-4D86-BEAF-5B345AC87705}" type="presOf" srcId="{6013CBC5-C7B8-4D72-90E2-A869657462EE}" destId="{A0386E05-FA39-4F0D-B54F-09704FB8838B}" srcOrd="0" destOrd="0" presId="urn:microsoft.com/office/officeart/2005/8/layout/hChevron3"/>
    <dgm:cxn modelId="{3C234E43-86ED-4E3E-BDC0-FC6000720D71}" srcId="{758F2C8E-BFDB-4516-95FA-C36F1C7CD32A}" destId="{6013CBC5-C7B8-4D72-90E2-A869657462EE}" srcOrd="2" destOrd="0" parTransId="{0441C018-E225-4ADE-AE4C-0DCE2E7022D5}" sibTransId="{43D766E7-DA92-4BF6-9F86-2A8094EB0AA6}"/>
    <dgm:cxn modelId="{B0FA016A-F6C1-4CD6-BD7B-6AC418F2A5A1}" srcId="{758F2C8E-BFDB-4516-95FA-C36F1C7CD32A}" destId="{DBA22116-059D-47D9-84C9-9482CE2E5417}" srcOrd="4" destOrd="0" parTransId="{B3DB93F4-B20F-4D66-879A-8678A3ECE6A2}" sibTransId="{94E2D84D-910E-4182-A574-6ADE86484C3D}"/>
    <dgm:cxn modelId="{FEC5C96B-2329-46E2-B9DC-2A5C24AFB773}" type="presOf" srcId="{758F2C8E-BFDB-4516-95FA-C36F1C7CD32A}" destId="{E820AE2A-1E35-42E8-9543-793E3D571363}" srcOrd="0" destOrd="0" presId="urn:microsoft.com/office/officeart/2005/8/layout/hChevron3"/>
    <dgm:cxn modelId="{97E9F14F-0B1F-4E46-B579-C5B8F06083D7}" srcId="{758F2C8E-BFDB-4516-95FA-C36F1C7CD32A}" destId="{0E1518DB-5CE8-4E46-B65F-E61A394AC04F}" srcOrd="5" destOrd="0" parTransId="{56E14AF3-768C-4C6D-A89C-529BDC7F6DC8}" sibTransId="{076A828F-5850-4DE0-8F86-F93C7829214B}"/>
    <dgm:cxn modelId="{B2C6677F-536B-4284-A40F-AEF0A559A554}" type="presOf" srcId="{929424B0-BA95-4BE5-A72C-BB0DA908585D}" destId="{9365704B-D14B-4B02-9768-5877FDE615EC}" srcOrd="0" destOrd="0" presId="urn:microsoft.com/office/officeart/2005/8/layout/hChevron3"/>
    <dgm:cxn modelId="{0EBAE0B8-1D5F-4B23-AC6E-45C0AB1729FD}" srcId="{758F2C8E-BFDB-4516-95FA-C36F1C7CD32A}" destId="{4536252B-F3FC-469A-9884-D05629051ED8}" srcOrd="1" destOrd="0" parTransId="{D8AB97E4-0B0E-486E-AC06-25233F18CCBC}" sibTransId="{B9FEA70C-CE19-4664-9184-E429199C0578}"/>
    <dgm:cxn modelId="{802B71B9-A308-4FF1-9AE7-72E66A14A42D}" type="presOf" srcId="{DBA22116-059D-47D9-84C9-9482CE2E5417}" destId="{E196D478-8140-4A90-A506-A335540302C8}" srcOrd="0" destOrd="0" presId="urn:microsoft.com/office/officeart/2005/8/layout/hChevron3"/>
    <dgm:cxn modelId="{39C525E7-0A94-4078-91AE-9AEAB20C1FEF}" type="presOf" srcId="{4536252B-F3FC-469A-9884-D05629051ED8}" destId="{16B8A472-EB9E-43BE-AB76-C8DD6172B1CB}" srcOrd="0" destOrd="0" presId="urn:microsoft.com/office/officeart/2005/8/layout/hChevron3"/>
    <dgm:cxn modelId="{46CFC219-B64C-4926-B485-F8A0AAD3990A}" type="presParOf" srcId="{E820AE2A-1E35-42E8-9543-793E3D571363}" destId="{181DC742-EB99-4DFC-9781-79A223A25F50}" srcOrd="0" destOrd="0" presId="urn:microsoft.com/office/officeart/2005/8/layout/hChevron3"/>
    <dgm:cxn modelId="{49D2DE07-CA55-45D9-9247-EFB7EC6A301A}" type="presParOf" srcId="{E820AE2A-1E35-42E8-9543-793E3D571363}" destId="{71B73503-04DC-4F26-BA26-7307F97586D0}" srcOrd="1" destOrd="0" presId="urn:microsoft.com/office/officeart/2005/8/layout/hChevron3"/>
    <dgm:cxn modelId="{9E9D98D1-2377-4D29-B3E7-9CFD8E90C89C}" type="presParOf" srcId="{E820AE2A-1E35-42E8-9543-793E3D571363}" destId="{16B8A472-EB9E-43BE-AB76-C8DD6172B1CB}" srcOrd="2" destOrd="0" presId="urn:microsoft.com/office/officeart/2005/8/layout/hChevron3"/>
    <dgm:cxn modelId="{525838A5-B6D4-4BEF-9E9B-38F3A51C3A16}" type="presParOf" srcId="{E820AE2A-1E35-42E8-9543-793E3D571363}" destId="{05189637-1E9A-4CC3-8821-ABDE210820B2}" srcOrd="3" destOrd="0" presId="urn:microsoft.com/office/officeart/2005/8/layout/hChevron3"/>
    <dgm:cxn modelId="{D58892DE-F019-4987-9EEE-BFED7BEC340A}" type="presParOf" srcId="{E820AE2A-1E35-42E8-9543-793E3D571363}" destId="{A0386E05-FA39-4F0D-B54F-09704FB8838B}" srcOrd="4" destOrd="0" presId="urn:microsoft.com/office/officeart/2005/8/layout/hChevron3"/>
    <dgm:cxn modelId="{C308AE79-7866-4F45-86CD-25AA82DA7C1B}" type="presParOf" srcId="{E820AE2A-1E35-42E8-9543-793E3D571363}" destId="{1BC36B6F-6BC9-4002-9D8F-6E02C5AC2A2B}" srcOrd="5" destOrd="0" presId="urn:microsoft.com/office/officeart/2005/8/layout/hChevron3"/>
    <dgm:cxn modelId="{DD236EF1-F3CF-4D89-B39E-C911EF76FCE7}" type="presParOf" srcId="{E820AE2A-1E35-42E8-9543-793E3D571363}" destId="{9365704B-D14B-4B02-9768-5877FDE615EC}" srcOrd="6" destOrd="0" presId="urn:microsoft.com/office/officeart/2005/8/layout/hChevron3"/>
    <dgm:cxn modelId="{633CB721-7B14-41F3-A64C-56FF80D402B7}" type="presParOf" srcId="{E820AE2A-1E35-42E8-9543-793E3D571363}" destId="{96165BDC-5DC5-494A-93E6-911CD1DCE2EF}" srcOrd="7" destOrd="0" presId="urn:microsoft.com/office/officeart/2005/8/layout/hChevron3"/>
    <dgm:cxn modelId="{3BE22C38-2BF2-4D45-8F05-31B64A11A80D}" type="presParOf" srcId="{E820AE2A-1E35-42E8-9543-793E3D571363}" destId="{E196D478-8140-4A90-A506-A335540302C8}" srcOrd="8" destOrd="0" presId="urn:microsoft.com/office/officeart/2005/8/layout/hChevron3"/>
    <dgm:cxn modelId="{B433E370-A7F4-44B1-A52F-6C666A0BF94B}" type="presParOf" srcId="{E820AE2A-1E35-42E8-9543-793E3D571363}" destId="{2528B29B-834E-4791-B90C-D6827D04B21E}" srcOrd="9" destOrd="0" presId="urn:microsoft.com/office/officeart/2005/8/layout/hChevron3"/>
    <dgm:cxn modelId="{9695CC41-7032-4888-9765-568DC6D375D2}" type="presParOf" srcId="{E820AE2A-1E35-42E8-9543-793E3D571363}" destId="{D858F541-BE82-4DD7-AF04-6044E370B2C3}" srcOrd="10" destOrd="0" presId="urn:microsoft.com/office/officeart/2005/8/layout/hChevron3"/>
  </dgm:cxnLst>
  <dgm:bg>
    <a:solidFill>
      <a:srgbClr val="0080B5"/>
    </a:solidFill>
  </dgm:bg>
  <dgm:whole>
    <a:ln w="0"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58F2C8E-BFDB-4516-95FA-C36F1C7CD32A}"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de-DE"/>
        </a:p>
      </dgm:t>
    </dgm:pt>
    <dgm:pt modelId="{011CE6B8-7C17-4E6F-9AAA-D144BC703B6F}">
      <dgm:prSet phldrT="[Text]"/>
      <dgm:spPr>
        <a:solidFill>
          <a:srgbClr val="0381B6"/>
        </a:solidFill>
        <a:ln>
          <a:solidFill>
            <a:schemeClr val="bg2">
              <a:lumMod val="90000"/>
            </a:schemeClr>
          </a:solidFill>
        </a:ln>
      </dgm:spPr>
      <dgm:t>
        <a:bodyPr/>
        <a:lstStyle/>
        <a:p>
          <a:r>
            <a:rPr lang="de-DE" b="0" dirty="0" err="1">
              <a:solidFill>
                <a:schemeClr val="bg2">
                  <a:lumMod val="90000"/>
                </a:schemeClr>
              </a:solidFill>
              <a:latin typeface="+mj-lt"/>
            </a:rPr>
            <a:t>Introduction</a:t>
          </a:r>
          <a:endParaRPr lang="de-DE" b="0" dirty="0">
            <a:solidFill>
              <a:schemeClr val="bg2">
                <a:lumMod val="90000"/>
              </a:schemeClr>
            </a:solidFill>
            <a:latin typeface="+mj-lt"/>
          </a:endParaRPr>
        </a:p>
      </dgm:t>
    </dgm:pt>
    <dgm:pt modelId="{F310813D-64E8-43C0-890F-8B0C2E98249C}" type="parTrans" cxnId="{7BEFC93E-7079-41DA-98CF-3F2CBF40A929}">
      <dgm:prSet/>
      <dgm:spPr/>
      <dgm:t>
        <a:bodyPr/>
        <a:lstStyle/>
        <a:p>
          <a:endParaRPr lang="de-DE"/>
        </a:p>
      </dgm:t>
    </dgm:pt>
    <dgm:pt modelId="{85336700-1D68-41EE-B8DA-80489A53A8FB}" type="sibTrans" cxnId="{7BEFC93E-7079-41DA-98CF-3F2CBF40A929}">
      <dgm:prSet/>
      <dgm:spPr/>
      <dgm:t>
        <a:bodyPr/>
        <a:lstStyle/>
        <a:p>
          <a:endParaRPr lang="de-DE"/>
        </a:p>
      </dgm:t>
    </dgm:pt>
    <dgm:pt modelId="{929424B0-BA95-4BE5-A72C-BB0DA908585D}">
      <dgm:prSet phldrT="[Text]"/>
      <dgm:spPr>
        <a:ln>
          <a:solidFill>
            <a:schemeClr val="bg2">
              <a:lumMod val="90000"/>
            </a:schemeClr>
          </a:solidFill>
        </a:ln>
      </dgm:spPr>
      <dgm:t>
        <a:bodyPr/>
        <a:lstStyle/>
        <a:p>
          <a:r>
            <a:rPr lang="de-DE" dirty="0" err="1">
              <a:solidFill>
                <a:schemeClr val="bg2">
                  <a:lumMod val="90000"/>
                </a:schemeClr>
              </a:solidFill>
              <a:latin typeface="+mj-lt"/>
            </a:rPr>
            <a:t>How</a:t>
          </a:r>
          <a:r>
            <a:rPr lang="de-DE" dirty="0">
              <a:solidFill>
                <a:schemeClr val="bg2">
                  <a:lumMod val="90000"/>
                </a:schemeClr>
              </a:solidFill>
              <a:latin typeface="+mj-lt"/>
            </a:rPr>
            <a:t>?</a:t>
          </a:r>
        </a:p>
      </dgm:t>
    </dgm:pt>
    <dgm:pt modelId="{0B75F308-6EF6-4A65-911F-16142925E3F1}" type="parTrans" cxnId="{82AB0B15-0A03-40D4-AAA4-E7564CE05505}">
      <dgm:prSet/>
      <dgm:spPr/>
      <dgm:t>
        <a:bodyPr/>
        <a:lstStyle/>
        <a:p>
          <a:endParaRPr lang="de-DE"/>
        </a:p>
      </dgm:t>
    </dgm:pt>
    <dgm:pt modelId="{CC241B96-B999-4F3D-B44B-AC2DFB5E4008}" type="sibTrans" cxnId="{82AB0B15-0A03-40D4-AAA4-E7564CE05505}">
      <dgm:prSet/>
      <dgm:spPr/>
      <dgm:t>
        <a:bodyPr/>
        <a:lstStyle/>
        <a:p>
          <a:endParaRPr lang="de-DE"/>
        </a:p>
      </dgm:t>
    </dgm:pt>
    <dgm:pt modelId="{DBA22116-059D-47D9-84C9-9482CE2E5417}">
      <dgm:prSet phldrT="[Text]"/>
      <dgm:spPr>
        <a:ln>
          <a:solidFill>
            <a:schemeClr val="bg2">
              <a:lumMod val="90000"/>
            </a:schemeClr>
          </a:solidFill>
        </a:ln>
      </dgm:spPr>
      <dgm:t>
        <a:bodyPr/>
        <a:lstStyle/>
        <a:p>
          <a:r>
            <a:rPr lang="de-DE" dirty="0" err="1">
              <a:solidFill>
                <a:schemeClr val="bg2">
                  <a:lumMod val="90000"/>
                </a:schemeClr>
              </a:solidFill>
              <a:latin typeface="+mj-lt"/>
            </a:rPr>
            <a:t>Results</a:t>
          </a:r>
          <a:endParaRPr lang="de-DE" dirty="0">
            <a:solidFill>
              <a:schemeClr val="bg2">
                <a:lumMod val="90000"/>
              </a:schemeClr>
            </a:solidFill>
            <a:latin typeface="+mj-lt"/>
          </a:endParaRPr>
        </a:p>
      </dgm:t>
    </dgm:pt>
    <dgm:pt modelId="{B3DB93F4-B20F-4D66-879A-8678A3ECE6A2}" type="parTrans" cxnId="{B0FA016A-F6C1-4CD6-BD7B-6AC418F2A5A1}">
      <dgm:prSet/>
      <dgm:spPr/>
      <dgm:t>
        <a:bodyPr/>
        <a:lstStyle/>
        <a:p>
          <a:endParaRPr lang="de-DE"/>
        </a:p>
      </dgm:t>
    </dgm:pt>
    <dgm:pt modelId="{94E2D84D-910E-4182-A574-6ADE86484C3D}" type="sibTrans" cxnId="{B0FA016A-F6C1-4CD6-BD7B-6AC418F2A5A1}">
      <dgm:prSet/>
      <dgm:spPr/>
      <dgm:t>
        <a:bodyPr/>
        <a:lstStyle/>
        <a:p>
          <a:endParaRPr lang="de-DE"/>
        </a:p>
      </dgm:t>
    </dgm:pt>
    <dgm:pt modelId="{0E1518DB-5CE8-4E46-B65F-E61A394AC04F}">
      <dgm:prSet phldrT="[Text]"/>
      <dgm:spPr>
        <a:solidFill>
          <a:schemeClr val="bg2">
            <a:lumMod val="90000"/>
          </a:schemeClr>
        </a:solidFill>
        <a:ln>
          <a:solidFill>
            <a:schemeClr val="bg2">
              <a:lumMod val="75000"/>
            </a:schemeClr>
          </a:solidFill>
        </a:ln>
      </dgm:spPr>
      <dgm:t>
        <a:bodyPr/>
        <a:lstStyle/>
        <a:p>
          <a:r>
            <a:rPr lang="de-DE" b="1" dirty="0" err="1">
              <a:solidFill>
                <a:srgbClr val="FFFFFF"/>
              </a:solidFill>
              <a:latin typeface="+mj-lt"/>
            </a:rPr>
            <a:t>Conclusion</a:t>
          </a:r>
          <a:endParaRPr lang="de-DE" b="1" dirty="0">
            <a:solidFill>
              <a:srgbClr val="FFFFFF"/>
            </a:solidFill>
            <a:latin typeface="+mj-lt"/>
          </a:endParaRPr>
        </a:p>
      </dgm:t>
    </dgm:pt>
    <dgm:pt modelId="{56E14AF3-768C-4C6D-A89C-529BDC7F6DC8}" type="parTrans" cxnId="{97E9F14F-0B1F-4E46-B579-C5B8F06083D7}">
      <dgm:prSet/>
      <dgm:spPr/>
      <dgm:t>
        <a:bodyPr/>
        <a:lstStyle/>
        <a:p>
          <a:endParaRPr lang="de-DE"/>
        </a:p>
      </dgm:t>
    </dgm:pt>
    <dgm:pt modelId="{076A828F-5850-4DE0-8F86-F93C7829214B}" type="sibTrans" cxnId="{97E9F14F-0B1F-4E46-B579-C5B8F06083D7}">
      <dgm:prSet/>
      <dgm:spPr/>
      <dgm:t>
        <a:bodyPr/>
        <a:lstStyle/>
        <a:p>
          <a:endParaRPr lang="de-DE"/>
        </a:p>
      </dgm:t>
    </dgm:pt>
    <dgm:pt modelId="{4536252B-F3FC-469A-9884-D05629051ED8}">
      <dgm:prSet phldrT="[Text]"/>
      <dgm:spPr>
        <a:ln>
          <a:solidFill>
            <a:schemeClr val="bg2">
              <a:lumMod val="90000"/>
            </a:schemeClr>
          </a:solidFill>
        </a:ln>
      </dgm:spPr>
      <dgm:t>
        <a:bodyPr/>
        <a:lstStyle/>
        <a:p>
          <a:r>
            <a:rPr lang="de-DE" dirty="0" err="1">
              <a:solidFill>
                <a:schemeClr val="bg2">
                  <a:lumMod val="90000"/>
                </a:schemeClr>
              </a:solidFill>
              <a:latin typeface="+mj-lt"/>
            </a:rPr>
            <a:t>Why</a:t>
          </a:r>
          <a:r>
            <a:rPr lang="de-DE" dirty="0">
              <a:solidFill>
                <a:schemeClr val="bg2">
                  <a:lumMod val="90000"/>
                </a:schemeClr>
              </a:solidFill>
              <a:latin typeface="+mj-lt"/>
            </a:rPr>
            <a:t>?</a:t>
          </a:r>
        </a:p>
      </dgm:t>
    </dgm:pt>
    <dgm:pt modelId="{D8AB97E4-0B0E-486E-AC06-25233F18CCBC}" type="parTrans" cxnId="{0EBAE0B8-1D5F-4B23-AC6E-45C0AB1729FD}">
      <dgm:prSet/>
      <dgm:spPr/>
      <dgm:t>
        <a:bodyPr/>
        <a:lstStyle/>
        <a:p>
          <a:endParaRPr lang="de-DE"/>
        </a:p>
      </dgm:t>
    </dgm:pt>
    <dgm:pt modelId="{B9FEA70C-CE19-4664-9184-E429199C0578}" type="sibTrans" cxnId="{0EBAE0B8-1D5F-4B23-AC6E-45C0AB1729FD}">
      <dgm:prSet/>
      <dgm:spPr/>
      <dgm:t>
        <a:bodyPr/>
        <a:lstStyle/>
        <a:p>
          <a:endParaRPr lang="de-DE"/>
        </a:p>
      </dgm:t>
    </dgm:pt>
    <dgm:pt modelId="{6013CBC5-C7B8-4D72-90E2-A869657462EE}">
      <dgm:prSet phldrT="[Text]"/>
      <dgm:spPr>
        <a:ln>
          <a:solidFill>
            <a:schemeClr val="bg2">
              <a:lumMod val="90000"/>
            </a:schemeClr>
          </a:solidFill>
        </a:ln>
      </dgm:spPr>
      <dgm:t>
        <a:bodyPr/>
        <a:lstStyle/>
        <a:p>
          <a:r>
            <a:rPr lang="de-DE" dirty="0" err="1">
              <a:solidFill>
                <a:schemeClr val="bg2">
                  <a:lumMod val="90000"/>
                </a:schemeClr>
              </a:solidFill>
              <a:latin typeface="+mj-lt"/>
            </a:rPr>
            <a:t>What</a:t>
          </a:r>
          <a:r>
            <a:rPr lang="de-DE" dirty="0">
              <a:solidFill>
                <a:schemeClr val="bg2">
                  <a:lumMod val="90000"/>
                </a:schemeClr>
              </a:solidFill>
              <a:latin typeface="+mj-lt"/>
            </a:rPr>
            <a:t>?</a:t>
          </a:r>
        </a:p>
      </dgm:t>
    </dgm:pt>
    <dgm:pt modelId="{0441C018-E225-4ADE-AE4C-0DCE2E7022D5}" type="parTrans" cxnId="{3C234E43-86ED-4E3E-BDC0-FC6000720D71}">
      <dgm:prSet/>
      <dgm:spPr/>
      <dgm:t>
        <a:bodyPr/>
        <a:lstStyle/>
        <a:p>
          <a:endParaRPr lang="de-DE"/>
        </a:p>
      </dgm:t>
    </dgm:pt>
    <dgm:pt modelId="{43D766E7-DA92-4BF6-9F86-2A8094EB0AA6}" type="sibTrans" cxnId="{3C234E43-86ED-4E3E-BDC0-FC6000720D71}">
      <dgm:prSet/>
      <dgm:spPr/>
      <dgm:t>
        <a:bodyPr/>
        <a:lstStyle/>
        <a:p>
          <a:endParaRPr lang="de-DE"/>
        </a:p>
      </dgm:t>
    </dgm:pt>
    <dgm:pt modelId="{E820AE2A-1E35-42E8-9543-793E3D571363}" type="pres">
      <dgm:prSet presAssocID="{758F2C8E-BFDB-4516-95FA-C36F1C7CD32A}" presName="Name0" presStyleCnt="0">
        <dgm:presLayoutVars>
          <dgm:dir/>
          <dgm:resizeHandles val="exact"/>
        </dgm:presLayoutVars>
      </dgm:prSet>
      <dgm:spPr/>
    </dgm:pt>
    <dgm:pt modelId="{181DC742-EB99-4DFC-9781-79A223A25F50}" type="pres">
      <dgm:prSet presAssocID="{011CE6B8-7C17-4E6F-9AAA-D144BC703B6F}" presName="parTxOnly" presStyleLbl="node1" presStyleIdx="0" presStyleCnt="6" custLinFactNeighborY="885">
        <dgm:presLayoutVars>
          <dgm:bulletEnabled val="1"/>
        </dgm:presLayoutVars>
      </dgm:prSet>
      <dgm:spPr/>
    </dgm:pt>
    <dgm:pt modelId="{71B73503-04DC-4F26-BA26-7307F97586D0}" type="pres">
      <dgm:prSet presAssocID="{85336700-1D68-41EE-B8DA-80489A53A8FB}" presName="parSpace" presStyleCnt="0"/>
      <dgm:spPr/>
    </dgm:pt>
    <dgm:pt modelId="{16B8A472-EB9E-43BE-AB76-C8DD6172B1CB}" type="pres">
      <dgm:prSet presAssocID="{4536252B-F3FC-469A-9884-D05629051ED8}" presName="parTxOnly" presStyleLbl="node1" presStyleIdx="1" presStyleCnt="6">
        <dgm:presLayoutVars>
          <dgm:bulletEnabled val="1"/>
        </dgm:presLayoutVars>
      </dgm:prSet>
      <dgm:spPr/>
    </dgm:pt>
    <dgm:pt modelId="{05189637-1E9A-4CC3-8821-ABDE210820B2}" type="pres">
      <dgm:prSet presAssocID="{B9FEA70C-CE19-4664-9184-E429199C0578}" presName="parSpace" presStyleCnt="0"/>
      <dgm:spPr/>
    </dgm:pt>
    <dgm:pt modelId="{A0386E05-FA39-4F0D-B54F-09704FB8838B}" type="pres">
      <dgm:prSet presAssocID="{6013CBC5-C7B8-4D72-90E2-A869657462EE}" presName="parTxOnly" presStyleLbl="node1" presStyleIdx="2" presStyleCnt="6">
        <dgm:presLayoutVars>
          <dgm:bulletEnabled val="1"/>
        </dgm:presLayoutVars>
      </dgm:prSet>
      <dgm:spPr/>
    </dgm:pt>
    <dgm:pt modelId="{1BC36B6F-6BC9-4002-9D8F-6E02C5AC2A2B}" type="pres">
      <dgm:prSet presAssocID="{43D766E7-DA92-4BF6-9F86-2A8094EB0AA6}" presName="parSpace" presStyleCnt="0"/>
      <dgm:spPr/>
    </dgm:pt>
    <dgm:pt modelId="{9365704B-D14B-4B02-9768-5877FDE615EC}" type="pres">
      <dgm:prSet presAssocID="{929424B0-BA95-4BE5-A72C-BB0DA908585D}" presName="parTxOnly" presStyleLbl="node1" presStyleIdx="3" presStyleCnt="6">
        <dgm:presLayoutVars>
          <dgm:bulletEnabled val="1"/>
        </dgm:presLayoutVars>
      </dgm:prSet>
      <dgm:spPr/>
    </dgm:pt>
    <dgm:pt modelId="{96165BDC-5DC5-494A-93E6-911CD1DCE2EF}" type="pres">
      <dgm:prSet presAssocID="{CC241B96-B999-4F3D-B44B-AC2DFB5E4008}" presName="parSpace" presStyleCnt="0"/>
      <dgm:spPr/>
    </dgm:pt>
    <dgm:pt modelId="{E196D478-8140-4A90-A506-A335540302C8}" type="pres">
      <dgm:prSet presAssocID="{DBA22116-059D-47D9-84C9-9482CE2E5417}" presName="parTxOnly" presStyleLbl="node1" presStyleIdx="4" presStyleCnt="6">
        <dgm:presLayoutVars>
          <dgm:bulletEnabled val="1"/>
        </dgm:presLayoutVars>
      </dgm:prSet>
      <dgm:spPr/>
    </dgm:pt>
    <dgm:pt modelId="{2528B29B-834E-4791-B90C-D6827D04B21E}" type="pres">
      <dgm:prSet presAssocID="{94E2D84D-910E-4182-A574-6ADE86484C3D}" presName="parSpace" presStyleCnt="0"/>
      <dgm:spPr/>
    </dgm:pt>
    <dgm:pt modelId="{D858F541-BE82-4DD7-AF04-6044E370B2C3}" type="pres">
      <dgm:prSet presAssocID="{0E1518DB-5CE8-4E46-B65F-E61A394AC04F}" presName="parTxOnly" presStyleLbl="node1" presStyleIdx="5" presStyleCnt="6" custLinFactNeighborX="498" custLinFactNeighborY="10270">
        <dgm:presLayoutVars>
          <dgm:bulletEnabled val="1"/>
        </dgm:presLayoutVars>
      </dgm:prSet>
      <dgm:spPr/>
    </dgm:pt>
  </dgm:ptLst>
  <dgm:cxnLst>
    <dgm:cxn modelId="{82AB0B15-0A03-40D4-AAA4-E7564CE05505}" srcId="{758F2C8E-BFDB-4516-95FA-C36F1C7CD32A}" destId="{929424B0-BA95-4BE5-A72C-BB0DA908585D}" srcOrd="3" destOrd="0" parTransId="{0B75F308-6EF6-4A65-911F-16142925E3F1}" sibTransId="{CC241B96-B999-4F3D-B44B-AC2DFB5E4008}"/>
    <dgm:cxn modelId="{7E203A26-AA67-4BDD-95A9-83E881EBAAB4}" type="presOf" srcId="{011CE6B8-7C17-4E6F-9AAA-D144BC703B6F}" destId="{181DC742-EB99-4DFC-9781-79A223A25F50}" srcOrd="0" destOrd="0" presId="urn:microsoft.com/office/officeart/2005/8/layout/hChevron3"/>
    <dgm:cxn modelId="{DD8E9B35-96C2-4511-8D57-28ED571CBE44}" type="presOf" srcId="{0E1518DB-5CE8-4E46-B65F-E61A394AC04F}" destId="{D858F541-BE82-4DD7-AF04-6044E370B2C3}" srcOrd="0" destOrd="0" presId="urn:microsoft.com/office/officeart/2005/8/layout/hChevron3"/>
    <dgm:cxn modelId="{7BEFC93E-7079-41DA-98CF-3F2CBF40A929}" srcId="{758F2C8E-BFDB-4516-95FA-C36F1C7CD32A}" destId="{011CE6B8-7C17-4E6F-9AAA-D144BC703B6F}" srcOrd="0" destOrd="0" parTransId="{F310813D-64E8-43C0-890F-8B0C2E98249C}" sibTransId="{85336700-1D68-41EE-B8DA-80489A53A8FB}"/>
    <dgm:cxn modelId="{E31E545B-37F3-4D86-BEAF-5B345AC87705}" type="presOf" srcId="{6013CBC5-C7B8-4D72-90E2-A869657462EE}" destId="{A0386E05-FA39-4F0D-B54F-09704FB8838B}" srcOrd="0" destOrd="0" presId="urn:microsoft.com/office/officeart/2005/8/layout/hChevron3"/>
    <dgm:cxn modelId="{3C234E43-86ED-4E3E-BDC0-FC6000720D71}" srcId="{758F2C8E-BFDB-4516-95FA-C36F1C7CD32A}" destId="{6013CBC5-C7B8-4D72-90E2-A869657462EE}" srcOrd="2" destOrd="0" parTransId="{0441C018-E225-4ADE-AE4C-0DCE2E7022D5}" sibTransId="{43D766E7-DA92-4BF6-9F86-2A8094EB0AA6}"/>
    <dgm:cxn modelId="{B0FA016A-F6C1-4CD6-BD7B-6AC418F2A5A1}" srcId="{758F2C8E-BFDB-4516-95FA-C36F1C7CD32A}" destId="{DBA22116-059D-47D9-84C9-9482CE2E5417}" srcOrd="4" destOrd="0" parTransId="{B3DB93F4-B20F-4D66-879A-8678A3ECE6A2}" sibTransId="{94E2D84D-910E-4182-A574-6ADE86484C3D}"/>
    <dgm:cxn modelId="{FEC5C96B-2329-46E2-B9DC-2A5C24AFB773}" type="presOf" srcId="{758F2C8E-BFDB-4516-95FA-C36F1C7CD32A}" destId="{E820AE2A-1E35-42E8-9543-793E3D571363}" srcOrd="0" destOrd="0" presId="urn:microsoft.com/office/officeart/2005/8/layout/hChevron3"/>
    <dgm:cxn modelId="{97E9F14F-0B1F-4E46-B579-C5B8F06083D7}" srcId="{758F2C8E-BFDB-4516-95FA-C36F1C7CD32A}" destId="{0E1518DB-5CE8-4E46-B65F-E61A394AC04F}" srcOrd="5" destOrd="0" parTransId="{56E14AF3-768C-4C6D-A89C-529BDC7F6DC8}" sibTransId="{076A828F-5850-4DE0-8F86-F93C7829214B}"/>
    <dgm:cxn modelId="{B2C6677F-536B-4284-A40F-AEF0A559A554}" type="presOf" srcId="{929424B0-BA95-4BE5-A72C-BB0DA908585D}" destId="{9365704B-D14B-4B02-9768-5877FDE615EC}" srcOrd="0" destOrd="0" presId="urn:microsoft.com/office/officeart/2005/8/layout/hChevron3"/>
    <dgm:cxn modelId="{0EBAE0B8-1D5F-4B23-AC6E-45C0AB1729FD}" srcId="{758F2C8E-BFDB-4516-95FA-C36F1C7CD32A}" destId="{4536252B-F3FC-469A-9884-D05629051ED8}" srcOrd="1" destOrd="0" parTransId="{D8AB97E4-0B0E-486E-AC06-25233F18CCBC}" sibTransId="{B9FEA70C-CE19-4664-9184-E429199C0578}"/>
    <dgm:cxn modelId="{802B71B9-A308-4FF1-9AE7-72E66A14A42D}" type="presOf" srcId="{DBA22116-059D-47D9-84C9-9482CE2E5417}" destId="{E196D478-8140-4A90-A506-A335540302C8}" srcOrd="0" destOrd="0" presId="urn:microsoft.com/office/officeart/2005/8/layout/hChevron3"/>
    <dgm:cxn modelId="{39C525E7-0A94-4078-91AE-9AEAB20C1FEF}" type="presOf" srcId="{4536252B-F3FC-469A-9884-D05629051ED8}" destId="{16B8A472-EB9E-43BE-AB76-C8DD6172B1CB}" srcOrd="0" destOrd="0" presId="urn:microsoft.com/office/officeart/2005/8/layout/hChevron3"/>
    <dgm:cxn modelId="{46CFC219-B64C-4926-B485-F8A0AAD3990A}" type="presParOf" srcId="{E820AE2A-1E35-42E8-9543-793E3D571363}" destId="{181DC742-EB99-4DFC-9781-79A223A25F50}" srcOrd="0" destOrd="0" presId="urn:microsoft.com/office/officeart/2005/8/layout/hChevron3"/>
    <dgm:cxn modelId="{49D2DE07-CA55-45D9-9247-EFB7EC6A301A}" type="presParOf" srcId="{E820AE2A-1E35-42E8-9543-793E3D571363}" destId="{71B73503-04DC-4F26-BA26-7307F97586D0}" srcOrd="1" destOrd="0" presId="urn:microsoft.com/office/officeart/2005/8/layout/hChevron3"/>
    <dgm:cxn modelId="{9E9D98D1-2377-4D29-B3E7-9CFD8E90C89C}" type="presParOf" srcId="{E820AE2A-1E35-42E8-9543-793E3D571363}" destId="{16B8A472-EB9E-43BE-AB76-C8DD6172B1CB}" srcOrd="2" destOrd="0" presId="urn:microsoft.com/office/officeart/2005/8/layout/hChevron3"/>
    <dgm:cxn modelId="{525838A5-B6D4-4BEF-9E9B-38F3A51C3A16}" type="presParOf" srcId="{E820AE2A-1E35-42E8-9543-793E3D571363}" destId="{05189637-1E9A-4CC3-8821-ABDE210820B2}" srcOrd="3" destOrd="0" presId="urn:microsoft.com/office/officeart/2005/8/layout/hChevron3"/>
    <dgm:cxn modelId="{D58892DE-F019-4987-9EEE-BFED7BEC340A}" type="presParOf" srcId="{E820AE2A-1E35-42E8-9543-793E3D571363}" destId="{A0386E05-FA39-4F0D-B54F-09704FB8838B}" srcOrd="4" destOrd="0" presId="urn:microsoft.com/office/officeart/2005/8/layout/hChevron3"/>
    <dgm:cxn modelId="{C308AE79-7866-4F45-86CD-25AA82DA7C1B}" type="presParOf" srcId="{E820AE2A-1E35-42E8-9543-793E3D571363}" destId="{1BC36B6F-6BC9-4002-9D8F-6E02C5AC2A2B}" srcOrd="5" destOrd="0" presId="urn:microsoft.com/office/officeart/2005/8/layout/hChevron3"/>
    <dgm:cxn modelId="{DD236EF1-F3CF-4D89-B39E-C911EF76FCE7}" type="presParOf" srcId="{E820AE2A-1E35-42E8-9543-793E3D571363}" destId="{9365704B-D14B-4B02-9768-5877FDE615EC}" srcOrd="6" destOrd="0" presId="urn:microsoft.com/office/officeart/2005/8/layout/hChevron3"/>
    <dgm:cxn modelId="{633CB721-7B14-41F3-A64C-56FF80D402B7}" type="presParOf" srcId="{E820AE2A-1E35-42E8-9543-793E3D571363}" destId="{96165BDC-5DC5-494A-93E6-911CD1DCE2EF}" srcOrd="7" destOrd="0" presId="urn:microsoft.com/office/officeart/2005/8/layout/hChevron3"/>
    <dgm:cxn modelId="{3BE22C38-2BF2-4D45-8F05-31B64A11A80D}" type="presParOf" srcId="{E820AE2A-1E35-42E8-9543-793E3D571363}" destId="{E196D478-8140-4A90-A506-A335540302C8}" srcOrd="8" destOrd="0" presId="urn:microsoft.com/office/officeart/2005/8/layout/hChevron3"/>
    <dgm:cxn modelId="{B433E370-A7F4-44B1-A52F-6C666A0BF94B}" type="presParOf" srcId="{E820AE2A-1E35-42E8-9543-793E3D571363}" destId="{2528B29B-834E-4791-B90C-D6827D04B21E}" srcOrd="9" destOrd="0" presId="urn:microsoft.com/office/officeart/2005/8/layout/hChevron3"/>
    <dgm:cxn modelId="{9695CC41-7032-4888-9765-568DC6D375D2}" type="presParOf" srcId="{E820AE2A-1E35-42E8-9543-793E3D571363}" destId="{D858F541-BE82-4DD7-AF04-6044E370B2C3}" srcOrd="10" destOrd="0" presId="urn:microsoft.com/office/officeart/2005/8/layout/hChevron3"/>
  </dgm:cxnLst>
  <dgm:bg>
    <a:solidFill>
      <a:srgbClr val="0080B5"/>
    </a:solidFill>
  </dgm:bg>
  <dgm:whole>
    <a:ln w="0"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629E7FA-0D96-47AD-89D3-73BFA56716D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B1C4C552-A7CB-4B7E-A96C-58E33968A391}">
      <dgm:prSet phldrT="[Text]"/>
      <dgm:spPr/>
      <dgm:t>
        <a:bodyPr/>
        <a:lstStyle/>
        <a:p>
          <a:r>
            <a:rPr lang="en-GB" noProof="0" dirty="0"/>
            <a:t>air temperature</a:t>
          </a:r>
        </a:p>
      </dgm:t>
    </dgm:pt>
    <dgm:pt modelId="{00E623A0-D234-4ACD-8138-9B05493E01BC}" type="parTrans" cxnId="{927F496A-1E85-4C47-B4AB-150D48CEFFC0}">
      <dgm:prSet/>
      <dgm:spPr/>
      <dgm:t>
        <a:bodyPr/>
        <a:lstStyle/>
        <a:p>
          <a:endParaRPr lang="de-DE"/>
        </a:p>
      </dgm:t>
    </dgm:pt>
    <dgm:pt modelId="{AB3F607A-F6FA-4CF3-82A6-0FF96BD53C1D}" type="sibTrans" cxnId="{927F496A-1E85-4C47-B4AB-150D48CEFFC0}">
      <dgm:prSet/>
      <dgm:spPr/>
      <dgm:t>
        <a:bodyPr/>
        <a:lstStyle/>
        <a:p>
          <a:endParaRPr lang="de-DE"/>
        </a:p>
      </dgm:t>
    </dgm:pt>
    <dgm:pt modelId="{E546140A-F402-472F-81D5-30449BA4A77A}">
      <dgm:prSet phldrT="[Text]"/>
      <dgm:spPr/>
      <dgm:t>
        <a:bodyPr/>
        <a:lstStyle/>
        <a:p>
          <a:r>
            <a:rPr lang="en-GB" noProof="0" dirty="0"/>
            <a:t>permafrost temperature</a:t>
          </a:r>
        </a:p>
      </dgm:t>
    </dgm:pt>
    <dgm:pt modelId="{643B978C-E995-46CB-AE8C-8365BFB48D50}" type="parTrans" cxnId="{102F6993-AA52-4100-840D-218EA806D9F4}">
      <dgm:prSet/>
      <dgm:spPr/>
      <dgm:t>
        <a:bodyPr/>
        <a:lstStyle/>
        <a:p>
          <a:endParaRPr lang="de-DE"/>
        </a:p>
      </dgm:t>
    </dgm:pt>
    <dgm:pt modelId="{B9A232FD-8683-4898-AF5F-9824D05918D0}" type="sibTrans" cxnId="{102F6993-AA52-4100-840D-218EA806D9F4}">
      <dgm:prSet/>
      <dgm:spPr/>
      <dgm:t>
        <a:bodyPr/>
        <a:lstStyle/>
        <a:p>
          <a:endParaRPr lang="de-DE"/>
        </a:p>
      </dgm:t>
    </dgm:pt>
    <dgm:pt modelId="{284A3BB8-3449-4BDD-A4AD-757F30A5DC55}">
      <dgm:prSet phldrT="[Text]"/>
      <dgm:spPr/>
      <dgm:t>
        <a:bodyPr/>
        <a:lstStyle/>
        <a:p>
          <a:r>
            <a:rPr lang="en-GB" noProof="0" dirty="0"/>
            <a:t>permafrost thaw</a:t>
          </a:r>
        </a:p>
      </dgm:t>
    </dgm:pt>
    <dgm:pt modelId="{4D238D31-E248-4AC2-B131-5547F0C0EE96}" type="parTrans" cxnId="{2B166E51-EA42-447B-BDFB-975EE311CF57}">
      <dgm:prSet/>
      <dgm:spPr/>
      <dgm:t>
        <a:bodyPr/>
        <a:lstStyle/>
        <a:p>
          <a:endParaRPr lang="de-DE"/>
        </a:p>
      </dgm:t>
    </dgm:pt>
    <dgm:pt modelId="{5CDD46C5-E9E2-4974-A5FC-A713D69F555B}" type="sibTrans" cxnId="{2B166E51-EA42-447B-BDFB-975EE311CF57}">
      <dgm:prSet/>
      <dgm:spPr/>
      <dgm:t>
        <a:bodyPr/>
        <a:lstStyle/>
        <a:p>
          <a:endParaRPr lang="de-DE"/>
        </a:p>
      </dgm:t>
    </dgm:pt>
    <dgm:pt modelId="{F14F2C6D-8F2B-4629-8F86-9B99AB986200}">
      <dgm:prSet phldrT="[Text]"/>
      <dgm:spPr/>
      <dgm:t>
        <a:bodyPr/>
        <a:lstStyle/>
        <a:p>
          <a:r>
            <a:rPr lang="en-GB" noProof="0" dirty="0"/>
            <a:t>microbial activity</a:t>
          </a:r>
        </a:p>
      </dgm:t>
    </dgm:pt>
    <dgm:pt modelId="{88E1181B-BDC4-4A1B-BD9D-9DA6BDFA0D94}" type="parTrans" cxnId="{D71407C4-9C3A-41C9-8D22-91D2650CEC86}">
      <dgm:prSet/>
      <dgm:spPr/>
      <dgm:t>
        <a:bodyPr/>
        <a:lstStyle/>
        <a:p>
          <a:endParaRPr lang="de-DE"/>
        </a:p>
      </dgm:t>
    </dgm:pt>
    <dgm:pt modelId="{BC02985C-0C77-4F4E-9AFB-9BFC30E4E225}" type="sibTrans" cxnId="{D71407C4-9C3A-41C9-8D22-91D2650CEC86}">
      <dgm:prSet/>
      <dgm:spPr/>
      <dgm:t>
        <a:bodyPr/>
        <a:lstStyle/>
        <a:p>
          <a:endParaRPr lang="de-DE"/>
        </a:p>
      </dgm:t>
    </dgm:pt>
    <dgm:pt modelId="{E7688DD8-31F7-401E-8702-544E70D22F12}">
      <dgm:prSet phldrT="[Text]"/>
      <dgm:spPr/>
      <dgm:t>
        <a:bodyPr/>
        <a:lstStyle/>
        <a:p>
          <a:r>
            <a:rPr lang="en-GB" noProof="0" dirty="0"/>
            <a:t>carbon release (CO</a:t>
          </a:r>
          <a:r>
            <a:rPr lang="en-GB" baseline="-25000" noProof="0" dirty="0"/>
            <a:t>2</a:t>
          </a:r>
          <a:r>
            <a:rPr lang="en-GB" baseline="0" noProof="0" dirty="0"/>
            <a:t> + CH</a:t>
          </a:r>
          <a:r>
            <a:rPr lang="en-GB" baseline="-25000" noProof="0" dirty="0"/>
            <a:t>4</a:t>
          </a:r>
          <a:r>
            <a:rPr lang="en-GB" baseline="0" noProof="0" dirty="0"/>
            <a:t>)</a:t>
          </a:r>
          <a:endParaRPr lang="en-GB" noProof="0" dirty="0"/>
        </a:p>
      </dgm:t>
    </dgm:pt>
    <dgm:pt modelId="{B1C8D9E4-5F47-45DF-8027-2125D42D24CE}" type="parTrans" cxnId="{0D53CEC4-2E7F-4E55-80B7-2305BEECA72A}">
      <dgm:prSet/>
      <dgm:spPr/>
      <dgm:t>
        <a:bodyPr/>
        <a:lstStyle/>
        <a:p>
          <a:endParaRPr lang="de-DE"/>
        </a:p>
      </dgm:t>
    </dgm:pt>
    <dgm:pt modelId="{39DB6809-7F26-416B-9665-1F34322411C8}" type="sibTrans" cxnId="{0D53CEC4-2E7F-4E55-80B7-2305BEECA72A}">
      <dgm:prSet/>
      <dgm:spPr/>
      <dgm:t>
        <a:bodyPr/>
        <a:lstStyle/>
        <a:p>
          <a:endParaRPr lang="de-DE"/>
        </a:p>
      </dgm:t>
    </dgm:pt>
    <dgm:pt modelId="{826CDA7B-A698-4B3B-8214-41F9F99FC587}" type="pres">
      <dgm:prSet presAssocID="{0629E7FA-0D96-47AD-89D3-73BFA56716D9}" presName="Name0" presStyleCnt="0">
        <dgm:presLayoutVars>
          <dgm:dir/>
          <dgm:resizeHandles val="exact"/>
        </dgm:presLayoutVars>
      </dgm:prSet>
      <dgm:spPr/>
    </dgm:pt>
    <dgm:pt modelId="{6B1FCBB2-505F-4717-B81D-A2716390BA4A}" type="pres">
      <dgm:prSet presAssocID="{0629E7FA-0D96-47AD-89D3-73BFA56716D9}" presName="cycle" presStyleCnt="0"/>
      <dgm:spPr/>
    </dgm:pt>
    <dgm:pt modelId="{1FED9A06-516A-420F-98DB-EB7D6E3114A1}" type="pres">
      <dgm:prSet presAssocID="{B1C4C552-A7CB-4B7E-A96C-58E33968A391}" presName="nodeFirstNode" presStyleLbl="node1" presStyleIdx="0" presStyleCnt="5">
        <dgm:presLayoutVars>
          <dgm:bulletEnabled val="1"/>
        </dgm:presLayoutVars>
      </dgm:prSet>
      <dgm:spPr/>
    </dgm:pt>
    <dgm:pt modelId="{6A4A9078-3FDD-4A12-AD7F-73B6740A85B8}" type="pres">
      <dgm:prSet presAssocID="{AB3F607A-F6FA-4CF3-82A6-0FF96BD53C1D}" presName="sibTransFirstNode" presStyleLbl="bgShp" presStyleIdx="0" presStyleCnt="1"/>
      <dgm:spPr/>
    </dgm:pt>
    <dgm:pt modelId="{47CED33F-3F3D-4422-9E59-5FF1319B754F}" type="pres">
      <dgm:prSet presAssocID="{E546140A-F402-472F-81D5-30449BA4A77A}" presName="nodeFollowingNodes" presStyleLbl="node1" presStyleIdx="1" presStyleCnt="5">
        <dgm:presLayoutVars>
          <dgm:bulletEnabled val="1"/>
        </dgm:presLayoutVars>
      </dgm:prSet>
      <dgm:spPr/>
    </dgm:pt>
    <dgm:pt modelId="{9C88CDAD-1036-427B-A1CF-9EED0D32E79D}" type="pres">
      <dgm:prSet presAssocID="{284A3BB8-3449-4BDD-A4AD-757F30A5DC55}" presName="nodeFollowingNodes" presStyleLbl="node1" presStyleIdx="2" presStyleCnt="5">
        <dgm:presLayoutVars>
          <dgm:bulletEnabled val="1"/>
        </dgm:presLayoutVars>
      </dgm:prSet>
      <dgm:spPr/>
    </dgm:pt>
    <dgm:pt modelId="{B21292E8-B43B-483D-9EBB-7FD1E2A9B378}" type="pres">
      <dgm:prSet presAssocID="{F14F2C6D-8F2B-4629-8F86-9B99AB986200}" presName="nodeFollowingNodes" presStyleLbl="node1" presStyleIdx="3" presStyleCnt="5">
        <dgm:presLayoutVars>
          <dgm:bulletEnabled val="1"/>
        </dgm:presLayoutVars>
      </dgm:prSet>
      <dgm:spPr/>
    </dgm:pt>
    <dgm:pt modelId="{A9FBC586-3A0B-430D-9223-47DBFF3FBA0D}" type="pres">
      <dgm:prSet presAssocID="{E7688DD8-31F7-401E-8702-544E70D22F12}" presName="nodeFollowingNodes" presStyleLbl="node1" presStyleIdx="4" presStyleCnt="5">
        <dgm:presLayoutVars>
          <dgm:bulletEnabled val="1"/>
        </dgm:presLayoutVars>
      </dgm:prSet>
      <dgm:spPr/>
    </dgm:pt>
  </dgm:ptLst>
  <dgm:cxnLst>
    <dgm:cxn modelId="{D31A2D0C-2579-449A-A02F-EAF1B493578A}" type="presOf" srcId="{0629E7FA-0D96-47AD-89D3-73BFA56716D9}" destId="{826CDA7B-A698-4B3B-8214-41F9F99FC587}" srcOrd="0" destOrd="0" presId="urn:microsoft.com/office/officeart/2005/8/layout/cycle3"/>
    <dgm:cxn modelId="{927F496A-1E85-4C47-B4AB-150D48CEFFC0}" srcId="{0629E7FA-0D96-47AD-89D3-73BFA56716D9}" destId="{B1C4C552-A7CB-4B7E-A96C-58E33968A391}" srcOrd="0" destOrd="0" parTransId="{00E623A0-D234-4ACD-8138-9B05493E01BC}" sibTransId="{AB3F607A-F6FA-4CF3-82A6-0FF96BD53C1D}"/>
    <dgm:cxn modelId="{2B166E51-EA42-447B-BDFB-975EE311CF57}" srcId="{0629E7FA-0D96-47AD-89D3-73BFA56716D9}" destId="{284A3BB8-3449-4BDD-A4AD-757F30A5DC55}" srcOrd="2" destOrd="0" parTransId="{4D238D31-E248-4AC2-B131-5547F0C0EE96}" sibTransId="{5CDD46C5-E9E2-4974-A5FC-A713D69F555B}"/>
    <dgm:cxn modelId="{5B553A56-A60B-49F2-BD30-39275F347C15}" type="presOf" srcId="{F14F2C6D-8F2B-4629-8F86-9B99AB986200}" destId="{B21292E8-B43B-483D-9EBB-7FD1E2A9B378}" srcOrd="0" destOrd="0" presId="urn:microsoft.com/office/officeart/2005/8/layout/cycle3"/>
    <dgm:cxn modelId="{703DB156-D83F-44E2-93E9-845C0993B4A7}" type="presOf" srcId="{B1C4C552-A7CB-4B7E-A96C-58E33968A391}" destId="{1FED9A06-516A-420F-98DB-EB7D6E3114A1}" srcOrd="0" destOrd="0" presId="urn:microsoft.com/office/officeart/2005/8/layout/cycle3"/>
    <dgm:cxn modelId="{926B6E80-2EB0-4A70-BA55-2F7FFBC160F3}" type="presOf" srcId="{E546140A-F402-472F-81D5-30449BA4A77A}" destId="{47CED33F-3F3D-4422-9E59-5FF1319B754F}" srcOrd="0" destOrd="0" presId="urn:microsoft.com/office/officeart/2005/8/layout/cycle3"/>
    <dgm:cxn modelId="{102F6993-AA52-4100-840D-218EA806D9F4}" srcId="{0629E7FA-0D96-47AD-89D3-73BFA56716D9}" destId="{E546140A-F402-472F-81D5-30449BA4A77A}" srcOrd="1" destOrd="0" parTransId="{643B978C-E995-46CB-AE8C-8365BFB48D50}" sibTransId="{B9A232FD-8683-4898-AF5F-9824D05918D0}"/>
    <dgm:cxn modelId="{15F3FBA5-0E36-4C72-9A35-DC194B12C086}" type="presOf" srcId="{E7688DD8-31F7-401E-8702-544E70D22F12}" destId="{A9FBC586-3A0B-430D-9223-47DBFF3FBA0D}" srcOrd="0" destOrd="0" presId="urn:microsoft.com/office/officeart/2005/8/layout/cycle3"/>
    <dgm:cxn modelId="{C510FBA8-7574-427E-87BE-A58E750B05F4}" type="presOf" srcId="{284A3BB8-3449-4BDD-A4AD-757F30A5DC55}" destId="{9C88CDAD-1036-427B-A1CF-9EED0D32E79D}" srcOrd="0" destOrd="0" presId="urn:microsoft.com/office/officeart/2005/8/layout/cycle3"/>
    <dgm:cxn modelId="{D71407C4-9C3A-41C9-8D22-91D2650CEC86}" srcId="{0629E7FA-0D96-47AD-89D3-73BFA56716D9}" destId="{F14F2C6D-8F2B-4629-8F86-9B99AB986200}" srcOrd="3" destOrd="0" parTransId="{88E1181B-BDC4-4A1B-BD9D-9DA6BDFA0D94}" sibTransId="{BC02985C-0C77-4F4E-9AFB-9BFC30E4E225}"/>
    <dgm:cxn modelId="{0D53CEC4-2E7F-4E55-80B7-2305BEECA72A}" srcId="{0629E7FA-0D96-47AD-89D3-73BFA56716D9}" destId="{E7688DD8-31F7-401E-8702-544E70D22F12}" srcOrd="4" destOrd="0" parTransId="{B1C8D9E4-5F47-45DF-8027-2125D42D24CE}" sibTransId="{39DB6809-7F26-416B-9665-1F34322411C8}"/>
    <dgm:cxn modelId="{DE7710FF-577C-4F40-AE76-5E16BD98F86E}" type="presOf" srcId="{AB3F607A-F6FA-4CF3-82A6-0FF96BD53C1D}" destId="{6A4A9078-3FDD-4A12-AD7F-73B6740A85B8}" srcOrd="0" destOrd="0" presId="urn:microsoft.com/office/officeart/2005/8/layout/cycle3"/>
    <dgm:cxn modelId="{8DC6F1F1-C41D-4A2D-815B-1C037B1F6636}" type="presParOf" srcId="{826CDA7B-A698-4B3B-8214-41F9F99FC587}" destId="{6B1FCBB2-505F-4717-B81D-A2716390BA4A}" srcOrd="0" destOrd="0" presId="urn:microsoft.com/office/officeart/2005/8/layout/cycle3"/>
    <dgm:cxn modelId="{6AAF14EB-3D69-4DC9-A240-95983EECA291}" type="presParOf" srcId="{6B1FCBB2-505F-4717-B81D-A2716390BA4A}" destId="{1FED9A06-516A-420F-98DB-EB7D6E3114A1}" srcOrd="0" destOrd="0" presId="urn:microsoft.com/office/officeart/2005/8/layout/cycle3"/>
    <dgm:cxn modelId="{54CD8B7B-92F8-406C-A5A8-F3B795BE1B96}" type="presParOf" srcId="{6B1FCBB2-505F-4717-B81D-A2716390BA4A}" destId="{6A4A9078-3FDD-4A12-AD7F-73B6740A85B8}" srcOrd="1" destOrd="0" presId="urn:microsoft.com/office/officeart/2005/8/layout/cycle3"/>
    <dgm:cxn modelId="{A73D252E-A523-4830-9727-2A8C9A5A6F50}" type="presParOf" srcId="{6B1FCBB2-505F-4717-B81D-A2716390BA4A}" destId="{47CED33F-3F3D-4422-9E59-5FF1319B754F}" srcOrd="2" destOrd="0" presId="urn:microsoft.com/office/officeart/2005/8/layout/cycle3"/>
    <dgm:cxn modelId="{F21F3CDA-596C-41E2-B3E3-32B7A35D6E4A}" type="presParOf" srcId="{6B1FCBB2-505F-4717-B81D-A2716390BA4A}" destId="{9C88CDAD-1036-427B-A1CF-9EED0D32E79D}" srcOrd="3" destOrd="0" presId="urn:microsoft.com/office/officeart/2005/8/layout/cycle3"/>
    <dgm:cxn modelId="{5B23753C-7383-4CB2-A304-FE0C2FF50677}" type="presParOf" srcId="{6B1FCBB2-505F-4717-B81D-A2716390BA4A}" destId="{B21292E8-B43B-483D-9EBB-7FD1E2A9B378}" srcOrd="4" destOrd="0" presId="urn:microsoft.com/office/officeart/2005/8/layout/cycle3"/>
    <dgm:cxn modelId="{27D233E3-67ED-40A8-AC7D-E20B8D31430F}" type="presParOf" srcId="{6B1FCBB2-505F-4717-B81D-A2716390BA4A}" destId="{A9FBC586-3A0B-430D-9223-47DBFF3FBA0D}"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C742-EB99-4DFC-9781-79A223A25F50}">
      <dsp:nvSpPr>
        <dsp:cNvPr id="0" name=""/>
        <dsp:cNvSpPr/>
      </dsp:nvSpPr>
      <dsp:spPr>
        <a:xfrm>
          <a:off x="1488" y="0"/>
          <a:ext cx="2437804" cy="308914"/>
        </a:xfrm>
        <a:prstGeom prst="homePlate">
          <a:avLst/>
        </a:prstGeom>
        <a:solidFill>
          <a:schemeClr val="bg2">
            <a:lumMod val="9000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chemeClr val="bg1"/>
              </a:solidFill>
              <a:latin typeface="+mj-lt"/>
            </a:rPr>
            <a:t>Introduction</a:t>
          </a:r>
          <a:endParaRPr lang="de-DE" sz="1600" b="1" kern="1200" dirty="0">
            <a:solidFill>
              <a:schemeClr val="bg1"/>
            </a:solidFill>
            <a:latin typeface="+mj-lt"/>
          </a:endParaRPr>
        </a:p>
      </dsp:txBody>
      <dsp:txXfrm>
        <a:off x="1488" y="0"/>
        <a:ext cx="2360576" cy="308914"/>
      </dsp:txXfrm>
    </dsp:sp>
    <dsp:sp modelId="{16B8A472-EB9E-43BE-AB76-C8DD6172B1CB}">
      <dsp:nvSpPr>
        <dsp:cNvPr id="0" name=""/>
        <dsp:cNvSpPr/>
      </dsp:nvSpPr>
      <dsp:spPr>
        <a:xfrm>
          <a:off x="1951732"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Why</a:t>
          </a:r>
          <a:r>
            <a:rPr lang="de-DE" sz="1600" kern="1200" dirty="0">
              <a:solidFill>
                <a:schemeClr val="bg2">
                  <a:lumMod val="90000"/>
                </a:schemeClr>
              </a:solidFill>
              <a:latin typeface="+mj-lt"/>
            </a:rPr>
            <a:t>?</a:t>
          </a:r>
        </a:p>
      </dsp:txBody>
      <dsp:txXfrm>
        <a:off x="2106189" y="0"/>
        <a:ext cx="2128890" cy="308914"/>
      </dsp:txXfrm>
    </dsp:sp>
    <dsp:sp modelId="{A0386E05-FA39-4F0D-B54F-09704FB8838B}">
      <dsp:nvSpPr>
        <dsp:cNvPr id="0" name=""/>
        <dsp:cNvSpPr/>
      </dsp:nvSpPr>
      <dsp:spPr>
        <a:xfrm>
          <a:off x="3901975"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What</a:t>
          </a:r>
          <a:r>
            <a:rPr lang="de-DE" sz="1600" kern="1200" dirty="0">
              <a:solidFill>
                <a:schemeClr val="bg2">
                  <a:lumMod val="90000"/>
                </a:schemeClr>
              </a:solidFill>
              <a:latin typeface="+mj-lt"/>
            </a:rPr>
            <a:t>?</a:t>
          </a:r>
        </a:p>
      </dsp:txBody>
      <dsp:txXfrm>
        <a:off x="4056432" y="0"/>
        <a:ext cx="2128890" cy="308914"/>
      </dsp:txXfrm>
    </dsp:sp>
    <dsp:sp modelId="{9365704B-D14B-4B02-9768-5877FDE615EC}">
      <dsp:nvSpPr>
        <dsp:cNvPr id="0" name=""/>
        <dsp:cNvSpPr/>
      </dsp:nvSpPr>
      <dsp:spPr>
        <a:xfrm>
          <a:off x="5852219"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How</a:t>
          </a:r>
          <a:r>
            <a:rPr lang="de-DE" sz="1600" kern="1200" dirty="0">
              <a:solidFill>
                <a:schemeClr val="bg2">
                  <a:lumMod val="90000"/>
                </a:schemeClr>
              </a:solidFill>
              <a:latin typeface="+mj-lt"/>
            </a:rPr>
            <a:t>?</a:t>
          </a:r>
        </a:p>
      </dsp:txBody>
      <dsp:txXfrm>
        <a:off x="6006676" y="0"/>
        <a:ext cx="2128890" cy="308914"/>
      </dsp:txXfrm>
    </dsp:sp>
    <dsp:sp modelId="{E196D478-8140-4A90-A506-A335540302C8}">
      <dsp:nvSpPr>
        <dsp:cNvPr id="0" name=""/>
        <dsp:cNvSpPr/>
      </dsp:nvSpPr>
      <dsp:spPr>
        <a:xfrm>
          <a:off x="7802463"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Results</a:t>
          </a:r>
          <a:endParaRPr lang="de-DE" sz="1600" kern="1200" dirty="0">
            <a:solidFill>
              <a:schemeClr val="bg2">
                <a:lumMod val="90000"/>
              </a:schemeClr>
            </a:solidFill>
            <a:latin typeface="+mj-lt"/>
          </a:endParaRPr>
        </a:p>
      </dsp:txBody>
      <dsp:txXfrm>
        <a:off x="7956920" y="0"/>
        <a:ext cx="2128890" cy="308914"/>
      </dsp:txXfrm>
    </dsp:sp>
    <dsp:sp modelId="{D858F541-BE82-4DD7-AF04-6044E370B2C3}">
      <dsp:nvSpPr>
        <dsp:cNvPr id="0" name=""/>
        <dsp:cNvSpPr/>
      </dsp:nvSpPr>
      <dsp:spPr>
        <a:xfrm>
          <a:off x="9754195" y="0"/>
          <a:ext cx="2437804" cy="308914"/>
        </a:xfrm>
        <a:prstGeom prst="chevron">
          <a:avLst/>
        </a:prstGeom>
        <a:solidFill>
          <a:schemeClr val="accent1">
            <a:hueOff val="0"/>
            <a:satOff val="0"/>
            <a:lumOff val="0"/>
            <a:alphaOff val="0"/>
          </a:schemeClr>
        </a:solidFill>
        <a:ln w="15875"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Conclusion</a:t>
          </a:r>
          <a:endParaRPr lang="de-DE" sz="1600" kern="1200" dirty="0">
            <a:solidFill>
              <a:schemeClr val="bg2">
                <a:lumMod val="90000"/>
              </a:schemeClr>
            </a:solidFill>
            <a:latin typeface="+mj-lt"/>
          </a:endParaRPr>
        </a:p>
      </dsp:txBody>
      <dsp:txXfrm>
        <a:off x="9908652" y="0"/>
        <a:ext cx="2128890" cy="308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C742-EB99-4DFC-9781-79A223A25F50}">
      <dsp:nvSpPr>
        <dsp:cNvPr id="0" name=""/>
        <dsp:cNvSpPr/>
      </dsp:nvSpPr>
      <dsp:spPr>
        <a:xfrm>
          <a:off x="1488" y="0"/>
          <a:ext cx="2437804" cy="308914"/>
        </a:xfrm>
        <a:prstGeom prst="homePlate">
          <a:avLst/>
        </a:prstGeom>
        <a:solidFill>
          <a:srgbClr val="0080B5"/>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0" kern="1200" dirty="0" err="1">
              <a:solidFill>
                <a:schemeClr val="bg2">
                  <a:lumMod val="90000"/>
                </a:schemeClr>
              </a:solidFill>
              <a:latin typeface="+mj-lt"/>
            </a:rPr>
            <a:t>Introduction</a:t>
          </a:r>
          <a:endParaRPr lang="de-DE" sz="1600" b="0" kern="1200" dirty="0">
            <a:solidFill>
              <a:schemeClr val="bg2">
                <a:lumMod val="90000"/>
              </a:schemeClr>
            </a:solidFill>
            <a:latin typeface="+mj-lt"/>
          </a:endParaRPr>
        </a:p>
      </dsp:txBody>
      <dsp:txXfrm>
        <a:off x="1488" y="0"/>
        <a:ext cx="2360576" cy="308914"/>
      </dsp:txXfrm>
    </dsp:sp>
    <dsp:sp modelId="{16B8A472-EB9E-43BE-AB76-C8DD6172B1CB}">
      <dsp:nvSpPr>
        <dsp:cNvPr id="0" name=""/>
        <dsp:cNvSpPr/>
      </dsp:nvSpPr>
      <dsp:spPr>
        <a:xfrm>
          <a:off x="1951732" y="0"/>
          <a:ext cx="2437804" cy="308914"/>
        </a:xfrm>
        <a:prstGeom prst="chevron">
          <a:avLst/>
        </a:prstGeom>
        <a:solidFill>
          <a:schemeClr val="bg2">
            <a:lumMod val="9000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rgbClr val="FFFFFF"/>
              </a:solidFill>
              <a:latin typeface="+mj-lt"/>
            </a:rPr>
            <a:t>Why</a:t>
          </a:r>
          <a:r>
            <a:rPr lang="de-DE" sz="1600" b="1" kern="1200" dirty="0">
              <a:solidFill>
                <a:srgbClr val="FFFFFF"/>
              </a:solidFill>
              <a:latin typeface="+mj-lt"/>
            </a:rPr>
            <a:t>?</a:t>
          </a:r>
        </a:p>
      </dsp:txBody>
      <dsp:txXfrm>
        <a:off x="2106189" y="0"/>
        <a:ext cx="2128890" cy="308914"/>
      </dsp:txXfrm>
    </dsp:sp>
    <dsp:sp modelId="{A0386E05-FA39-4F0D-B54F-09704FB8838B}">
      <dsp:nvSpPr>
        <dsp:cNvPr id="0" name=""/>
        <dsp:cNvSpPr/>
      </dsp:nvSpPr>
      <dsp:spPr>
        <a:xfrm>
          <a:off x="3901975"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What</a:t>
          </a:r>
          <a:r>
            <a:rPr lang="de-DE" sz="1600" kern="1200" dirty="0">
              <a:solidFill>
                <a:schemeClr val="bg2">
                  <a:lumMod val="90000"/>
                </a:schemeClr>
              </a:solidFill>
              <a:latin typeface="+mj-lt"/>
            </a:rPr>
            <a:t>?</a:t>
          </a:r>
        </a:p>
      </dsp:txBody>
      <dsp:txXfrm>
        <a:off x="4056432" y="0"/>
        <a:ext cx="2128890" cy="308914"/>
      </dsp:txXfrm>
    </dsp:sp>
    <dsp:sp modelId="{9365704B-D14B-4B02-9768-5877FDE615EC}">
      <dsp:nvSpPr>
        <dsp:cNvPr id="0" name=""/>
        <dsp:cNvSpPr/>
      </dsp:nvSpPr>
      <dsp:spPr>
        <a:xfrm>
          <a:off x="5852219"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How</a:t>
          </a:r>
          <a:r>
            <a:rPr lang="de-DE" sz="1600" kern="1200" dirty="0">
              <a:solidFill>
                <a:schemeClr val="bg2">
                  <a:lumMod val="90000"/>
                </a:schemeClr>
              </a:solidFill>
              <a:latin typeface="+mj-lt"/>
            </a:rPr>
            <a:t>?</a:t>
          </a:r>
        </a:p>
      </dsp:txBody>
      <dsp:txXfrm>
        <a:off x="6006676" y="0"/>
        <a:ext cx="2128890" cy="308914"/>
      </dsp:txXfrm>
    </dsp:sp>
    <dsp:sp modelId="{E196D478-8140-4A90-A506-A335540302C8}">
      <dsp:nvSpPr>
        <dsp:cNvPr id="0" name=""/>
        <dsp:cNvSpPr/>
      </dsp:nvSpPr>
      <dsp:spPr>
        <a:xfrm>
          <a:off x="7802463"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Results</a:t>
          </a:r>
          <a:endParaRPr lang="de-DE" sz="1600" kern="1200" dirty="0">
            <a:solidFill>
              <a:schemeClr val="bg2">
                <a:lumMod val="90000"/>
              </a:schemeClr>
            </a:solidFill>
            <a:latin typeface="+mj-lt"/>
          </a:endParaRPr>
        </a:p>
      </dsp:txBody>
      <dsp:txXfrm>
        <a:off x="7956920" y="0"/>
        <a:ext cx="2128890" cy="308914"/>
      </dsp:txXfrm>
    </dsp:sp>
    <dsp:sp modelId="{D858F541-BE82-4DD7-AF04-6044E370B2C3}">
      <dsp:nvSpPr>
        <dsp:cNvPr id="0" name=""/>
        <dsp:cNvSpPr/>
      </dsp:nvSpPr>
      <dsp:spPr>
        <a:xfrm>
          <a:off x="9754195" y="0"/>
          <a:ext cx="2437804" cy="308914"/>
        </a:xfrm>
        <a:prstGeom prst="chevron">
          <a:avLst/>
        </a:prstGeom>
        <a:solidFill>
          <a:schemeClr val="accent1">
            <a:hueOff val="0"/>
            <a:satOff val="0"/>
            <a:lumOff val="0"/>
            <a:alphaOff val="0"/>
          </a:schemeClr>
        </a:solidFill>
        <a:ln w="15875"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Conclusion</a:t>
          </a:r>
          <a:endParaRPr lang="de-DE" sz="1600" kern="1200" dirty="0">
            <a:solidFill>
              <a:schemeClr val="bg2">
                <a:lumMod val="90000"/>
              </a:schemeClr>
            </a:solidFill>
            <a:latin typeface="+mj-lt"/>
          </a:endParaRPr>
        </a:p>
      </dsp:txBody>
      <dsp:txXfrm>
        <a:off x="9908652" y="0"/>
        <a:ext cx="2128890" cy="308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C742-EB99-4DFC-9781-79A223A25F50}">
      <dsp:nvSpPr>
        <dsp:cNvPr id="0" name=""/>
        <dsp:cNvSpPr/>
      </dsp:nvSpPr>
      <dsp:spPr>
        <a:xfrm>
          <a:off x="1488" y="0"/>
          <a:ext cx="2437804" cy="308914"/>
        </a:xfrm>
        <a:prstGeom prst="homePlate">
          <a:avLst/>
        </a:prstGeom>
        <a:solidFill>
          <a:srgbClr val="0381B6"/>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0" kern="1200" dirty="0" err="1">
              <a:solidFill>
                <a:schemeClr val="bg2">
                  <a:lumMod val="90000"/>
                </a:schemeClr>
              </a:solidFill>
              <a:latin typeface="+mj-lt"/>
            </a:rPr>
            <a:t>Introduction</a:t>
          </a:r>
          <a:endParaRPr lang="de-DE" sz="1600" b="0" kern="1200" dirty="0">
            <a:solidFill>
              <a:schemeClr val="bg2">
                <a:lumMod val="90000"/>
              </a:schemeClr>
            </a:solidFill>
            <a:latin typeface="+mj-lt"/>
          </a:endParaRPr>
        </a:p>
      </dsp:txBody>
      <dsp:txXfrm>
        <a:off x="1488" y="0"/>
        <a:ext cx="2360576" cy="308914"/>
      </dsp:txXfrm>
    </dsp:sp>
    <dsp:sp modelId="{16B8A472-EB9E-43BE-AB76-C8DD6172B1CB}">
      <dsp:nvSpPr>
        <dsp:cNvPr id="0" name=""/>
        <dsp:cNvSpPr/>
      </dsp:nvSpPr>
      <dsp:spPr>
        <a:xfrm>
          <a:off x="1951732"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Why</a:t>
          </a:r>
          <a:r>
            <a:rPr lang="de-DE" sz="1600" kern="1200" dirty="0">
              <a:solidFill>
                <a:schemeClr val="bg2">
                  <a:lumMod val="90000"/>
                </a:schemeClr>
              </a:solidFill>
              <a:latin typeface="+mj-lt"/>
            </a:rPr>
            <a:t>?</a:t>
          </a:r>
        </a:p>
      </dsp:txBody>
      <dsp:txXfrm>
        <a:off x="2106189" y="0"/>
        <a:ext cx="2128890" cy="308914"/>
      </dsp:txXfrm>
    </dsp:sp>
    <dsp:sp modelId="{A0386E05-FA39-4F0D-B54F-09704FB8838B}">
      <dsp:nvSpPr>
        <dsp:cNvPr id="0" name=""/>
        <dsp:cNvSpPr/>
      </dsp:nvSpPr>
      <dsp:spPr>
        <a:xfrm>
          <a:off x="3901975" y="0"/>
          <a:ext cx="2437804" cy="308914"/>
        </a:xfrm>
        <a:prstGeom prst="chevron">
          <a:avLst/>
        </a:prstGeom>
        <a:solidFill>
          <a:schemeClr val="bg2">
            <a:lumMod val="9000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rgbClr val="FFFFFF"/>
              </a:solidFill>
              <a:latin typeface="+mj-lt"/>
            </a:rPr>
            <a:t>What</a:t>
          </a:r>
          <a:r>
            <a:rPr lang="de-DE" sz="1600" b="1" kern="1200" dirty="0">
              <a:solidFill>
                <a:srgbClr val="FFFFFF"/>
              </a:solidFill>
              <a:latin typeface="+mj-lt"/>
            </a:rPr>
            <a:t>?</a:t>
          </a:r>
        </a:p>
      </dsp:txBody>
      <dsp:txXfrm>
        <a:off x="4056432" y="0"/>
        <a:ext cx="2128890" cy="308914"/>
      </dsp:txXfrm>
    </dsp:sp>
    <dsp:sp modelId="{9365704B-D14B-4B02-9768-5877FDE615EC}">
      <dsp:nvSpPr>
        <dsp:cNvPr id="0" name=""/>
        <dsp:cNvSpPr/>
      </dsp:nvSpPr>
      <dsp:spPr>
        <a:xfrm>
          <a:off x="5852219"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How</a:t>
          </a:r>
          <a:r>
            <a:rPr lang="de-DE" sz="1600" kern="1200" dirty="0">
              <a:solidFill>
                <a:schemeClr val="bg2">
                  <a:lumMod val="90000"/>
                </a:schemeClr>
              </a:solidFill>
              <a:latin typeface="+mj-lt"/>
            </a:rPr>
            <a:t>?</a:t>
          </a:r>
        </a:p>
      </dsp:txBody>
      <dsp:txXfrm>
        <a:off x="6006676" y="0"/>
        <a:ext cx="2128890" cy="308914"/>
      </dsp:txXfrm>
    </dsp:sp>
    <dsp:sp modelId="{E196D478-8140-4A90-A506-A335540302C8}">
      <dsp:nvSpPr>
        <dsp:cNvPr id="0" name=""/>
        <dsp:cNvSpPr/>
      </dsp:nvSpPr>
      <dsp:spPr>
        <a:xfrm>
          <a:off x="7802463"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Results</a:t>
          </a:r>
          <a:endParaRPr lang="de-DE" sz="1600" kern="1200" dirty="0">
            <a:solidFill>
              <a:schemeClr val="bg2">
                <a:lumMod val="90000"/>
              </a:schemeClr>
            </a:solidFill>
            <a:latin typeface="+mj-lt"/>
          </a:endParaRPr>
        </a:p>
      </dsp:txBody>
      <dsp:txXfrm>
        <a:off x="7956920" y="0"/>
        <a:ext cx="2128890" cy="308914"/>
      </dsp:txXfrm>
    </dsp:sp>
    <dsp:sp modelId="{D858F541-BE82-4DD7-AF04-6044E370B2C3}">
      <dsp:nvSpPr>
        <dsp:cNvPr id="0" name=""/>
        <dsp:cNvSpPr/>
      </dsp:nvSpPr>
      <dsp:spPr>
        <a:xfrm>
          <a:off x="9754195" y="0"/>
          <a:ext cx="2437804" cy="308914"/>
        </a:xfrm>
        <a:prstGeom prst="chevron">
          <a:avLst/>
        </a:prstGeom>
        <a:solidFill>
          <a:schemeClr val="accent1">
            <a:hueOff val="0"/>
            <a:satOff val="0"/>
            <a:lumOff val="0"/>
            <a:alphaOff val="0"/>
          </a:schemeClr>
        </a:solidFill>
        <a:ln w="15875"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Conclusion</a:t>
          </a:r>
          <a:endParaRPr lang="de-DE" sz="1600" kern="1200" dirty="0">
            <a:solidFill>
              <a:schemeClr val="bg2">
                <a:lumMod val="90000"/>
              </a:schemeClr>
            </a:solidFill>
            <a:latin typeface="+mj-lt"/>
          </a:endParaRPr>
        </a:p>
      </dsp:txBody>
      <dsp:txXfrm>
        <a:off x="9908652" y="0"/>
        <a:ext cx="2128890" cy="308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C742-EB99-4DFC-9781-79A223A25F50}">
      <dsp:nvSpPr>
        <dsp:cNvPr id="0" name=""/>
        <dsp:cNvSpPr/>
      </dsp:nvSpPr>
      <dsp:spPr>
        <a:xfrm>
          <a:off x="1488" y="0"/>
          <a:ext cx="2437804" cy="308914"/>
        </a:xfrm>
        <a:prstGeom prst="homePlate">
          <a:avLst/>
        </a:prstGeom>
        <a:solidFill>
          <a:srgbClr val="0381B6"/>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0" kern="1200" dirty="0" err="1">
              <a:solidFill>
                <a:schemeClr val="bg2">
                  <a:lumMod val="90000"/>
                </a:schemeClr>
              </a:solidFill>
              <a:latin typeface="+mj-lt"/>
            </a:rPr>
            <a:t>Introduction</a:t>
          </a:r>
          <a:endParaRPr lang="de-DE" sz="1600" b="0" kern="1200" dirty="0">
            <a:solidFill>
              <a:schemeClr val="bg2">
                <a:lumMod val="90000"/>
              </a:schemeClr>
            </a:solidFill>
            <a:latin typeface="+mj-lt"/>
          </a:endParaRPr>
        </a:p>
      </dsp:txBody>
      <dsp:txXfrm>
        <a:off x="1488" y="0"/>
        <a:ext cx="2360576" cy="308914"/>
      </dsp:txXfrm>
    </dsp:sp>
    <dsp:sp modelId="{16B8A472-EB9E-43BE-AB76-C8DD6172B1CB}">
      <dsp:nvSpPr>
        <dsp:cNvPr id="0" name=""/>
        <dsp:cNvSpPr/>
      </dsp:nvSpPr>
      <dsp:spPr>
        <a:xfrm>
          <a:off x="1951732"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Why</a:t>
          </a:r>
          <a:r>
            <a:rPr lang="de-DE" sz="1600" kern="1200" dirty="0">
              <a:solidFill>
                <a:schemeClr val="bg2">
                  <a:lumMod val="90000"/>
                </a:schemeClr>
              </a:solidFill>
              <a:latin typeface="+mj-lt"/>
            </a:rPr>
            <a:t>?</a:t>
          </a:r>
        </a:p>
      </dsp:txBody>
      <dsp:txXfrm>
        <a:off x="2106189" y="0"/>
        <a:ext cx="2128890" cy="308914"/>
      </dsp:txXfrm>
    </dsp:sp>
    <dsp:sp modelId="{A0386E05-FA39-4F0D-B54F-09704FB8838B}">
      <dsp:nvSpPr>
        <dsp:cNvPr id="0" name=""/>
        <dsp:cNvSpPr/>
      </dsp:nvSpPr>
      <dsp:spPr>
        <a:xfrm>
          <a:off x="3901975"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What</a:t>
          </a:r>
          <a:r>
            <a:rPr lang="de-DE" sz="1600" kern="1200" dirty="0">
              <a:solidFill>
                <a:schemeClr val="bg2">
                  <a:lumMod val="90000"/>
                </a:schemeClr>
              </a:solidFill>
              <a:latin typeface="+mj-lt"/>
            </a:rPr>
            <a:t>?</a:t>
          </a:r>
        </a:p>
      </dsp:txBody>
      <dsp:txXfrm>
        <a:off x="4056432" y="0"/>
        <a:ext cx="2128890" cy="308914"/>
      </dsp:txXfrm>
    </dsp:sp>
    <dsp:sp modelId="{9365704B-D14B-4B02-9768-5877FDE615EC}">
      <dsp:nvSpPr>
        <dsp:cNvPr id="0" name=""/>
        <dsp:cNvSpPr/>
      </dsp:nvSpPr>
      <dsp:spPr>
        <a:xfrm>
          <a:off x="5852219" y="0"/>
          <a:ext cx="2437804" cy="308914"/>
        </a:xfrm>
        <a:prstGeom prst="chevron">
          <a:avLst/>
        </a:prstGeom>
        <a:solidFill>
          <a:schemeClr val="bg2">
            <a:lumMod val="9000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rgbClr val="FFFFFF"/>
              </a:solidFill>
              <a:latin typeface="+mj-lt"/>
            </a:rPr>
            <a:t>How</a:t>
          </a:r>
          <a:r>
            <a:rPr lang="de-DE" sz="1600" b="1" kern="1200" dirty="0">
              <a:solidFill>
                <a:srgbClr val="FFFFFF"/>
              </a:solidFill>
              <a:latin typeface="+mj-lt"/>
            </a:rPr>
            <a:t>?</a:t>
          </a:r>
        </a:p>
      </dsp:txBody>
      <dsp:txXfrm>
        <a:off x="6006676" y="0"/>
        <a:ext cx="2128890" cy="308914"/>
      </dsp:txXfrm>
    </dsp:sp>
    <dsp:sp modelId="{E196D478-8140-4A90-A506-A335540302C8}">
      <dsp:nvSpPr>
        <dsp:cNvPr id="0" name=""/>
        <dsp:cNvSpPr/>
      </dsp:nvSpPr>
      <dsp:spPr>
        <a:xfrm>
          <a:off x="7802463"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Results</a:t>
          </a:r>
          <a:endParaRPr lang="de-DE" sz="1600" kern="1200" dirty="0">
            <a:solidFill>
              <a:schemeClr val="bg2">
                <a:lumMod val="90000"/>
              </a:schemeClr>
            </a:solidFill>
            <a:latin typeface="+mj-lt"/>
          </a:endParaRPr>
        </a:p>
      </dsp:txBody>
      <dsp:txXfrm>
        <a:off x="7956920" y="0"/>
        <a:ext cx="2128890" cy="308914"/>
      </dsp:txXfrm>
    </dsp:sp>
    <dsp:sp modelId="{D858F541-BE82-4DD7-AF04-6044E370B2C3}">
      <dsp:nvSpPr>
        <dsp:cNvPr id="0" name=""/>
        <dsp:cNvSpPr/>
      </dsp:nvSpPr>
      <dsp:spPr>
        <a:xfrm>
          <a:off x="9754195" y="0"/>
          <a:ext cx="2437804" cy="308914"/>
        </a:xfrm>
        <a:prstGeom prst="chevron">
          <a:avLst/>
        </a:prstGeom>
        <a:solidFill>
          <a:schemeClr val="accent1">
            <a:hueOff val="0"/>
            <a:satOff val="0"/>
            <a:lumOff val="0"/>
            <a:alphaOff val="0"/>
          </a:schemeClr>
        </a:solidFill>
        <a:ln w="15875"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Conclusion</a:t>
          </a:r>
          <a:endParaRPr lang="de-DE" sz="1600" kern="1200" dirty="0">
            <a:solidFill>
              <a:schemeClr val="bg2">
                <a:lumMod val="90000"/>
              </a:schemeClr>
            </a:solidFill>
            <a:latin typeface="+mj-lt"/>
          </a:endParaRPr>
        </a:p>
      </dsp:txBody>
      <dsp:txXfrm>
        <a:off x="9908652" y="0"/>
        <a:ext cx="2128890" cy="308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C742-EB99-4DFC-9781-79A223A25F50}">
      <dsp:nvSpPr>
        <dsp:cNvPr id="0" name=""/>
        <dsp:cNvSpPr/>
      </dsp:nvSpPr>
      <dsp:spPr>
        <a:xfrm>
          <a:off x="1488" y="0"/>
          <a:ext cx="2437804" cy="308914"/>
        </a:xfrm>
        <a:prstGeom prst="homePlate">
          <a:avLst/>
        </a:prstGeom>
        <a:solidFill>
          <a:srgbClr val="0381B6"/>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0" kern="1200" dirty="0" err="1">
              <a:solidFill>
                <a:schemeClr val="bg2">
                  <a:lumMod val="90000"/>
                </a:schemeClr>
              </a:solidFill>
              <a:latin typeface="+mj-lt"/>
            </a:rPr>
            <a:t>Introduction</a:t>
          </a:r>
          <a:endParaRPr lang="de-DE" sz="1600" b="0" kern="1200" dirty="0">
            <a:solidFill>
              <a:schemeClr val="bg2">
                <a:lumMod val="90000"/>
              </a:schemeClr>
            </a:solidFill>
            <a:latin typeface="+mj-lt"/>
          </a:endParaRPr>
        </a:p>
      </dsp:txBody>
      <dsp:txXfrm>
        <a:off x="1488" y="0"/>
        <a:ext cx="2360576" cy="308914"/>
      </dsp:txXfrm>
    </dsp:sp>
    <dsp:sp modelId="{16B8A472-EB9E-43BE-AB76-C8DD6172B1CB}">
      <dsp:nvSpPr>
        <dsp:cNvPr id="0" name=""/>
        <dsp:cNvSpPr/>
      </dsp:nvSpPr>
      <dsp:spPr>
        <a:xfrm>
          <a:off x="1951732"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Why</a:t>
          </a:r>
          <a:r>
            <a:rPr lang="de-DE" sz="1600" kern="1200" dirty="0">
              <a:solidFill>
                <a:schemeClr val="bg2">
                  <a:lumMod val="90000"/>
                </a:schemeClr>
              </a:solidFill>
              <a:latin typeface="+mj-lt"/>
            </a:rPr>
            <a:t>?</a:t>
          </a:r>
        </a:p>
      </dsp:txBody>
      <dsp:txXfrm>
        <a:off x="2106189" y="0"/>
        <a:ext cx="2128890" cy="308914"/>
      </dsp:txXfrm>
    </dsp:sp>
    <dsp:sp modelId="{A0386E05-FA39-4F0D-B54F-09704FB8838B}">
      <dsp:nvSpPr>
        <dsp:cNvPr id="0" name=""/>
        <dsp:cNvSpPr/>
      </dsp:nvSpPr>
      <dsp:spPr>
        <a:xfrm>
          <a:off x="3901975"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What</a:t>
          </a:r>
          <a:r>
            <a:rPr lang="de-DE" sz="1600" kern="1200" dirty="0">
              <a:solidFill>
                <a:schemeClr val="bg2">
                  <a:lumMod val="90000"/>
                </a:schemeClr>
              </a:solidFill>
              <a:latin typeface="+mj-lt"/>
            </a:rPr>
            <a:t>?</a:t>
          </a:r>
        </a:p>
      </dsp:txBody>
      <dsp:txXfrm>
        <a:off x="4056432" y="0"/>
        <a:ext cx="2128890" cy="308914"/>
      </dsp:txXfrm>
    </dsp:sp>
    <dsp:sp modelId="{9365704B-D14B-4B02-9768-5877FDE615EC}">
      <dsp:nvSpPr>
        <dsp:cNvPr id="0" name=""/>
        <dsp:cNvSpPr/>
      </dsp:nvSpPr>
      <dsp:spPr>
        <a:xfrm>
          <a:off x="5852219"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How</a:t>
          </a:r>
          <a:r>
            <a:rPr lang="de-DE" sz="1600" kern="1200" dirty="0">
              <a:solidFill>
                <a:schemeClr val="bg2">
                  <a:lumMod val="90000"/>
                </a:schemeClr>
              </a:solidFill>
              <a:latin typeface="+mj-lt"/>
            </a:rPr>
            <a:t>?</a:t>
          </a:r>
        </a:p>
      </dsp:txBody>
      <dsp:txXfrm>
        <a:off x="6006676" y="0"/>
        <a:ext cx="2128890" cy="308914"/>
      </dsp:txXfrm>
    </dsp:sp>
    <dsp:sp modelId="{E196D478-8140-4A90-A506-A335540302C8}">
      <dsp:nvSpPr>
        <dsp:cNvPr id="0" name=""/>
        <dsp:cNvSpPr/>
      </dsp:nvSpPr>
      <dsp:spPr>
        <a:xfrm>
          <a:off x="7802463" y="0"/>
          <a:ext cx="2437804" cy="308914"/>
        </a:xfrm>
        <a:prstGeom prst="chevron">
          <a:avLst/>
        </a:prstGeom>
        <a:solidFill>
          <a:schemeClr val="bg2">
            <a:lumMod val="9000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rgbClr val="FFFFFF"/>
              </a:solidFill>
              <a:latin typeface="+mj-lt"/>
            </a:rPr>
            <a:t>Results</a:t>
          </a:r>
          <a:endParaRPr lang="de-DE" sz="1600" b="1" kern="1200" dirty="0">
            <a:solidFill>
              <a:srgbClr val="FFFFFF"/>
            </a:solidFill>
            <a:latin typeface="+mj-lt"/>
          </a:endParaRPr>
        </a:p>
      </dsp:txBody>
      <dsp:txXfrm>
        <a:off x="7956920" y="0"/>
        <a:ext cx="2128890" cy="308914"/>
      </dsp:txXfrm>
    </dsp:sp>
    <dsp:sp modelId="{D858F541-BE82-4DD7-AF04-6044E370B2C3}">
      <dsp:nvSpPr>
        <dsp:cNvPr id="0" name=""/>
        <dsp:cNvSpPr/>
      </dsp:nvSpPr>
      <dsp:spPr>
        <a:xfrm>
          <a:off x="9754195" y="0"/>
          <a:ext cx="2437804" cy="308914"/>
        </a:xfrm>
        <a:prstGeom prst="chevron">
          <a:avLst/>
        </a:prstGeom>
        <a:solidFill>
          <a:schemeClr val="accent1">
            <a:hueOff val="0"/>
            <a:satOff val="0"/>
            <a:lumOff val="0"/>
            <a:alphaOff val="0"/>
          </a:schemeClr>
        </a:solidFill>
        <a:ln w="15875"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Conclusion</a:t>
          </a:r>
          <a:endParaRPr lang="de-DE" sz="1600" kern="1200" dirty="0">
            <a:solidFill>
              <a:schemeClr val="bg2">
                <a:lumMod val="90000"/>
              </a:schemeClr>
            </a:solidFill>
            <a:latin typeface="+mj-lt"/>
          </a:endParaRPr>
        </a:p>
      </dsp:txBody>
      <dsp:txXfrm>
        <a:off x="9908652" y="0"/>
        <a:ext cx="2128890" cy="3089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C742-EB99-4DFC-9781-79A223A25F50}">
      <dsp:nvSpPr>
        <dsp:cNvPr id="0" name=""/>
        <dsp:cNvSpPr/>
      </dsp:nvSpPr>
      <dsp:spPr>
        <a:xfrm>
          <a:off x="1488" y="0"/>
          <a:ext cx="2437804" cy="308914"/>
        </a:xfrm>
        <a:prstGeom prst="homePlate">
          <a:avLst/>
        </a:prstGeom>
        <a:solidFill>
          <a:srgbClr val="0381B6"/>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0" kern="1200" dirty="0" err="1">
              <a:solidFill>
                <a:schemeClr val="bg2">
                  <a:lumMod val="90000"/>
                </a:schemeClr>
              </a:solidFill>
              <a:latin typeface="+mj-lt"/>
            </a:rPr>
            <a:t>Introduction</a:t>
          </a:r>
          <a:endParaRPr lang="de-DE" sz="1600" b="0" kern="1200" dirty="0">
            <a:solidFill>
              <a:schemeClr val="bg2">
                <a:lumMod val="90000"/>
              </a:schemeClr>
            </a:solidFill>
            <a:latin typeface="+mj-lt"/>
          </a:endParaRPr>
        </a:p>
      </dsp:txBody>
      <dsp:txXfrm>
        <a:off x="1488" y="0"/>
        <a:ext cx="2360576" cy="308914"/>
      </dsp:txXfrm>
    </dsp:sp>
    <dsp:sp modelId="{16B8A472-EB9E-43BE-AB76-C8DD6172B1CB}">
      <dsp:nvSpPr>
        <dsp:cNvPr id="0" name=""/>
        <dsp:cNvSpPr/>
      </dsp:nvSpPr>
      <dsp:spPr>
        <a:xfrm>
          <a:off x="1951732"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Why</a:t>
          </a:r>
          <a:r>
            <a:rPr lang="de-DE" sz="1600" kern="1200" dirty="0">
              <a:solidFill>
                <a:schemeClr val="bg2">
                  <a:lumMod val="90000"/>
                </a:schemeClr>
              </a:solidFill>
              <a:latin typeface="+mj-lt"/>
            </a:rPr>
            <a:t>?</a:t>
          </a:r>
        </a:p>
      </dsp:txBody>
      <dsp:txXfrm>
        <a:off x="2106189" y="0"/>
        <a:ext cx="2128890" cy="308914"/>
      </dsp:txXfrm>
    </dsp:sp>
    <dsp:sp modelId="{A0386E05-FA39-4F0D-B54F-09704FB8838B}">
      <dsp:nvSpPr>
        <dsp:cNvPr id="0" name=""/>
        <dsp:cNvSpPr/>
      </dsp:nvSpPr>
      <dsp:spPr>
        <a:xfrm>
          <a:off x="3901975"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What</a:t>
          </a:r>
          <a:r>
            <a:rPr lang="de-DE" sz="1600" kern="1200" dirty="0">
              <a:solidFill>
                <a:schemeClr val="bg2">
                  <a:lumMod val="90000"/>
                </a:schemeClr>
              </a:solidFill>
              <a:latin typeface="+mj-lt"/>
            </a:rPr>
            <a:t>?</a:t>
          </a:r>
        </a:p>
      </dsp:txBody>
      <dsp:txXfrm>
        <a:off x="4056432" y="0"/>
        <a:ext cx="2128890" cy="308914"/>
      </dsp:txXfrm>
    </dsp:sp>
    <dsp:sp modelId="{9365704B-D14B-4B02-9768-5877FDE615EC}">
      <dsp:nvSpPr>
        <dsp:cNvPr id="0" name=""/>
        <dsp:cNvSpPr/>
      </dsp:nvSpPr>
      <dsp:spPr>
        <a:xfrm>
          <a:off x="5852219"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How</a:t>
          </a:r>
          <a:r>
            <a:rPr lang="de-DE" sz="1600" kern="1200" dirty="0">
              <a:solidFill>
                <a:schemeClr val="bg2">
                  <a:lumMod val="90000"/>
                </a:schemeClr>
              </a:solidFill>
              <a:latin typeface="+mj-lt"/>
            </a:rPr>
            <a:t>?</a:t>
          </a:r>
        </a:p>
      </dsp:txBody>
      <dsp:txXfrm>
        <a:off x="6006676" y="0"/>
        <a:ext cx="2128890" cy="308914"/>
      </dsp:txXfrm>
    </dsp:sp>
    <dsp:sp modelId="{E196D478-8140-4A90-A506-A335540302C8}">
      <dsp:nvSpPr>
        <dsp:cNvPr id="0" name=""/>
        <dsp:cNvSpPr/>
      </dsp:nvSpPr>
      <dsp:spPr>
        <a:xfrm>
          <a:off x="7802463" y="0"/>
          <a:ext cx="2437804" cy="308914"/>
        </a:xfrm>
        <a:prstGeom prst="chevron">
          <a:avLst/>
        </a:prstGeom>
        <a:solidFill>
          <a:schemeClr val="accent1">
            <a:hueOff val="0"/>
            <a:satOff val="0"/>
            <a:lumOff val="0"/>
            <a:alphaOff val="0"/>
          </a:schemeClr>
        </a:solidFill>
        <a:ln w="158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2">
                  <a:lumMod val="90000"/>
                </a:schemeClr>
              </a:solidFill>
              <a:latin typeface="+mj-lt"/>
            </a:rPr>
            <a:t>Results</a:t>
          </a:r>
          <a:endParaRPr lang="de-DE" sz="1600" kern="1200" dirty="0">
            <a:solidFill>
              <a:schemeClr val="bg2">
                <a:lumMod val="90000"/>
              </a:schemeClr>
            </a:solidFill>
            <a:latin typeface="+mj-lt"/>
          </a:endParaRPr>
        </a:p>
      </dsp:txBody>
      <dsp:txXfrm>
        <a:off x="7956920" y="0"/>
        <a:ext cx="2128890" cy="308914"/>
      </dsp:txXfrm>
    </dsp:sp>
    <dsp:sp modelId="{D858F541-BE82-4DD7-AF04-6044E370B2C3}">
      <dsp:nvSpPr>
        <dsp:cNvPr id="0" name=""/>
        <dsp:cNvSpPr/>
      </dsp:nvSpPr>
      <dsp:spPr>
        <a:xfrm>
          <a:off x="9754195" y="0"/>
          <a:ext cx="2437804" cy="308914"/>
        </a:xfrm>
        <a:prstGeom prst="chevron">
          <a:avLst/>
        </a:prstGeom>
        <a:solidFill>
          <a:schemeClr val="bg2">
            <a:lumMod val="90000"/>
          </a:schemeClr>
        </a:solidFill>
        <a:ln w="15875"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rgbClr val="FFFFFF"/>
              </a:solidFill>
              <a:latin typeface="+mj-lt"/>
            </a:rPr>
            <a:t>Conclusion</a:t>
          </a:r>
          <a:endParaRPr lang="de-DE" sz="1600" b="1" kern="1200" dirty="0">
            <a:solidFill>
              <a:srgbClr val="FFFFFF"/>
            </a:solidFill>
            <a:latin typeface="+mj-lt"/>
          </a:endParaRPr>
        </a:p>
      </dsp:txBody>
      <dsp:txXfrm>
        <a:off x="9908652" y="0"/>
        <a:ext cx="2128890" cy="308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A9078-3FDD-4A12-AD7F-73B6740A85B8}">
      <dsp:nvSpPr>
        <dsp:cNvPr id="0" name=""/>
        <dsp:cNvSpPr/>
      </dsp:nvSpPr>
      <dsp:spPr>
        <a:xfrm>
          <a:off x="601064" y="-23546"/>
          <a:ext cx="4384461" cy="4384461"/>
        </a:xfrm>
        <a:prstGeom prst="circularArrow">
          <a:avLst>
            <a:gd name="adj1" fmla="val 5544"/>
            <a:gd name="adj2" fmla="val 330680"/>
            <a:gd name="adj3" fmla="val 13833105"/>
            <a:gd name="adj4" fmla="val 1735126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9A06-516A-420F-98DB-EB7D6E3114A1}">
      <dsp:nvSpPr>
        <dsp:cNvPr id="0" name=""/>
        <dsp:cNvSpPr/>
      </dsp:nvSpPr>
      <dsp:spPr>
        <a:xfrm>
          <a:off x="1792182" y="1144"/>
          <a:ext cx="2002225" cy="10011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air temperature</a:t>
          </a:r>
        </a:p>
      </dsp:txBody>
      <dsp:txXfrm>
        <a:off x="1841052" y="50014"/>
        <a:ext cx="1904485" cy="903372"/>
      </dsp:txXfrm>
    </dsp:sp>
    <dsp:sp modelId="{47CED33F-3F3D-4422-9E59-5FF1319B754F}">
      <dsp:nvSpPr>
        <dsp:cNvPr id="0" name=""/>
        <dsp:cNvSpPr/>
      </dsp:nvSpPr>
      <dsp:spPr>
        <a:xfrm>
          <a:off x="3570378" y="1293080"/>
          <a:ext cx="2002225" cy="10011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permafrost temperature</a:t>
          </a:r>
        </a:p>
      </dsp:txBody>
      <dsp:txXfrm>
        <a:off x="3619248" y="1341950"/>
        <a:ext cx="1904485" cy="903372"/>
      </dsp:txXfrm>
    </dsp:sp>
    <dsp:sp modelId="{9C88CDAD-1036-427B-A1CF-9EED0D32E79D}">
      <dsp:nvSpPr>
        <dsp:cNvPr id="0" name=""/>
        <dsp:cNvSpPr/>
      </dsp:nvSpPr>
      <dsp:spPr>
        <a:xfrm>
          <a:off x="2891168" y="3383475"/>
          <a:ext cx="2002225" cy="10011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permafrost thaw</a:t>
          </a:r>
        </a:p>
      </dsp:txBody>
      <dsp:txXfrm>
        <a:off x="2940038" y="3432345"/>
        <a:ext cx="1904485" cy="903372"/>
      </dsp:txXfrm>
    </dsp:sp>
    <dsp:sp modelId="{B21292E8-B43B-483D-9EBB-7FD1E2A9B378}">
      <dsp:nvSpPr>
        <dsp:cNvPr id="0" name=""/>
        <dsp:cNvSpPr/>
      </dsp:nvSpPr>
      <dsp:spPr>
        <a:xfrm>
          <a:off x="693196" y="3383475"/>
          <a:ext cx="2002225" cy="10011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microbial activity</a:t>
          </a:r>
        </a:p>
      </dsp:txBody>
      <dsp:txXfrm>
        <a:off x="742066" y="3432345"/>
        <a:ext cx="1904485" cy="903372"/>
      </dsp:txXfrm>
    </dsp:sp>
    <dsp:sp modelId="{A9FBC586-3A0B-430D-9223-47DBFF3FBA0D}">
      <dsp:nvSpPr>
        <dsp:cNvPr id="0" name=""/>
        <dsp:cNvSpPr/>
      </dsp:nvSpPr>
      <dsp:spPr>
        <a:xfrm>
          <a:off x="13985" y="1293080"/>
          <a:ext cx="2002225" cy="10011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carbon release (CO</a:t>
          </a:r>
          <a:r>
            <a:rPr lang="en-GB" sz="2200" kern="1200" baseline="-25000" noProof="0" dirty="0"/>
            <a:t>2</a:t>
          </a:r>
          <a:r>
            <a:rPr lang="en-GB" sz="2200" kern="1200" baseline="0" noProof="0" dirty="0"/>
            <a:t> + CH</a:t>
          </a:r>
          <a:r>
            <a:rPr lang="en-GB" sz="2200" kern="1200" baseline="-25000" noProof="0" dirty="0"/>
            <a:t>4</a:t>
          </a:r>
          <a:r>
            <a:rPr lang="en-GB" sz="2200" kern="1200" baseline="0" noProof="0" dirty="0"/>
            <a:t>)</a:t>
          </a:r>
          <a:endParaRPr lang="en-GB" sz="2200" kern="1200" noProof="0" dirty="0"/>
        </a:p>
      </dsp:txBody>
      <dsp:txXfrm>
        <a:off x="62855" y="1341950"/>
        <a:ext cx="1904485" cy="90337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67F3E-4465-458E-99C4-3FF1E3992824}" type="datetimeFigureOut">
              <a:rPr lang="de-DE" smtClean="0"/>
              <a:t>03.05.2026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0BD72-11C0-4DD9-88F2-E4DC668A4695}" type="slidenum">
              <a:rPr lang="de-DE" smtClean="0"/>
              <a:t>‹Nr.›</a:t>
            </a:fld>
            <a:endParaRPr lang="de-DE"/>
          </a:p>
        </p:txBody>
      </p:sp>
    </p:spTree>
    <p:extLst>
      <p:ext uri="{BB962C8B-B14F-4D97-AF65-F5344CB8AC3E}">
        <p14:creationId xmlns:p14="http://schemas.microsoft.com/office/powerpoint/2010/main" val="54589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1</a:t>
            </a:fld>
            <a:endParaRPr lang="de-DE"/>
          </a:p>
        </p:txBody>
      </p:sp>
    </p:spTree>
    <p:extLst>
      <p:ext uri="{BB962C8B-B14F-4D97-AF65-F5344CB8AC3E}">
        <p14:creationId xmlns:p14="http://schemas.microsoft.com/office/powerpoint/2010/main" val="80419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12</a:t>
            </a:fld>
            <a:endParaRPr lang="de-DE"/>
          </a:p>
        </p:txBody>
      </p:sp>
    </p:spTree>
    <p:extLst>
      <p:ext uri="{BB962C8B-B14F-4D97-AF65-F5344CB8AC3E}">
        <p14:creationId xmlns:p14="http://schemas.microsoft.com/office/powerpoint/2010/main" val="284974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13</a:t>
            </a:fld>
            <a:endParaRPr lang="de-DE"/>
          </a:p>
        </p:txBody>
      </p:sp>
    </p:spTree>
    <p:extLst>
      <p:ext uri="{BB962C8B-B14F-4D97-AF65-F5344CB8AC3E}">
        <p14:creationId xmlns:p14="http://schemas.microsoft.com/office/powerpoint/2010/main" val="23034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E6DF-D899-D06B-50B1-B723E045DE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AC3B9FF-F07B-5A69-3DDB-EAE9D824C3F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7660C2-C3EF-023D-DF7E-2BA3022D8887}"/>
              </a:ext>
            </a:extLst>
          </p:cNvPr>
          <p:cNvSpPr>
            <a:spLocks noGrp="1"/>
          </p:cNvSpPr>
          <p:nvPr>
            <p:ph type="body" idx="1"/>
          </p:nvPr>
        </p:nvSpPr>
        <p:spPr/>
        <p:txBody>
          <a:bodyPr/>
          <a:lstStyle/>
          <a:p>
            <a:endParaRPr lang="de-DE" dirty="0">
              <a:sym typeface="Wingdings" panose="05000000000000000000" pitchFamily="2" charset="2"/>
            </a:endParaRPr>
          </a:p>
          <a:p>
            <a:r>
              <a:rPr lang="de-DE" dirty="0" err="1"/>
              <a:t>Mostly</a:t>
            </a:r>
            <a:r>
              <a:rPr lang="de-DE" dirty="0"/>
              <a:t> </a:t>
            </a:r>
            <a:r>
              <a:rPr lang="de-DE" dirty="0" err="1"/>
              <a:t>terrestrial</a:t>
            </a:r>
            <a:r>
              <a:rPr lang="de-DE" dirty="0"/>
              <a:t> </a:t>
            </a:r>
            <a:r>
              <a:rPr lang="de-DE" dirty="0" err="1"/>
              <a:t>origin</a:t>
            </a:r>
            <a:endParaRPr lang="de-DE" dirty="0"/>
          </a:p>
          <a:p>
            <a:endParaRPr lang="de-DE" dirty="0"/>
          </a:p>
          <a:p>
            <a:r>
              <a:rPr lang="de-DE" dirty="0" err="1"/>
              <a:t>Aquatic</a:t>
            </a:r>
            <a:r>
              <a:rPr lang="de-DE" dirty="0"/>
              <a:t> </a:t>
            </a:r>
            <a:r>
              <a:rPr lang="de-DE" dirty="0" err="1"/>
              <a:t>signals</a:t>
            </a:r>
            <a:r>
              <a:rPr lang="de-DE" dirty="0"/>
              <a:t> at </a:t>
            </a:r>
            <a:r>
              <a:rPr lang="de-DE" dirty="0" err="1"/>
              <a:t>bottom</a:t>
            </a:r>
            <a:r>
              <a:rPr lang="de-DE" dirty="0"/>
              <a:t> </a:t>
            </a:r>
            <a:r>
              <a:rPr lang="de-DE" dirty="0" err="1"/>
              <a:t>indicate</a:t>
            </a:r>
            <a:r>
              <a:rPr lang="de-DE" dirty="0"/>
              <a:t> </a:t>
            </a:r>
            <a:r>
              <a:rPr lang="de-DE" dirty="0" err="1"/>
              <a:t>former</a:t>
            </a:r>
            <a:r>
              <a:rPr lang="de-DE" dirty="0"/>
              <a:t> thermokarst </a:t>
            </a:r>
            <a:r>
              <a:rPr lang="de-DE" dirty="0" err="1"/>
              <a:t>processes</a:t>
            </a:r>
            <a:r>
              <a:rPr lang="de-DE" dirty="0"/>
              <a:t> and </a:t>
            </a:r>
            <a:r>
              <a:rPr lang="de-DE" dirty="0" err="1"/>
              <a:t>acl</a:t>
            </a:r>
            <a:r>
              <a:rPr lang="de-DE" dirty="0"/>
              <a:t> </a:t>
            </a:r>
            <a:r>
              <a:rPr lang="de-DE" dirty="0" err="1"/>
              <a:t>decrease</a:t>
            </a:r>
            <a:r>
              <a:rPr lang="de-DE" dirty="0"/>
              <a:t> </a:t>
            </a:r>
            <a:r>
              <a:rPr lang="de-DE" dirty="0" err="1"/>
              <a:t>with</a:t>
            </a:r>
            <a:r>
              <a:rPr lang="de-DE" dirty="0"/>
              <a:t> </a:t>
            </a:r>
            <a:r>
              <a:rPr lang="de-DE" dirty="0" err="1"/>
              <a:t>degradation</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Upland: </a:t>
            </a:r>
            <a:r>
              <a:rPr lang="de-DE" dirty="0" err="1"/>
              <a:t>signs</a:t>
            </a:r>
            <a:r>
              <a:rPr lang="de-DE" dirty="0"/>
              <a:t> </a:t>
            </a:r>
            <a:r>
              <a:rPr lang="de-DE" dirty="0" err="1"/>
              <a:t>of</a:t>
            </a:r>
            <a:r>
              <a:rPr lang="de-DE" dirty="0"/>
              <a:t> </a:t>
            </a:r>
            <a:r>
              <a:rPr lang="de-DE" dirty="0" err="1"/>
              <a:t>degradation</a:t>
            </a:r>
            <a:r>
              <a:rPr lang="de-DE" dirty="0"/>
              <a:t>, also </a:t>
            </a:r>
            <a:r>
              <a:rPr lang="de-DE" dirty="0" err="1"/>
              <a:t>quite</a:t>
            </a:r>
            <a:r>
              <a:rPr lang="de-DE" dirty="0"/>
              <a:t> </a:t>
            </a:r>
            <a:r>
              <a:rPr lang="de-DE" dirty="0" err="1"/>
              <a:t>low</a:t>
            </a:r>
            <a:r>
              <a:rPr lang="de-DE" dirty="0"/>
              <a:t> CPI </a:t>
            </a:r>
            <a:r>
              <a:rPr lang="de-DE" dirty="0">
                <a:sym typeface="Wingdings" panose="05000000000000000000" pitchFamily="2" charset="2"/>
              </a:rPr>
              <a:t> </a:t>
            </a:r>
            <a:r>
              <a:rPr lang="de-DE" dirty="0" err="1">
                <a:sym typeface="Wingdings" panose="05000000000000000000" pitchFamily="2" charset="2"/>
              </a:rPr>
              <a:t>ancient</a:t>
            </a:r>
            <a:r>
              <a:rPr lang="de-DE" dirty="0">
                <a:sym typeface="Wingdings" panose="05000000000000000000" pitchFamily="2" charset="2"/>
              </a:rPr>
              <a:t> thermokarst </a:t>
            </a:r>
            <a:endParaRPr lang="de-DE" dirty="0"/>
          </a:p>
          <a:p>
            <a:endParaRPr lang="de-DE" dirty="0"/>
          </a:p>
          <a:p>
            <a:r>
              <a:rPr lang="de-DE" dirty="0" err="1"/>
              <a:t>Variations</a:t>
            </a:r>
            <a:r>
              <a:rPr lang="de-DE" dirty="0"/>
              <a:t> in </a:t>
            </a:r>
            <a:r>
              <a:rPr lang="de-DE" dirty="0" err="1"/>
              <a:t>lake</a:t>
            </a:r>
            <a:r>
              <a:rPr lang="de-DE" dirty="0"/>
              <a:t> due different </a:t>
            </a:r>
            <a:r>
              <a:rPr lang="de-DE" dirty="0" err="1"/>
              <a:t>inputs</a:t>
            </a:r>
            <a:r>
              <a:rPr lang="de-DE" dirty="0"/>
              <a:t> </a:t>
            </a:r>
            <a:r>
              <a:rPr lang="de-DE" dirty="0" err="1"/>
              <a:t>during</a:t>
            </a:r>
            <a:r>
              <a:rPr lang="de-DE" dirty="0"/>
              <a:t> </a:t>
            </a:r>
            <a:r>
              <a:rPr lang="de-DE" dirty="0" err="1"/>
              <a:t>lake</a:t>
            </a:r>
            <a:r>
              <a:rPr lang="de-DE" dirty="0"/>
              <a:t> </a:t>
            </a:r>
            <a:r>
              <a:rPr lang="de-DE" dirty="0" err="1"/>
              <a:t>phase</a:t>
            </a:r>
            <a:endParaRPr lang="de-DE" dirty="0"/>
          </a:p>
          <a:p>
            <a:endParaRPr lang="de-DE" dirty="0"/>
          </a:p>
          <a:p>
            <a:r>
              <a:rPr lang="de-DE" dirty="0"/>
              <a:t>Short </a:t>
            </a:r>
            <a:r>
              <a:rPr lang="de-DE" dirty="0" err="1"/>
              <a:t>lake</a:t>
            </a:r>
            <a:r>
              <a:rPr lang="de-DE" dirty="0"/>
              <a:t> </a:t>
            </a:r>
            <a:r>
              <a:rPr lang="de-DE" dirty="0" err="1"/>
              <a:t>phase</a:t>
            </a:r>
            <a:r>
              <a:rPr lang="de-DE" dirty="0"/>
              <a:t> </a:t>
            </a:r>
            <a:r>
              <a:rPr lang="de-DE" dirty="0" err="1"/>
              <a:t>for</a:t>
            </a:r>
            <a:r>
              <a:rPr lang="de-DE" dirty="0"/>
              <a:t> L and DLB</a:t>
            </a:r>
          </a:p>
          <a:p>
            <a:endParaRPr lang="de-DE" dirty="0"/>
          </a:p>
          <a:p>
            <a:r>
              <a:rPr lang="de-DE" dirty="0"/>
              <a:t>Marine also </a:t>
            </a:r>
            <a:r>
              <a:rPr lang="de-DE" dirty="0" err="1"/>
              <a:t>terrestrial</a:t>
            </a:r>
            <a:endParaRPr lang="de-DE" dirty="0"/>
          </a:p>
          <a:p>
            <a:endParaRPr lang="de-DE" dirty="0"/>
          </a:p>
        </p:txBody>
      </p:sp>
      <p:sp>
        <p:nvSpPr>
          <p:cNvPr id="4" name="Foliennummernplatzhalter 3">
            <a:extLst>
              <a:ext uri="{FF2B5EF4-FFF2-40B4-BE49-F238E27FC236}">
                <a16:creationId xmlns:a16="http://schemas.microsoft.com/office/drawing/2014/main" id="{18BD1989-C19A-A067-B8F6-64421CFA0950}"/>
              </a:ext>
            </a:extLst>
          </p:cNvPr>
          <p:cNvSpPr>
            <a:spLocks noGrp="1"/>
          </p:cNvSpPr>
          <p:nvPr>
            <p:ph type="sldNum" sz="quarter" idx="5"/>
          </p:nvPr>
        </p:nvSpPr>
        <p:spPr/>
        <p:txBody>
          <a:bodyPr/>
          <a:lstStyle/>
          <a:p>
            <a:fld id="{6C50BD72-11C0-4DD9-88F2-E4DC668A4695}" type="slidenum">
              <a:rPr lang="de-DE" smtClean="0"/>
              <a:t>14</a:t>
            </a:fld>
            <a:endParaRPr lang="de-DE"/>
          </a:p>
        </p:txBody>
      </p:sp>
    </p:spTree>
    <p:extLst>
      <p:ext uri="{BB962C8B-B14F-4D97-AF65-F5344CB8AC3E}">
        <p14:creationId xmlns:p14="http://schemas.microsoft.com/office/powerpoint/2010/main" val="150348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A33EA-83C0-282B-200B-C53F6EFC905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6C9C99-6CFC-0FAB-1825-8E0DA80047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188F72-8793-B176-17E2-E23066140564}"/>
              </a:ext>
            </a:extLst>
          </p:cNvPr>
          <p:cNvSpPr>
            <a:spLocks noGrp="1"/>
          </p:cNvSpPr>
          <p:nvPr>
            <p:ph type="body" idx="1"/>
          </p:nvPr>
        </p:nvSpPr>
        <p:spPr/>
        <p:txBody>
          <a:bodyPr/>
          <a:lstStyle/>
          <a:p>
            <a:r>
              <a:rPr lang="de-DE" dirty="0"/>
              <a:t>Lake </a:t>
            </a:r>
            <a:r>
              <a:rPr lang="de-DE" dirty="0" err="1"/>
              <a:t>highest</a:t>
            </a:r>
            <a:r>
              <a:rPr lang="de-DE" dirty="0"/>
              <a:t> </a:t>
            </a:r>
            <a:r>
              <a:rPr lang="de-DE" dirty="0">
                <a:sym typeface="Wingdings" panose="05000000000000000000" pitchFamily="2" charset="2"/>
              </a:rPr>
              <a:t> </a:t>
            </a:r>
            <a:r>
              <a:rPr lang="de-DE" dirty="0" err="1">
                <a:sym typeface="Wingdings" panose="05000000000000000000" pitchFamily="2" charset="2"/>
              </a:rPr>
              <a:t>input</a:t>
            </a:r>
            <a:r>
              <a:rPr lang="de-DE" dirty="0">
                <a:sym typeface="Wingdings" panose="05000000000000000000" pitchFamily="2" charset="2"/>
              </a:rPr>
              <a:t> </a:t>
            </a:r>
            <a:r>
              <a:rPr lang="de-DE" dirty="0" err="1">
                <a:sym typeface="Wingdings" panose="05000000000000000000" pitchFamily="2" charset="2"/>
              </a:rPr>
              <a:t>during</a:t>
            </a:r>
            <a:r>
              <a:rPr lang="de-DE" dirty="0">
                <a:sym typeface="Wingdings" panose="05000000000000000000" pitchFamily="2" charset="2"/>
              </a:rPr>
              <a:t> </a:t>
            </a:r>
            <a:r>
              <a:rPr lang="de-DE" dirty="0" err="1">
                <a:sym typeface="Wingdings" panose="05000000000000000000" pitchFamily="2" charset="2"/>
              </a:rPr>
              <a:t>lake</a:t>
            </a:r>
            <a:r>
              <a:rPr lang="de-DE" dirty="0">
                <a:sym typeface="Wingdings" panose="05000000000000000000" pitchFamily="2" charset="2"/>
              </a:rPr>
              <a:t> </a:t>
            </a:r>
            <a:r>
              <a:rPr lang="de-DE" dirty="0" err="1">
                <a:sym typeface="Wingdings" panose="05000000000000000000" pitchFamily="2" charset="2"/>
              </a:rPr>
              <a:t>phase</a:t>
            </a:r>
            <a:r>
              <a:rPr lang="de-DE" dirty="0">
                <a:sym typeface="Wingdings" panose="05000000000000000000" pitchFamily="2" charset="2"/>
              </a:rPr>
              <a:t>. Shift </a:t>
            </a:r>
            <a:r>
              <a:rPr lang="de-DE" dirty="0" err="1">
                <a:sym typeface="Wingdings" panose="05000000000000000000" pitchFamily="2" charset="2"/>
              </a:rPr>
              <a:t>from</a:t>
            </a:r>
            <a:r>
              <a:rPr lang="de-DE" dirty="0">
                <a:sym typeface="Wingdings" panose="05000000000000000000" pitchFamily="2" charset="2"/>
              </a:rPr>
              <a:t> </a:t>
            </a:r>
            <a:r>
              <a:rPr lang="de-DE" dirty="0" err="1">
                <a:sym typeface="Wingdings" panose="05000000000000000000" pitchFamily="2" charset="2"/>
              </a:rPr>
              <a:t>pre</a:t>
            </a:r>
            <a:r>
              <a:rPr lang="de-DE" dirty="0">
                <a:sym typeface="Wingdings" panose="05000000000000000000" pitchFamily="2" charset="2"/>
              </a:rPr>
              <a:t>-lake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lake</a:t>
            </a:r>
            <a:r>
              <a:rPr lang="de-DE" dirty="0">
                <a:sym typeface="Wingdings" panose="05000000000000000000" pitchFamily="2" charset="2"/>
              </a:rPr>
              <a:t> </a:t>
            </a:r>
            <a:r>
              <a:rPr lang="de-DE" dirty="0" err="1">
                <a:sym typeface="Wingdings" panose="05000000000000000000" pitchFamily="2" charset="2"/>
              </a:rPr>
              <a:t>phase</a:t>
            </a:r>
            <a:endParaRPr lang="de-DE" dirty="0">
              <a:sym typeface="Wingdings" panose="05000000000000000000" pitchFamily="2" charset="2"/>
            </a:endParaRPr>
          </a:p>
          <a:p>
            <a:endParaRPr lang="de-DE" dirty="0">
              <a:sym typeface="Wingdings" panose="05000000000000000000" pitchFamily="2" charset="2"/>
            </a:endParaRPr>
          </a:p>
          <a:p>
            <a:r>
              <a:rPr lang="de-DE" dirty="0" err="1">
                <a:sym typeface="Wingdings" panose="05000000000000000000" pitchFamily="2" charset="2"/>
              </a:rPr>
              <a:t>Active</a:t>
            </a:r>
            <a:r>
              <a:rPr lang="de-DE" dirty="0">
                <a:sym typeface="Wingdings" panose="05000000000000000000" pitchFamily="2" charset="2"/>
              </a:rPr>
              <a:t> </a:t>
            </a:r>
            <a:r>
              <a:rPr lang="de-DE" dirty="0" err="1">
                <a:sym typeface="Wingdings" panose="05000000000000000000" pitchFamily="2" charset="2"/>
              </a:rPr>
              <a:t>layer</a:t>
            </a:r>
            <a:r>
              <a:rPr lang="de-DE" dirty="0">
                <a:sym typeface="Wingdings" panose="05000000000000000000" pitchFamily="2" charset="2"/>
              </a:rPr>
              <a:t> </a:t>
            </a:r>
            <a:r>
              <a:rPr lang="de-DE" dirty="0" err="1">
                <a:sym typeface="Wingdings" panose="05000000000000000000" pitchFamily="2" charset="2"/>
              </a:rPr>
              <a:t>highest</a:t>
            </a:r>
            <a:r>
              <a:rPr lang="de-DE" dirty="0">
                <a:sym typeface="Wingdings" panose="05000000000000000000" pitchFamily="2" charset="2"/>
              </a:rPr>
              <a:t>  </a:t>
            </a:r>
            <a:r>
              <a:rPr lang="de-DE" dirty="0" err="1">
                <a:sym typeface="Wingdings" panose="05000000000000000000" pitchFamily="2" charset="2"/>
              </a:rPr>
              <a:t>fresh</a:t>
            </a:r>
            <a:r>
              <a:rPr lang="de-DE" dirty="0">
                <a:sym typeface="Wingdings" panose="05000000000000000000" pitchFamily="2" charset="2"/>
              </a:rPr>
              <a:t> </a:t>
            </a:r>
            <a:r>
              <a:rPr lang="de-DE" dirty="0" err="1">
                <a:sym typeface="Wingdings" panose="05000000000000000000" pitchFamily="2" charset="2"/>
              </a:rPr>
              <a:t>input</a:t>
            </a:r>
            <a:endParaRPr lang="de-DE" dirty="0"/>
          </a:p>
          <a:p>
            <a:endParaRPr lang="de-DE" dirty="0"/>
          </a:p>
        </p:txBody>
      </p:sp>
      <p:sp>
        <p:nvSpPr>
          <p:cNvPr id="4" name="Foliennummernplatzhalter 3">
            <a:extLst>
              <a:ext uri="{FF2B5EF4-FFF2-40B4-BE49-F238E27FC236}">
                <a16:creationId xmlns:a16="http://schemas.microsoft.com/office/drawing/2014/main" id="{772C26F4-A828-6666-4A80-AEDB7EAA3A52}"/>
              </a:ext>
            </a:extLst>
          </p:cNvPr>
          <p:cNvSpPr>
            <a:spLocks noGrp="1"/>
          </p:cNvSpPr>
          <p:nvPr>
            <p:ph type="sldNum" sz="quarter" idx="5"/>
          </p:nvPr>
        </p:nvSpPr>
        <p:spPr/>
        <p:txBody>
          <a:bodyPr/>
          <a:lstStyle/>
          <a:p>
            <a:fld id="{6C50BD72-11C0-4DD9-88F2-E4DC668A4695}" type="slidenum">
              <a:rPr lang="de-DE" smtClean="0"/>
              <a:t>15</a:t>
            </a:fld>
            <a:endParaRPr lang="de-DE"/>
          </a:p>
        </p:txBody>
      </p:sp>
    </p:spTree>
    <p:extLst>
      <p:ext uri="{BB962C8B-B14F-4D97-AF65-F5344CB8AC3E}">
        <p14:creationId xmlns:p14="http://schemas.microsoft.com/office/powerpoint/2010/main" val="3415381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09B5-B9F0-4114-6C69-3F657000926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0C79193-2D6D-7969-D0BA-A4833E746B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30411D-824A-47D4-4C97-2D4821C56F86}"/>
              </a:ext>
            </a:extLst>
          </p:cNvPr>
          <p:cNvSpPr>
            <a:spLocks noGrp="1"/>
          </p:cNvSpPr>
          <p:nvPr>
            <p:ph type="body" idx="1"/>
          </p:nvPr>
        </p:nvSpPr>
        <p:spPr/>
        <p:txBody>
          <a:bodyPr/>
          <a:lstStyle/>
          <a:p>
            <a:r>
              <a:rPr lang="de-DE" dirty="0"/>
              <a:t>UL and DLB </a:t>
            </a:r>
            <a:r>
              <a:rPr lang="de-DE" dirty="0" err="1"/>
              <a:t>gone</a:t>
            </a:r>
            <a:r>
              <a:rPr lang="de-DE" dirty="0"/>
              <a:t> </a:t>
            </a:r>
            <a:r>
              <a:rPr lang="de-DE" dirty="0" err="1"/>
              <a:t>trough</a:t>
            </a:r>
            <a:r>
              <a:rPr lang="de-DE" dirty="0"/>
              <a:t> multiple </a:t>
            </a:r>
            <a:r>
              <a:rPr lang="de-DE" dirty="0" err="1"/>
              <a:t>tkgenerations</a:t>
            </a:r>
            <a:r>
              <a:rPr lang="de-DE" dirty="0"/>
              <a:t> </a:t>
            </a:r>
            <a:r>
              <a:rPr lang="de-DE" dirty="0">
                <a:sym typeface="Wingdings" panose="05000000000000000000" pitchFamily="2" charset="2"/>
              </a:rPr>
              <a:t> </a:t>
            </a:r>
            <a:r>
              <a:rPr lang="de-DE" dirty="0" err="1">
                <a:sym typeface="Wingdings" panose="05000000000000000000" pitchFamily="2" charset="2"/>
              </a:rPr>
              <a:t>former</a:t>
            </a:r>
            <a:r>
              <a:rPr lang="de-DE" dirty="0">
                <a:sym typeface="Wingdings" panose="05000000000000000000" pitchFamily="2" charset="2"/>
              </a:rPr>
              <a:t> </a:t>
            </a:r>
            <a:r>
              <a:rPr lang="de-DE" dirty="0" err="1">
                <a:sym typeface="Wingdings" panose="05000000000000000000" pitchFamily="2" charset="2"/>
              </a:rPr>
              <a:t>tkp</a:t>
            </a:r>
            <a:r>
              <a:rPr lang="de-DE" dirty="0">
                <a:sym typeface="Wingdings" panose="05000000000000000000" pitchFamily="2" charset="2"/>
              </a:rPr>
              <a:t>  </a:t>
            </a:r>
            <a:r>
              <a:rPr lang="de-DE" dirty="0" err="1">
                <a:sym typeface="Wingdings" panose="05000000000000000000" pitchFamily="2" charset="2"/>
              </a:rPr>
              <a:t>further</a:t>
            </a:r>
            <a:r>
              <a:rPr lang="de-DE" dirty="0">
                <a:sym typeface="Wingdings" panose="05000000000000000000" pitchFamily="2" charset="2"/>
              </a:rPr>
              <a:t> </a:t>
            </a:r>
            <a:r>
              <a:rPr lang="de-DE" dirty="0" err="1">
                <a:sym typeface="Wingdings" panose="05000000000000000000" pitchFamily="2" charset="2"/>
              </a:rPr>
              <a:t>degradation</a:t>
            </a:r>
            <a:endParaRPr lang="de-DE" dirty="0">
              <a:sym typeface="Wingdings" panose="05000000000000000000" pitchFamily="2" charset="2"/>
            </a:endParaRPr>
          </a:p>
          <a:p>
            <a:r>
              <a:rPr lang="de-DE" dirty="0" err="1">
                <a:sym typeface="Wingdings" panose="05000000000000000000" pitchFamily="2" charset="2"/>
              </a:rPr>
              <a:t>While</a:t>
            </a:r>
            <a:r>
              <a:rPr lang="de-DE" dirty="0">
                <a:sym typeface="Wingdings" panose="05000000000000000000" pitchFamily="2" charset="2"/>
              </a:rPr>
              <a:t> TKL </a:t>
            </a:r>
            <a:r>
              <a:rPr lang="de-DE" dirty="0" err="1">
                <a:sym typeface="Wingdings" panose="05000000000000000000" pitchFamily="2" charset="2"/>
              </a:rPr>
              <a:t>mainly</a:t>
            </a:r>
            <a:r>
              <a:rPr lang="de-DE" dirty="0">
                <a:sym typeface="Wingdings" panose="05000000000000000000" pitchFamily="2" charset="2"/>
              </a:rPr>
              <a:t> </a:t>
            </a:r>
            <a:r>
              <a:rPr lang="de-DE" dirty="0" err="1">
                <a:sym typeface="Wingdings" panose="05000000000000000000" pitchFamily="2" charset="2"/>
              </a:rPr>
              <a:t>fresh</a:t>
            </a:r>
            <a:r>
              <a:rPr lang="de-DE" dirty="0">
                <a:sym typeface="Wingdings" panose="05000000000000000000" pitchFamily="2" charset="2"/>
              </a:rPr>
              <a:t> OM</a:t>
            </a:r>
            <a:endParaRPr lang="de-DE" dirty="0"/>
          </a:p>
          <a:p>
            <a:endParaRPr lang="de-DE" dirty="0"/>
          </a:p>
          <a:p>
            <a:r>
              <a:rPr lang="de-DE" dirty="0"/>
              <a:t>Upland: </a:t>
            </a:r>
            <a:r>
              <a:rPr lang="de-DE" dirty="0" err="1"/>
              <a:t>signs</a:t>
            </a:r>
            <a:r>
              <a:rPr lang="de-DE" dirty="0"/>
              <a:t> </a:t>
            </a:r>
            <a:r>
              <a:rPr lang="de-DE" dirty="0" err="1"/>
              <a:t>of</a:t>
            </a:r>
            <a:r>
              <a:rPr lang="de-DE" dirty="0"/>
              <a:t> </a:t>
            </a:r>
            <a:r>
              <a:rPr lang="de-DE" dirty="0" err="1"/>
              <a:t>degradation</a:t>
            </a:r>
            <a:r>
              <a:rPr lang="de-DE" dirty="0"/>
              <a:t> also in cryostructure</a:t>
            </a:r>
          </a:p>
          <a:p>
            <a:endParaRPr lang="de-DE" dirty="0">
              <a:sym typeface="Wingdings" panose="05000000000000000000" pitchFamily="2" charset="2"/>
            </a:endParaRPr>
          </a:p>
          <a:p>
            <a:pPr marL="171450" indent="-171450">
              <a:buFont typeface="Wingdings" panose="05000000000000000000" pitchFamily="2" charset="2"/>
              <a:buChar char="à"/>
            </a:pPr>
            <a:r>
              <a:rPr lang="de-DE" dirty="0">
                <a:sym typeface="Wingdings" panose="05000000000000000000" pitchFamily="2" charset="2"/>
              </a:rPr>
              <a:t>Talik and </a:t>
            </a:r>
            <a:r>
              <a:rPr lang="de-DE" dirty="0" err="1">
                <a:sym typeface="Wingdings" panose="05000000000000000000" pitchFamily="2" charset="2"/>
              </a:rPr>
              <a:t>lake</a:t>
            </a:r>
            <a:r>
              <a:rPr lang="de-DE" dirty="0">
                <a:sym typeface="Wingdings" panose="05000000000000000000" pitchFamily="2" charset="2"/>
              </a:rPr>
              <a:t> </a:t>
            </a:r>
            <a:r>
              <a:rPr lang="de-DE" dirty="0" err="1">
                <a:sym typeface="Wingdings" panose="05000000000000000000" pitchFamily="2" charset="2"/>
              </a:rPr>
              <a:t>highest</a:t>
            </a:r>
            <a:r>
              <a:rPr lang="de-DE" dirty="0">
                <a:sym typeface="Wingdings" panose="05000000000000000000" pitchFamily="2" charset="2"/>
              </a:rPr>
              <a:t> </a:t>
            </a:r>
            <a:r>
              <a:rPr lang="de-DE" dirty="0" err="1">
                <a:sym typeface="Wingdings" panose="05000000000000000000" pitchFamily="2" charset="2"/>
              </a:rPr>
              <a:t>quality</a:t>
            </a:r>
            <a:endParaRPr lang="de-DE" dirty="0">
              <a:sym typeface="Wingdings" panose="05000000000000000000" pitchFamily="2" charset="2"/>
            </a:endParaRPr>
          </a:p>
          <a:p>
            <a:pPr marL="171450" indent="-171450">
              <a:buFont typeface="Wingdings" panose="05000000000000000000" pitchFamily="2" charset="2"/>
              <a:buChar char="à"/>
            </a:pPr>
            <a:endParaRPr lang="de-DE" dirty="0">
              <a:sym typeface="Wingdings" panose="05000000000000000000" pitchFamily="2" charset="2"/>
            </a:endParaRPr>
          </a:p>
          <a:p>
            <a:pPr marL="171450" indent="-171450">
              <a:buFont typeface="Wingdings" panose="05000000000000000000" pitchFamily="2" charset="2"/>
              <a:buChar char="à"/>
            </a:pPr>
            <a:r>
              <a:rPr lang="de-DE" dirty="0">
                <a:sym typeface="Wingdings" panose="05000000000000000000" pitchFamily="2" charset="2"/>
              </a:rPr>
              <a:t>Also in </a:t>
            </a:r>
            <a:r>
              <a:rPr lang="de-DE" dirty="0" err="1">
                <a:sym typeface="Wingdings" panose="05000000000000000000" pitchFamily="2" charset="2"/>
              </a:rPr>
              <a:t>line</a:t>
            </a:r>
            <a:r>
              <a:rPr lang="de-DE" dirty="0">
                <a:sym typeface="Wingdings" panose="05000000000000000000" pitchFamily="2" charset="2"/>
              </a:rPr>
              <a:t> </a:t>
            </a:r>
            <a:r>
              <a:rPr lang="de-DE" dirty="0" err="1">
                <a:sym typeface="Wingdings" panose="05000000000000000000" pitchFamily="2" charset="2"/>
              </a:rPr>
              <a:t>with</a:t>
            </a:r>
            <a:r>
              <a:rPr lang="de-DE">
                <a:sym typeface="Wingdings" panose="05000000000000000000" pitchFamily="2" charset="2"/>
              </a:rPr>
              <a:t> c/n</a:t>
            </a:r>
            <a:endParaRPr lang="de-DE" dirty="0">
              <a:sym typeface="Wingdings" panose="05000000000000000000" pitchFamily="2" charset="2"/>
            </a:endParaRPr>
          </a:p>
          <a:p>
            <a:endParaRPr lang="de-DE" dirty="0">
              <a:sym typeface="Wingdings" panose="05000000000000000000" pitchFamily="2" charset="2"/>
            </a:endParaRPr>
          </a:p>
          <a:p>
            <a:endParaRPr lang="de-DE" dirty="0"/>
          </a:p>
        </p:txBody>
      </p:sp>
      <p:sp>
        <p:nvSpPr>
          <p:cNvPr id="4" name="Foliennummernplatzhalter 3">
            <a:extLst>
              <a:ext uri="{FF2B5EF4-FFF2-40B4-BE49-F238E27FC236}">
                <a16:creationId xmlns:a16="http://schemas.microsoft.com/office/drawing/2014/main" id="{866E34FF-82CC-CBB3-C5AF-3B2C6448F189}"/>
              </a:ext>
            </a:extLst>
          </p:cNvPr>
          <p:cNvSpPr>
            <a:spLocks noGrp="1"/>
          </p:cNvSpPr>
          <p:nvPr>
            <p:ph type="sldNum" sz="quarter" idx="5"/>
          </p:nvPr>
        </p:nvSpPr>
        <p:spPr/>
        <p:txBody>
          <a:bodyPr/>
          <a:lstStyle/>
          <a:p>
            <a:fld id="{6C50BD72-11C0-4DD9-88F2-E4DC668A4695}" type="slidenum">
              <a:rPr lang="de-DE" smtClean="0"/>
              <a:t>16</a:t>
            </a:fld>
            <a:endParaRPr lang="de-DE"/>
          </a:p>
        </p:txBody>
      </p:sp>
    </p:spTree>
    <p:extLst>
      <p:ext uri="{BB962C8B-B14F-4D97-AF65-F5344CB8AC3E}">
        <p14:creationId xmlns:p14="http://schemas.microsoft.com/office/powerpoint/2010/main" val="905999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a:p>
            <a:r>
              <a:rPr lang="en-GB" noProof="0" dirty="0" err="1"/>
              <a:t>signif</a:t>
            </a:r>
            <a:r>
              <a:rPr lang="en-GB" noProof="0" dirty="0"/>
              <a:t>. Diff. Of OC (highest in UL and AL, lowest in M) </a:t>
            </a:r>
          </a:p>
          <a:p>
            <a:r>
              <a:rPr lang="en-GB" noProof="0" dirty="0"/>
              <a:t> OM origin dominated terrestrial (C/N, d13C, ACL and </a:t>
            </a:r>
            <a:r>
              <a:rPr lang="en-GB" noProof="0" dirty="0" err="1"/>
              <a:t>ps</a:t>
            </a:r>
            <a:r>
              <a:rPr lang="en-GB" noProof="0" dirty="0"/>
              <a:t>)</a:t>
            </a:r>
          </a:p>
          <a:p>
            <a:r>
              <a:rPr lang="en-GB" noProof="0" dirty="0"/>
              <a:t> T layers show better OM quality than cold-stored </a:t>
            </a:r>
            <a:r>
              <a:rPr lang="en-GB" noProof="0" dirty="0" err="1"/>
              <a:t>yedoma</a:t>
            </a:r>
            <a:r>
              <a:rPr lang="en-GB" noProof="0" dirty="0"/>
              <a:t> </a:t>
            </a:r>
            <a:r>
              <a:rPr lang="en-GB" noProof="0" dirty="0">
                <a:sym typeface="Wingdings" panose="05000000000000000000" pitchFamily="2" charset="2"/>
              </a:rPr>
              <a:t> young </a:t>
            </a:r>
            <a:r>
              <a:rPr lang="en-GB" noProof="0" dirty="0" err="1">
                <a:sym typeface="Wingdings" panose="05000000000000000000" pitchFamily="2" charset="2"/>
              </a:rPr>
              <a:t>holocene</a:t>
            </a:r>
            <a:r>
              <a:rPr lang="en-GB" noProof="0" dirty="0">
                <a:sym typeface="Wingdings" panose="05000000000000000000" pitchFamily="2" charset="2"/>
              </a:rPr>
              <a:t> input vs. deposition during low bioproductivity stages</a:t>
            </a:r>
          </a:p>
          <a:p>
            <a:r>
              <a:rPr lang="en-GB" noProof="0" dirty="0">
                <a:sym typeface="Wingdings" panose="05000000000000000000" pitchFamily="2" charset="2"/>
              </a:rPr>
              <a:t> high OM for all sites!</a:t>
            </a:r>
          </a:p>
          <a:p>
            <a:r>
              <a:rPr lang="en-GB" noProof="0" dirty="0">
                <a:sym typeface="Wingdings" panose="05000000000000000000" pitchFamily="2" charset="2"/>
              </a:rPr>
              <a:t> diff. In biomarker due </a:t>
            </a:r>
            <a:r>
              <a:rPr lang="en-GB" noProof="0" dirty="0" err="1">
                <a:sym typeface="Wingdings" panose="05000000000000000000" pitchFamily="2" charset="2"/>
              </a:rPr>
              <a:t>degratation</a:t>
            </a:r>
            <a:r>
              <a:rPr lang="en-GB" noProof="0" dirty="0">
                <a:sym typeface="Wingdings" panose="05000000000000000000" pitchFamily="2" charset="2"/>
              </a:rPr>
              <a:t>, not strong source differences  BM support same origin hypothesis</a:t>
            </a:r>
          </a:p>
          <a:p>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17</a:t>
            </a:fld>
            <a:endParaRPr lang="de-DE"/>
          </a:p>
        </p:txBody>
      </p:sp>
    </p:spTree>
    <p:extLst>
      <p:ext uri="{BB962C8B-B14F-4D97-AF65-F5344CB8AC3E}">
        <p14:creationId xmlns:p14="http://schemas.microsoft.com/office/powerpoint/2010/main" val="3025044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Schuur et al. (2022) states that the thawing of terrestrial permafrost could release 5 – 15 % of its C pool during this century, leading to calculated net CO2 and CH4 (as CO2 equivalents) emissions by 2100 of 55 – 232 Gt C-CO2-eq. This is in the range of an industry nation as Russia, OECD, USA and China (scaled to 100 a), while these calculations do not yet include abrupt thaw processes as thermokarst, which could add another 40 % to the projections of C release</a:t>
            </a:r>
            <a:r>
              <a:rPr lang="en-US" sz="1000" dirty="0"/>
              <a:t> </a:t>
            </a:r>
            <a:br>
              <a:rPr lang="en-US" sz="1000" dirty="0"/>
            </a:br>
            <a:endParaRPr lang="de-DE" sz="1000" dirty="0"/>
          </a:p>
          <a:p>
            <a:endParaRPr lang="de-DE" sz="1000" dirty="0"/>
          </a:p>
        </p:txBody>
      </p:sp>
      <p:sp>
        <p:nvSpPr>
          <p:cNvPr id="4" name="Foliennummernplatzhalter 3"/>
          <p:cNvSpPr>
            <a:spLocks noGrp="1"/>
          </p:cNvSpPr>
          <p:nvPr>
            <p:ph type="sldNum" sz="quarter" idx="5"/>
          </p:nvPr>
        </p:nvSpPr>
        <p:spPr/>
        <p:txBody>
          <a:bodyPr/>
          <a:lstStyle/>
          <a:p>
            <a:fld id="{6C50BD72-11C0-4DD9-88F2-E4DC668A4695}" type="slidenum">
              <a:rPr lang="de-DE" smtClean="0"/>
              <a:t>20</a:t>
            </a:fld>
            <a:endParaRPr lang="de-DE"/>
          </a:p>
        </p:txBody>
      </p:sp>
    </p:spTree>
    <p:extLst>
      <p:ext uri="{BB962C8B-B14F-4D97-AF65-F5344CB8AC3E}">
        <p14:creationId xmlns:p14="http://schemas.microsoft.com/office/powerpoint/2010/main" val="1962165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PCA, </a:t>
            </a:r>
            <a:r>
              <a:rPr lang="de-DE" dirty="0" err="1"/>
              <a:t>transforms</a:t>
            </a:r>
            <a:r>
              <a:rPr lang="de-DE" dirty="0"/>
              <a:t> variables </a:t>
            </a:r>
            <a:r>
              <a:rPr lang="de-DE" dirty="0" err="1"/>
              <a:t>into</a:t>
            </a:r>
            <a:r>
              <a:rPr lang="de-DE" dirty="0"/>
              <a:t> </a:t>
            </a:r>
            <a:r>
              <a:rPr lang="de-DE" dirty="0" err="1"/>
              <a:t>smaller</a:t>
            </a:r>
            <a:r>
              <a:rPr lang="de-DE" dirty="0"/>
              <a:t> and </a:t>
            </a:r>
            <a:r>
              <a:rPr lang="de-DE" dirty="0" err="1"/>
              <a:t>uncorrelated</a:t>
            </a:r>
            <a:r>
              <a:rPr lang="de-DE" dirty="0"/>
              <a:t> </a:t>
            </a:r>
            <a:r>
              <a:rPr lang="de-DE" dirty="0" err="1"/>
              <a:t>amount</a:t>
            </a:r>
            <a:r>
              <a:rPr lang="de-DE" dirty="0"/>
              <a:t> </a:t>
            </a:r>
            <a:r>
              <a:rPr lang="de-DE" dirty="0" err="1"/>
              <a:t>of</a:t>
            </a:r>
            <a:r>
              <a:rPr lang="de-DE" dirty="0"/>
              <a:t> essential </a:t>
            </a:r>
            <a:r>
              <a:rPr lang="de-DE" dirty="0" err="1"/>
              <a:t>features</a:t>
            </a:r>
            <a:r>
              <a:rPr lang="de-DE" dirty="0"/>
              <a:t>, </a:t>
            </a:r>
            <a:r>
              <a:rPr lang="de-DE" dirty="0" err="1"/>
              <a:t>which</a:t>
            </a:r>
            <a:r>
              <a:rPr lang="de-DE" dirty="0"/>
              <a:t> </a:t>
            </a:r>
            <a:r>
              <a:rPr lang="de-DE" dirty="0" err="1"/>
              <a:t>mainly</a:t>
            </a:r>
            <a:r>
              <a:rPr lang="de-DE" dirty="0"/>
              <a:t> </a:t>
            </a:r>
            <a:r>
              <a:rPr lang="de-DE" dirty="0" err="1"/>
              <a:t>explain</a:t>
            </a:r>
            <a:r>
              <a:rPr lang="de-DE" dirty="0"/>
              <a:t> </a:t>
            </a:r>
            <a:r>
              <a:rPr lang="de-DE" dirty="0" err="1"/>
              <a:t>the</a:t>
            </a:r>
            <a:r>
              <a:rPr lang="de-DE" dirty="0"/>
              <a:t> </a:t>
            </a:r>
            <a:r>
              <a:rPr lang="de-DE" dirty="0" err="1"/>
              <a:t>variance</a:t>
            </a:r>
            <a:r>
              <a:rPr lang="de-DE" dirty="0"/>
              <a:t> in </a:t>
            </a:r>
            <a:r>
              <a:rPr lang="de-DE" dirty="0" err="1"/>
              <a:t>the</a:t>
            </a:r>
            <a:r>
              <a:rPr lang="de-DE" dirty="0"/>
              <a:t> </a:t>
            </a:r>
            <a:r>
              <a:rPr lang="de-DE" dirty="0" err="1"/>
              <a:t>data</a:t>
            </a:r>
            <a:r>
              <a:rPr lang="de-DE" dirty="0"/>
              <a:t>, </a:t>
            </a:r>
            <a:r>
              <a:rPr lang="de-DE" dirty="0" err="1"/>
              <a:t>with</a:t>
            </a:r>
            <a:r>
              <a:rPr lang="de-DE" dirty="0"/>
              <a:t> </a:t>
            </a:r>
            <a:r>
              <a:rPr lang="de-DE" dirty="0" err="1"/>
              <a:t>minimizing</a:t>
            </a:r>
            <a:r>
              <a:rPr lang="de-DE" dirty="0"/>
              <a:t> </a:t>
            </a:r>
            <a:r>
              <a:rPr lang="de-DE" dirty="0" err="1"/>
              <a:t>information</a:t>
            </a:r>
            <a:r>
              <a:rPr lang="de-DE" dirty="0"/>
              <a:t> lost</a:t>
            </a:r>
          </a:p>
          <a:p>
            <a:r>
              <a:rPr lang="de-DE" dirty="0"/>
              <a:t>HCPC, </a:t>
            </a:r>
            <a:r>
              <a:rPr lang="de-DE" dirty="0" err="1"/>
              <a:t>into</a:t>
            </a:r>
            <a:r>
              <a:rPr lang="de-DE" dirty="0"/>
              <a:t> </a:t>
            </a:r>
            <a:r>
              <a:rPr lang="de-DE" dirty="0" err="1"/>
              <a:t>objects</a:t>
            </a:r>
            <a:r>
              <a:rPr lang="de-DE" dirty="0"/>
              <a:t> </a:t>
            </a:r>
            <a:r>
              <a:rPr lang="de-DE" dirty="0" err="1"/>
              <a:t>that</a:t>
            </a:r>
            <a:r>
              <a:rPr lang="de-DE" dirty="0"/>
              <a:t> </a:t>
            </a:r>
            <a:r>
              <a:rPr lang="de-DE" dirty="0" err="1"/>
              <a:t>are</a:t>
            </a:r>
            <a:r>
              <a:rPr lang="de-DE" dirty="0"/>
              <a:t> like </a:t>
            </a:r>
            <a:r>
              <a:rPr lang="de-DE" dirty="0" err="1"/>
              <a:t>each</a:t>
            </a:r>
            <a:r>
              <a:rPr lang="de-DE" dirty="0"/>
              <a:t> </a:t>
            </a:r>
            <a:r>
              <a:rPr lang="de-DE" dirty="0" err="1"/>
              <a:t>other</a:t>
            </a:r>
            <a:r>
              <a:rPr lang="de-DE" dirty="0"/>
              <a:t> </a:t>
            </a:r>
            <a:r>
              <a:rPr lang="de-DE" dirty="0" err="1"/>
              <a:t>while</a:t>
            </a:r>
            <a:r>
              <a:rPr lang="de-DE" dirty="0"/>
              <a:t> different </a:t>
            </a:r>
            <a:r>
              <a:rPr lang="de-DE" dirty="0" err="1"/>
              <a:t>from</a:t>
            </a:r>
            <a:r>
              <a:rPr lang="de-DE" dirty="0"/>
              <a:t> </a:t>
            </a:r>
            <a:r>
              <a:rPr lang="de-DE" dirty="0" err="1"/>
              <a:t>objects</a:t>
            </a:r>
            <a:r>
              <a:rPr lang="de-DE" dirty="0"/>
              <a:t> in </a:t>
            </a:r>
            <a:r>
              <a:rPr lang="de-DE" dirty="0" err="1"/>
              <a:t>the</a:t>
            </a:r>
            <a:r>
              <a:rPr lang="de-DE" dirty="0"/>
              <a:t> </a:t>
            </a:r>
            <a:r>
              <a:rPr lang="de-DE" dirty="0" err="1"/>
              <a:t>other</a:t>
            </a:r>
            <a:r>
              <a:rPr lang="de-DE" dirty="0"/>
              <a:t> </a:t>
            </a:r>
            <a:r>
              <a:rPr lang="de-DE" dirty="0" err="1"/>
              <a:t>clusters</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50BD72-11C0-4DD9-88F2-E4DC668A469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131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Common </a:t>
            </a:r>
            <a:r>
              <a:rPr lang="de-DE" dirty="0" err="1"/>
              <a:t>sediment</a:t>
            </a:r>
            <a:r>
              <a:rPr lang="de-DE" dirty="0"/>
              <a:t> </a:t>
            </a:r>
            <a:r>
              <a:rPr lang="de-DE" dirty="0" err="1"/>
              <a:t>origin</a:t>
            </a:r>
            <a:endParaRPr lang="de-DE" dirty="0"/>
          </a:p>
          <a:p>
            <a:r>
              <a:rPr lang="de-DE" dirty="0" err="1"/>
              <a:t>Largely</a:t>
            </a:r>
            <a:r>
              <a:rPr lang="de-DE" dirty="0"/>
              <a:t> </a:t>
            </a:r>
            <a:r>
              <a:rPr lang="de-DE" dirty="0" err="1"/>
              <a:t>unimodal</a:t>
            </a:r>
            <a:r>
              <a:rPr lang="de-DE" dirty="0"/>
              <a:t> and </a:t>
            </a:r>
            <a:r>
              <a:rPr lang="de-DE" dirty="0" err="1"/>
              <a:t>dominated</a:t>
            </a:r>
            <a:r>
              <a:rPr lang="de-DE" dirty="0"/>
              <a:t> </a:t>
            </a:r>
            <a:r>
              <a:rPr lang="de-DE" dirty="0" err="1"/>
              <a:t>by</a:t>
            </a:r>
            <a:r>
              <a:rPr lang="de-DE" dirty="0"/>
              <a:t> </a:t>
            </a:r>
            <a:r>
              <a:rPr lang="de-DE" dirty="0" err="1"/>
              <a:t>poorly</a:t>
            </a:r>
            <a:r>
              <a:rPr lang="de-DE" dirty="0"/>
              <a:t> </a:t>
            </a:r>
            <a:r>
              <a:rPr lang="de-DE" dirty="0" err="1"/>
              <a:t>sorted</a:t>
            </a:r>
            <a:r>
              <a:rPr lang="de-DE" dirty="0"/>
              <a:t> </a:t>
            </a:r>
            <a:r>
              <a:rPr lang="de-DE" dirty="0" err="1"/>
              <a:t>coarse</a:t>
            </a:r>
            <a:r>
              <a:rPr lang="de-DE" dirty="0"/>
              <a:t> </a:t>
            </a:r>
            <a:r>
              <a:rPr lang="de-DE" dirty="0" err="1"/>
              <a:t>silt</a:t>
            </a:r>
            <a:r>
              <a:rPr lang="de-DE" dirty="0"/>
              <a:t> and </a:t>
            </a:r>
            <a:r>
              <a:rPr lang="de-DE" dirty="0" err="1"/>
              <a:t>slightly</a:t>
            </a:r>
            <a:r>
              <a:rPr lang="de-DE" dirty="0"/>
              <a:t> </a:t>
            </a:r>
            <a:r>
              <a:rPr lang="de-DE" dirty="0" err="1"/>
              <a:t>secondary</a:t>
            </a:r>
            <a:r>
              <a:rPr lang="de-DE" dirty="0"/>
              <a:t> </a:t>
            </a:r>
            <a:r>
              <a:rPr lang="de-DE" dirty="0" err="1"/>
              <a:t>peaks</a:t>
            </a:r>
            <a:r>
              <a:rPr lang="de-DE" dirty="0"/>
              <a:t> in medium </a:t>
            </a:r>
            <a:r>
              <a:rPr lang="de-DE" dirty="0" err="1"/>
              <a:t>sand</a:t>
            </a:r>
            <a:r>
              <a:rPr lang="de-DE" dirty="0"/>
              <a:t> </a:t>
            </a:r>
            <a:r>
              <a:rPr lang="de-DE" dirty="0">
                <a:sym typeface="Wingdings" panose="05000000000000000000" pitchFamily="2" charset="2"/>
              </a:rPr>
              <a:t> </a:t>
            </a:r>
            <a:r>
              <a:rPr lang="de-DE" dirty="0" err="1">
                <a:sym typeface="Wingdings" panose="05000000000000000000" pitchFamily="2" charset="2"/>
              </a:rPr>
              <a:t>loessal</a:t>
            </a:r>
            <a:r>
              <a:rPr lang="de-DE" dirty="0">
                <a:sym typeface="Wingdings" panose="05000000000000000000" pitchFamily="2" charset="2"/>
              </a:rPr>
              <a:t> </a:t>
            </a:r>
            <a:r>
              <a:rPr lang="de-DE" dirty="0" err="1">
                <a:sym typeface="Wingdings" panose="05000000000000000000" pitchFamily="2" charset="2"/>
              </a:rPr>
              <a:t>origin</a:t>
            </a:r>
            <a:r>
              <a:rPr lang="de-DE" dirty="0">
                <a:sym typeface="Wingdings" panose="05000000000000000000" pitchFamily="2" charset="2"/>
              </a:rPr>
              <a:t> </a:t>
            </a:r>
            <a:r>
              <a:rPr lang="de-DE" dirty="0" err="1">
                <a:sym typeface="Wingdings" panose="05000000000000000000" pitchFamily="2" charset="2"/>
              </a:rPr>
              <a:t>with</a:t>
            </a:r>
            <a:r>
              <a:rPr lang="de-DE" dirty="0">
                <a:sym typeface="Wingdings" panose="05000000000000000000" pitchFamily="2" charset="2"/>
              </a:rPr>
              <a:t> minor </a:t>
            </a:r>
            <a:r>
              <a:rPr lang="de-DE" dirty="0" err="1">
                <a:sym typeface="Wingdings" panose="05000000000000000000" pitchFamily="2" charset="2"/>
              </a:rPr>
              <a:t>influences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ancient</a:t>
            </a:r>
            <a:r>
              <a:rPr lang="de-DE" dirty="0">
                <a:sym typeface="Wingdings" panose="05000000000000000000" pitchFamily="2" charset="2"/>
              </a:rPr>
              <a:t> fluvial and </a:t>
            </a:r>
            <a:r>
              <a:rPr lang="de-DE" dirty="0" err="1">
                <a:sym typeface="Wingdings" panose="05000000000000000000" pitchFamily="2" charset="2"/>
              </a:rPr>
              <a:t>reworked</a:t>
            </a:r>
            <a:r>
              <a:rPr lang="de-DE" dirty="0">
                <a:sym typeface="Wingdings" panose="05000000000000000000" pitchFamily="2" charset="2"/>
              </a:rPr>
              <a:t> TK </a:t>
            </a:r>
            <a:r>
              <a:rPr lang="de-DE" dirty="0" err="1">
                <a:sym typeface="Wingdings" panose="05000000000000000000" pitchFamily="2" charset="2"/>
              </a:rPr>
              <a:t>processes</a:t>
            </a:r>
            <a:r>
              <a:rPr lang="de-DE" dirty="0">
                <a:sym typeface="Wingdings" panose="05000000000000000000" pitchFamily="2" charset="2"/>
              </a:rPr>
              <a:t> </a:t>
            </a:r>
          </a:p>
          <a:p>
            <a:endParaRPr lang="de-DE" dirty="0">
              <a:sym typeface="Wingdings" panose="05000000000000000000" pitchFamily="2" charset="2"/>
            </a:endParaRPr>
          </a:p>
          <a:p>
            <a:r>
              <a:rPr lang="en-US" noProof="0" dirty="0"/>
              <a:t> similar grain size distribution for all cores </a:t>
            </a:r>
            <a:r>
              <a:rPr lang="en-US" noProof="0" dirty="0">
                <a:sym typeface="Wingdings" panose="05000000000000000000" pitchFamily="2" charset="2"/>
              </a:rPr>
              <a:t> same material origin</a:t>
            </a:r>
          </a:p>
          <a:p>
            <a:r>
              <a:rPr lang="en-US" noProof="0" dirty="0">
                <a:sym typeface="Wingdings" panose="05000000000000000000" pitchFamily="2" charset="2"/>
              </a:rPr>
              <a:t> poorly sorted coarse silt, unimodal  aeolian process dominating  loessal silts (</a:t>
            </a:r>
            <a:r>
              <a:rPr lang="en-US" noProof="0" dirty="0" err="1">
                <a:sym typeface="Wingdings" panose="05000000000000000000" pitchFamily="2" charset="2"/>
              </a:rPr>
              <a:t>Schirrm</a:t>
            </a:r>
            <a:r>
              <a:rPr lang="en-US" noProof="0" dirty="0">
                <a:sym typeface="Wingdings" panose="05000000000000000000" pitchFamily="2" charset="2"/>
              </a:rPr>
              <a:t>.)</a:t>
            </a:r>
          </a:p>
          <a:p>
            <a:r>
              <a:rPr lang="en-US" noProof="0" dirty="0">
                <a:sym typeface="Wingdings" panose="05000000000000000000" pitchFamily="2" charset="2"/>
              </a:rPr>
              <a:t>  slightly bimodal (med. Sand)  found before in this region (diff. from </a:t>
            </a:r>
            <a:r>
              <a:rPr lang="en-US" noProof="0" dirty="0" err="1">
                <a:sym typeface="Wingdings" panose="05000000000000000000" pitchFamily="2" charset="2"/>
              </a:rPr>
              <a:t>Sibirian</a:t>
            </a:r>
            <a:r>
              <a:rPr lang="en-US" noProof="0" dirty="0">
                <a:sym typeface="Wingdings" panose="05000000000000000000" pitchFamily="2" charset="2"/>
              </a:rPr>
              <a:t> sites)</a:t>
            </a:r>
          </a:p>
          <a:p>
            <a:pPr>
              <a:buFont typeface="Wingdings" panose="05000000000000000000" pitchFamily="2" charset="2"/>
              <a:buChar char="à"/>
            </a:pPr>
            <a:r>
              <a:rPr lang="en-US" noProof="0" dirty="0">
                <a:sym typeface="Wingdings" panose="05000000000000000000" pitchFamily="2" charset="2"/>
              </a:rPr>
              <a:t>Typical late Pleistocene Yedoma characteristics</a:t>
            </a:r>
          </a:p>
          <a:p>
            <a:pPr lvl="1">
              <a:buFont typeface="Wingdings" panose="05000000000000000000" pitchFamily="2" charset="2"/>
              <a:buChar char="à"/>
            </a:pPr>
            <a:r>
              <a:rPr lang="en-US" noProof="0" dirty="0"/>
              <a:t> plus ice oversaturated, C14 &gt; 50 cal. Ka BP, </a:t>
            </a:r>
            <a:r>
              <a:rPr lang="en-US" noProof="0" dirty="0" err="1"/>
              <a:t>organic.rich</a:t>
            </a:r>
            <a:r>
              <a:rPr lang="en-US" noProof="0" dirty="0"/>
              <a:t> layers, syngenetic ice wedges, </a:t>
            </a:r>
            <a:r>
              <a:rPr lang="en-US" noProof="0" dirty="0" err="1"/>
              <a:t>macroremains</a:t>
            </a:r>
            <a:endParaRPr lang="en-US" noProof="0" dirty="0"/>
          </a:p>
          <a:p>
            <a:pPr marL="201168" lvl="1" indent="0">
              <a:buNone/>
            </a:pPr>
            <a:endParaRPr lang="en-US" noProof="0" dirty="0"/>
          </a:p>
          <a:p>
            <a:pPr marL="251460" indent="-342900"/>
            <a:r>
              <a:rPr lang="en-US" noProof="0" dirty="0"/>
              <a:t>Signs of former fluvial or thermokarst processes in depth (UL, L, M) by larger grain sizes up to pebbles, more aquatic signals in bottom </a:t>
            </a:r>
            <a:r>
              <a:rPr lang="en-US" noProof="0" dirty="0">
                <a:sym typeface="Wingdings" panose="05000000000000000000" pitchFamily="2" charset="2"/>
              </a:rPr>
              <a:t> former fluvial influence also found in other studies + PF d degradation due ancient thermokarst processes indicated due C/N decrease and d13C increase with depth, low CPI and ACL, cryoturbation, ice veins, frost heave,… increase in ACL and paq</a:t>
            </a:r>
            <a:endParaRPr lang="en-US" noProof="0" dirty="0"/>
          </a:p>
          <a:p>
            <a:endParaRPr lang="de-DE"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6C50BD72-11C0-4DD9-88F2-E4DC668A4695}" type="slidenum">
              <a:rPr lang="de-DE" smtClean="0"/>
              <a:t>33</a:t>
            </a:fld>
            <a:endParaRPr lang="de-DE"/>
          </a:p>
        </p:txBody>
      </p:sp>
    </p:spTree>
    <p:extLst>
      <p:ext uri="{BB962C8B-B14F-4D97-AF65-F5344CB8AC3E}">
        <p14:creationId xmlns:p14="http://schemas.microsoft.com/office/powerpoint/2010/main" val="135857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DE" dirty="0">
                <a:sym typeface="Wingdings" panose="05000000000000000000" pitchFamily="2" charset="2"/>
              </a:rPr>
              <a:t>Alter</a:t>
            </a:r>
          </a:p>
          <a:p>
            <a:pPr marL="171450" indent="-171450">
              <a:buFont typeface="Wingdings" panose="05000000000000000000" pitchFamily="2" charset="2"/>
              <a:buChar char="à"/>
            </a:pPr>
            <a:r>
              <a:rPr lang="de-DE" dirty="0">
                <a:sym typeface="Wingdings" panose="05000000000000000000" pitchFamily="2" charset="2"/>
              </a:rPr>
              <a:t>SEHR viel kürzer und dann direkt nur BM</a:t>
            </a:r>
            <a:endParaRPr lang="de-DE" dirty="0"/>
          </a:p>
          <a:p>
            <a:r>
              <a:rPr lang="de-DE" dirty="0"/>
              <a:t>High </a:t>
            </a:r>
            <a:r>
              <a:rPr lang="de-DE" dirty="0" err="1"/>
              <a:t>moisture</a:t>
            </a:r>
            <a:r>
              <a:rPr lang="de-DE" dirty="0"/>
              <a:t> </a:t>
            </a:r>
            <a:r>
              <a:rPr lang="de-DE" dirty="0" err="1"/>
              <a:t>content</a:t>
            </a:r>
            <a:r>
              <a:rPr lang="de-DE" dirty="0"/>
              <a:t> + </a:t>
            </a:r>
            <a:r>
              <a:rPr lang="de-DE" dirty="0" err="1"/>
              <a:t>organic-rich</a:t>
            </a:r>
            <a:r>
              <a:rPr lang="de-DE" dirty="0"/>
              <a:t> </a:t>
            </a:r>
            <a:r>
              <a:rPr lang="de-DE" dirty="0" err="1"/>
              <a:t>layers</a:t>
            </a:r>
            <a:r>
              <a:rPr lang="de-DE" dirty="0"/>
              <a:t> and </a:t>
            </a:r>
            <a:r>
              <a:rPr lang="de-DE" dirty="0" err="1"/>
              <a:t>ages</a:t>
            </a:r>
            <a:r>
              <a:rPr lang="de-DE" dirty="0"/>
              <a:t> 30-50 </a:t>
            </a:r>
            <a:r>
              <a:rPr lang="de-DE" dirty="0" err="1"/>
              <a:t>ka</a:t>
            </a:r>
            <a:r>
              <a:rPr lang="de-DE" dirty="0"/>
              <a:t> BP </a:t>
            </a:r>
            <a:r>
              <a:rPr lang="de-DE" dirty="0">
                <a:sym typeface="Wingdings" panose="05000000000000000000" pitchFamily="2" charset="2"/>
              </a:rPr>
              <a:t> </a:t>
            </a:r>
            <a:r>
              <a:rPr lang="de-DE" dirty="0" err="1">
                <a:sym typeface="Wingdings" panose="05000000000000000000" pitchFamily="2" charset="2"/>
              </a:rPr>
              <a:t>characteristics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alte </a:t>
            </a:r>
            <a:r>
              <a:rPr lang="de-DE" dirty="0" err="1">
                <a:sym typeface="Wingdings" panose="05000000000000000000" pitchFamily="2" charset="2"/>
              </a:rPr>
              <a:t>pleistocene</a:t>
            </a:r>
            <a:r>
              <a:rPr lang="de-DE" dirty="0">
                <a:sym typeface="Wingdings" panose="05000000000000000000" pitchFamily="2" charset="2"/>
              </a:rPr>
              <a:t> </a:t>
            </a:r>
            <a:r>
              <a:rPr lang="de-DE" dirty="0" err="1">
                <a:sym typeface="Wingdings" panose="05000000000000000000" pitchFamily="2" charset="2"/>
              </a:rPr>
              <a:t>yedoma</a:t>
            </a:r>
            <a:r>
              <a:rPr lang="de-DE" dirty="0">
                <a:sym typeface="Wingdings" panose="05000000000000000000" pitchFamily="2" charset="2"/>
              </a:rPr>
              <a:t> </a:t>
            </a:r>
            <a:r>
              <a:rPr lang="de-DE" dirty="0" err="1">
                <a:sym typeface="Wingdings" panose="05000000000000000000" pitchFamily="2" charset="2"/>
              </a:rPr>
              <a:t>deposits</a:t>
            </a:r>
            <a:endParaRPr lang="de-DE" dirty="0">
              <a:sym typeface="Wingdings" panose="05000000000000000000" pitchFamily="2" charset="2"/>
            </a:endParaRPr>
          </a:p>
          <a:p>
            <a:r>
              <a:rPr lang="de-DE" dirty="0">
                <a:sym typeface="Wingdings" panose="05000000000000000000" pitchFamily="2" charset="2"/>
              </a:rPr>
              <a:t>Upland: 	</a:t>
            </a:r>
            <a:r>
              <a:rPr lang="de-DE" dirty="0" err="1">
                <a:sym typeface="Wingdings" panose="05000000000000000000" pitchFamily="2" charset="2"/>
              </a:rPr>
              <a:t>stable</a:t>
            </a:r>
            <a:r>
              <a:rPr lang="de-DE" dirty="0">
                <a:sym typeface="Wingdings" panose="05000000000000000000" pitchFamily="2" charset="2"/>
              </a:rPr>
              <a:t> acc. 30 </a:t>
            </a:r>
            <a:r>
              <a:rPr lang="de-DE" dirty="0" err="1">
                <a:sym typeface="Wingdings" panose="05000000000000000000" pitchFamily="2" charset="2"/>
              </a:rPr>
              <a:t>ka</a:t>
            </a:r>
            <a:r>
              <a:rPr lang="de-DE" dirty="0">
                <a:sym typeface="Wingdings" panose="05000000000000000000" pitchFamily="2" charset="2"/>
              </a:rPr>
              <a:t> bp, </a:t>
            </a:r>
            <a:r>
              <a:rPr lang="de-DE" dirty="0" err="1">
                <a:sym typeface="Wingdings" panose="05000000000000000000" pitchFamily="2" charset="2"/>
              </a:rPr>
              <a:t>syn</a:t>
            </a:r>
            <a:r>
              <a:rPr lang="de-DE" dirty="0">
                <a:sym typeface="Wingdings" panose="05000000000000000000" pitchFamily="2" charset="2"/>
              </a:rPr>
              <a:t>. Ice </a:t>
            </a:r>
            <a:r>
              <a:rPr lang="de-DE" dirty="0" err="1">
                <a:sym typeface="Wingdings" panose="05000000000000000000" pitchFamily="2" charset="2"/>
              </a:rPr>
              <a:t>wedge</a:t>
            </a:r>
            <a:r>
              <a:rPr lang="de-DE" dirty="0">
                <a:sym typeface="Wingdings" panose="05000000000000000000" pitchFamily="2" charset="2"/>
              </a:rPr>
              <a:t> and </a:t>
            </a:r>
            <a:r>
              <a:rPr lang="de-DE" dirty="0" err="1">
                <a:sym typeface="Wingdings" panose="05000000000000000000" pitchFamily="2" charset="2"/>
              </a:rPr>
              <a:t>former</a:t>
            </a:r>
            <a:r>
              <a:rPr lang="de-DE" dirty="0">
                <a:sym typeface="Wingdings" panose="05000000000000000000" pitchFamily="2" charset="2"/>
              </a:rPr>
              <a:t> TK </a:t>
            </a:r>
            <a:r>
              <a:rPr lang="de-DE" dirty="0" err="1">
                <a:sym typeface="Wingdings" panose="05000000000000000000" pitchFamily="2" charset="2"/>
              </a:rPr>
              <a:t>processes</a:t>
            </a:r>
            <a:r>
              <a:rPr lang="de-DE" dirty="0">
                <a:sym typeface="Wingdings" panose="05000000000000000000" pitchFamily="2" charset="2"/>
              </a:rPr>
              <a:t>. </a:t>
            </a:r>
            <a:r>
              <a:rPr lang="de-DE" dirty="0" err="1">
                <a:sym typeface="Wingdings" panose="05000000000000000000" pitchFamily="2" charset="2"/>
              </a:rPr>
              <a:t>Paleocryosols</a:t>
            </a:r>
            <a:r>
              <a:rPr lang="de-DE" dirty="0">
                <a:sym typeface="Wingdings" panose="05000000000000000000" pitchFamily="2" charset="2"/>
              </a:rPr>
              <a:t> (</a:t>
            </a:r>
            <a:r>
              <a:rPr lang="de-DE" dirty="0" err="1">
                <a:sym typeface="Wingdings" panose="05000000000000000000" pitchFamily="2" charset="2"/>
              </a:rPr>
              <a:t>mid</a:t>
            </a:r>
            <a:r>
              <a:rPr lang="de-DE" dirty="0">
                <a:sym typeface="Wingdings" panose="05000000000000000000" pitchFamily="2" charset="2"/>
              </a:rPr>
              <a:t>. </a:t>
            </a:r>
            <a:r>
              <a:rPr lang="de-DE" dirty="0" err="1">
                <a:sym typeface="Wingdings" panose="05000000000000000000" pitchFamily="2" charset="2"/>
              </a:rPr>
              <a:t>Weichselian</a:t>
            </a:r>
            <a:r>
              <a:rPr lang="de-DE" dirty="0">
                <a:sym typeface="Wingdings" panose="05000000000000000000" pitchFamily="2" charset="2"/>
              </a:rPr>
              <a:t> </a:t>
            </a:r>
            <a:r>
              <a:rPr lang="de-DE" dirty="0" err="1">
                <a:sym typeface="Wingdings" panose="05000000000000000000" pitchFamily="2" charset="2"/>
              </a:rPr>
              <a:t>ponding</a:t>
            </a:r>
            <a:r>
              <a:rPr lang="de-DE" dirty="0">
                <a:sym typeface="Wingdings" panose="05000000000000000000" pitchFamily="2" charset="2"/>
              </a:rPr>
              <a:t> </a:t>
            </a:r>
            <a:r>
              <a:rPr lang="de-DE" dirty="0" err="1">
                <a:sym typeface="Wingdings" panose="05000000000000000000" pitchFamily="2" charset="2"/>
              </a:rPr>
              <a:t>conditions</a:t>
            </a:r>
            <a:r>
              <a:rPr lang="de-DE" dirty="0">
                <a:sym typeface="Wingdings" panose="05000000000000000000" pitchFamily="2" charset="2"/>
              </a:rPr>
              <a:t>), </a:t>
            </a:r>
            <a:r>
              <a:rPr lang="de-DE" dirty="0" err="1">
                <a:sym typeface="Wingdings" panose="05000000000000000000" pitchFamily="2" charset="2"/>
              </a:rPr>
              <a:t>past</a:t>
            </a:r>
            <a:r>
              <a:rPr lang="de-DE" dirty="0">
                <a:sym typeface="Wingdings" panose="05000000000000000000" pitchFamily="2" charset="2"/>
              </a:rPr>
              <a:t> </a:t>
            </a:r>
            <a:r>
              <a:rPr lang="de-DE" dirty="0" err="1">
                <a:sym typeface="Wingdings" panose="05000000000000000000" pitchFamily="2" charset="2"/>
              </a:rPr>
              <a:t>thaw-freeze</a:t>
            </a:r>
            <a:r>
              <a:rPr lang="de-DE" dirty="0">
                <a:sym typeface="Wingdings" panose="05000000000000000000" pitchFamily="2" charset="2"/>
              </a:rPr>
              <a:t> </a:t>
            </a:r>
            <a:r>
              <a:rPr lang="de-DE" dirty="0" err="1">
                <a:sym typeface="Wingdings" panose="05000000000000000000" pitchFamily="2" charset="2"/>
              </a:rPr>
              <a:t>cycles</a:t>
            </a:r>
            <a:r>
              <a:rPr lang="de-DE" dirty="0">
                <a:sym typeface="Wingdings" panose="05000000000000000000" pitchFamily="2" charset="2"/>
              </a:rPr>
              <a:t> and </a:t>
            </a:r>
            <a:r>
              <a:rPr lang="de-DE" dirty="0" err="1">
                <a:sym typeface="Wingdings" panose="05000000000000000000" pitchFamily="2" charset="2"/>
              </a:rPr>
              <a:t>aquatic</a:t>
            </a:r>
            <a:r>
              <a:rPr lang="de-DE" dirty="0">
                <a:sym typeface="Wingdings" panose="05000000000000000000" pitchFamily="2" charset="2"/>
              </a:rPr>
              <a:t> </a:t>
            </a:r>
            <a:r>
              <a:rPr lang="de-DE" dirty="0" err="1">
                <a:sym typeface="Wingdings" panose="05000000000000000000" pitchFamily="2" charset="2"/>
              </a:rPr>
              <a:t>influence</a:t>
            </a:r>
            <a:r>
              <a:rPr lang="de-DE" dirty="0">
                <a:sym typeface="Wingdings" panose="05000000000000000000" pitchFamily="2" charset="2"/>
              </a:rPr>
              <a:t> (Isotope </a:t>
            </a:r>
            <a:r>
              <a:rPr lang="de-DE" dirty="0" err="1">
                <a:sym typeface="Wingdings" panose="05000000000000000000" pitchFamily="2" charset="2"/>
              </a:rPr>
              <a:t>shifts</a:t>
            </a:r>
            <a:r>
              <a:rPr lang="de-DE" dirty="0">
                <a:sym typeface="Wingdings" panose="05000000000000000000" pitchFamily="2" charset="2"/>
              </a:rPr>
              <a:t> and 	</a:t>
            </a:r>
            <a:r>
              <a:rPr lang="de-DE" dirty="0" err="1">
                <a:sym typeface="Wingdings" panose="05000000000000000000" pitchFamily="2" charset="2"/>
              </a:rPr>
              <a:t>cryoturbation</a:t>
            </a:r>
            <a:r>
              <a:rPr lang="de-DE" dirty="0">
                <a:sym typeface="Wingdings" panose="05000000000000000000" pitchFamily="2" charset="2"/>
              </a:rPr>
              <a:t>)</a:t>
            </a:r>
          </a:p>
          <a:p>
            <a:r>
              <a:rPr lang="de-DE" dirty="0">
                <a:sym typeface="Wingdings" panose="05000000000000000000" pitchFamily="2" charset="2"/>
              </a:rPr>
              <a:t>Lake:	</a:t>
            </a:r>
            <a:r>
              <a:rPr lang="de-DE" dirty="0" err="1">
                <a:sym typeface="Wingdings" panose="05000000000000000000" pitchFamily="2" charset="2"/>
              </a:rPr>
              <a:t>clear</a:t>
            </a:r>
            <a:r>
              <a:rPr lang="de-DE" dirty="0">
                <a:sym typeface="Wingdings" panose="05000000000000000000" pitchFamily="2" charset="2"/>
              </a:rPr>
              <a:t> </a:t>
            </a:r>
            <a:r>
              <a:rPr lang="de-DE" dirty="0" err="1">
                <a:sym typeface="Wingdings" panose="05000000000000000000" pitchFamily="2" charset="2"/>
              </a:rPr>
              <a:t>transition</a:t>
            </a:r>
            <a:r>
              <a:rPr lang="de-DE" dirty="0">
                <a:sym typeface="Wingdings" panose="05000000000000000000" pitchFamily="2" charset="2"/>
              </a:rPr>
              <a:t> </a:t>
            </a:r>
            <a:r>
              <a:rPr lang="de-DE" dirty="0" err="1">
                <a:sym typeface="Wingdings" panose="05000000000000000000" pitchFamily="2" charset="2"/>
              </a:rPr>
              <a:t>btw</a:t>
            </a:r>
            <a:r>
              <a:rPr lang="de-DE" dirty="0">
                <a:sym typeface="Wingdings" panose="05000000000000000000" pitchFamily="2" charset="2"/>
              </a:rPr>
              <a:t>. Lake and </a:t>
            </a:r>
            <a:r>
              <a:rPr lang="de-DE" dirty="0" err="1">
                <a:sym typeface="Wingdings" panose="05000000000000000000" pitchFamily="2" charset="2"/>
              </a:rPr>
              <a:t>former</a:t>
            </a:r>
            <a:r>
              <a:rPr lang="de-DE" dirty="0">
                <a:sym typeface="Wingdings" panose="05000000000000000000" pitchFamily="2" charset="2"/>
              </a:rPr>
              <a:t> </a:t>
            </a:r>
            <a:r>
              <a:rPr lang="de-DE" dirty="0" err="1">
                <a:sym typeface="Wingdings" panose="05000000000000000000" pitchFamily="2" charset="2"/>
              </a:rPr>
              <a:t>lake</a:t>
            </a:r>
            <a:r>
              <a:rPr lang="de-DE" dirty="0">
                <a:sym typeface="Wingdings" panose="05000000000000000000" pitchFamily="2" charset="2"/>
              </a:rPr>
              <a:t> </a:t>
            </a:r>
            <a:r>
              <a:rPr lang="de-DE" dirty="0" err="1">
                <a:sym typeface="Wingdings" panose="05000000000000000000" pitchFamily="2" charset="2"/>
              </a:rPr>
              <a:t>phase</a:t>
            </a:r>
            <a:r>
              <a:rPr lang="de-DE" dirty="0">
                <a:sym typeface="Wingdings" panose="05000000000000000000" pitchFamily="2" charset="2"/>
              </a:rPr>
              <a:t>  </a:t>
            </a:r>
            <a:r>
              <a:rPr lang="de-DE" dirty="0" err="1">
                <a:sym typeface="Wingdings" panose="05000000000000000000" pitchFamily="2" charset="2"/>
              </a:rPr>
              <a:t>finer</a:t>
            </a:r>
            <a:r>
              <a:rPr lang="de-DE" dirty="0">
                <a:sym typeface="Wingdings" panose="05000000000000000000" pitchFamily="2" charset="2"/>
              </a:rPr>
              <a:t> </a:t>
            </a:r>
            <a:r>
              <a:rPr lang="de-DE" dirty="0" err="1">
                <a:sym typeface="Wingdings" panose="05000000000000000000" pitchFamily="2" charset="2"/>
              </a:rPr>
              <a:t>laminated</a:t>
            </a:r>
            <a:r>
              <a:rPr lang="de-DE" dirty="0">
                <a:sym typeface="Wingdings" panose="05000000000000000000" pitchFamily="2" charset="2"/>
              </a:rPr>
              <a:t> </a:t>
            </a:r>
            <a:r>
              <a:rPr lang="de-DE" dirty="0" err="1">
                <a:sym typeface="Wingdings" panose="05000000000000000000" pitchFamily="2" charset="2"/>
              </a:rPr>
              <a:t>sediments</a:t>
            </a:r>
            <a:r>
              <a:rPr lang="de-DE" dirty="0">
                <a:sym typeface="Wingdings" panose="05000000000000000000" pitchFamily="2" charset="2"/>
              </a:rPr>
              <a:t> and </a:t>
            </a:r>
            <a:r>
              <a:rPr lang="de-DE" dirty="0" err="1">
                <a:sym typeface="Wingdings" panose="05000000000000000000" pitchFamily="2" charset="2"/>
              </a:rPr>
              <a:t>higher</a:t>
            </a:r>
            <a:r>
              <a:rPr lang="de-DE" dirty="0">
                <a:sym typeface="Wingdings" panose="05000000000000000000" pitchFamily="2" charset="2"/>
              </a:rPr>
              <a:t> TOC, TN  </a:t>
            </a:r>
            <a:r>
              <a:rPr lang="de-DE" dirty="0" err="1">
                <a:sym typeface="Wingdings" panose="05000000000000000000" pitchFamily="2" charset="2"/>
              </a:rPr>
              <a:t>young</a:t>
            </a:r>
            <a:r>
              <a:rPr lang="de-DE" dirty="0">
                <a:sym typeface="Wingdings" panose="05000000000000000000" pitchFamily="2" charset="2"/>
              </a:rPr>
              <a:t> </a:t>
            </a:r>
            <a:r>
              <a:rPr lang="de-DE" dirty="0" err="1">
                <a:sym typeface="Wingdings" panose="05000000000000000000" pitchFamily="2" charset="2"/>
              </a:rPr>
              <a:t>holocene</a:t>
            </a:r>
            <a:r>
              <a:rPr lang="de-DE" dirty="0">
                <a:sym typeface="Wingdings" panose="05000000000000000000" pitchFamily="2" charset="2"/>
              </a:rPr>
              <a:t> </a:t>
            </a:r>
            <a:r>
              <a:rPr lang="de-DE" dirty="0" err="1">
                <a:sym typeface="Wingdings" panose="05000000000000000000" pitchFamily="2" charset="2"/>
              </a:rPr>
              <a:t>lake</a:t>
            </a:r>
            <a:r>
              <a:rPr lang="de-DE" dirty="0">
                <a:sym typeface="Wingdings" panose="05000000000000000000" pitchFamily="2" charset="2"/>
              </a:rPr>
              <a:t> </a:t>
            </a:r>
          </a:p>
          <a:p>
            <a:r>
              <a:rPr lang="de-DE" dirty="0">
                <a:sym typeface="Wingdings" panose="05000000000000000000" pitchFamily="2" charset="2"/>
              </a:rPr>
              <a:t>DLB:	</a:t>
            </a:r>
            <a:r>
              <a:rPr lang="de-DE" dirty="0" err="1">
                <a:sym typeface="Wingdings" panose="05000000000000000000" pitchFamily="2" charset="2"/>
              </a:rPr>
              <a:t>oldest</a:t>
            </a:r>
            <a:r>
              <a:rPr lang="de-DE" dirty="0">
                <a:sym typeface="Wingdings" panose="05000000000000000000" pitchFamily="2" charset="2"/>
              </a:rPr>
              <a:t> </a:t>
            </a:r>
            <a:r>
              <a:rPr lang="de-DE" dirty="0" err="1">
                <a:sym typeface="Wingdings" panose="05000000000000000000" pitchFamily="2" charset="2"/>
              </a:rPr>
              <a:t>sediments</a:t>
            </a:r>
            <a:r>
              <a:rPr lang="de-DE" dirty="0">
                <a:sym typeface="Wingdings" panose="05000000000000000000" pitchFamily="2" charset="2"/>
              </a:rPr>
              <a:t>; </a:t>
            </a:r>
            <a:r>
              <a:rPr lang="de-DE" dirty="0" err="1">
                <a:sym typeface="Wingdings" panose="05000000000000000000" pitchFamily="2" charset="2"/>
              </a:rPr>
              <a:t>thaw</a:t>
            </a:r>
            <a:r>
              <a:rPr lang="de-DE" dirty="0">
                <a:sym typeface="Wingdings" panose="05000000000000000000" pitchFamily="2" charset="2"/>
              </a:rPr>
              <a:t> </a:t>
            </a:r>
            <a:r>
              <a:rPr lang="de-DE" dirty="0" err="1">
                <a:sym typeface="Wingdings" panose="05000000000000000000" pitchFamily="2" charset="2"/>
              </a:rPr>
              <a:t>subsidence</a:t>
            </a:r>
            <a:r>
              <a:rPr lang="de-DE" dirty="0">
                <a:sym typeface="Wingdings" panose="05000000000000000000" pitchFamily="2" charset="2"/>
              </a:rPr>
              <a:t> and </a:t>
            </a:r>
            <a:r>
              <a:rPr lang="de-DE" dirty="0" err="1">
                <a:sym typeface="Wingdings" panose="05000000000000000000" pitchFamily="2" charset="2"/>
              </a:rPr>
              <a:t>thus</a:t>
            </a:r>
            <a:r>
              <a:rPr lang="de-DE" dirty="0">
                <a:sym typeface="Wingdings" panose="05000000000000000000" pitchFamily="2" charset="2"/>
              </a:rPr>
              <a:t> </a:t>
            </a:r>
            <a:r>
              <a:rPr lang="de-DE" dirty="0" err="1">
                <a:sym typeface="Wingdings" panose="05000000000000000000" pitchFamily="2" charset="2"/>
              </a:rPr>
              <a:t>access</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deep</a:t>
            </a:r>
            <a:r>
              <a:rPr lang="de-DE" dirty="0">
                <a:sym typeface="Wingdings" panose="05000000000000000000" pitchFamily="2" charset="2"/>
              </a:rPr>
              <a:t> </a:t>
            </a:r>
            <a:r>
              <a:rPr lang="de-DE" dirty="0" err="1">
                <a:sym typeface="Wingdings" panose="05000000000000000000" pitchFamily="2" charset="2"/>
              </a:rPr>
              <a:t>yedoma</a:t>
            </a:r>
            <a:r>
              <a:rPr lang="de-DE" dirty="0">
                <a:sym typeface="Wingdings" panose="05000000000000000000" pitchFamily="2" charset="2"/>
              </a:rPr>
              <a:t> </a:t>
            </a:r>
            <a:r>
              <a:rPr lang="de-DE" dirty="0" err="1">
                <a:sym typeface="Wingdings" panose="05000000000000000000" pitchFamily="2" charset="2"/>
              </a:rPr>
              <a:t>layers</a:t>
            </a:r>
            <a:r>
              <a:rPr lang="de-DE" dirty="0">
                <a:sym typeface="Wingdings" panose="05000000000000000000" pitchFamily="2" charset="2"/>
              </a:rPr>
              <a:t>. </a:t>
            </a:r>
            <a:r>
              <a:rPr lang="de-DE" dirty="0" err="1">
                <a:sym typeface="Wingdings" panose="05000000000000000000" pitchFamily="2" charset="2"/>
              </a:rPr>
              <a:t>Shallow</a:t>
            </a:r>
            <a:r>
              <a:rPr lang="de-DE" dirty="0">
                <a:sym typeface="Wingdings" panose="05000000000000000000" pitchFamily="2" charset="2"/>
              </a:rPr>
              <a:t> modern </a:t>
            </a:r>
            <a:r>
              <a:rPr lang="de-DE" dirty="0" err="1">
                <a:sym typeface="Wingdings" panose="05000000000000000000" pitchFamily="2" charset="2"/>
              </a:rPr>
              <a:t>peat</a:t>
            </a:r>
            <a:r>
              <a:rPr lang="de-DE" dirty="0">
                <a:sym typeface="Wingdings" panose="05000000000000000000" pitchFamily="2" charset="2"/>
              </a:rPr>
              <a:t> </a:t>
            </a:r>
            <a:r>
              <a:rPr lang="de-DE" dirty="0" err="1">
                <a:sym typeface="Wingdings" panose="05000000000000000000" pitchFamily="2" charset="2"/>
              </a:rPr>
              <a:t>layer</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recent</a:t>
            </a:r>
            <a:r>
              <a:rPr lang="de-DE" dirty="0">
                <a:sym typeface="Wingdings" panose="05000000000000000000" pitchFamily="2" charset="2"/>
              </a:rPr>
              <a:t> </a:t>
            </a:r>
            <a:r>
              <a:rPr lang="de-DE" dirty="0" err="1">
                <a:sym typeface="Wingdings" panose="05000000000000000000" pitchFamily="2" charset="2"/>
              </a:rPr>
              <a:t>drained</a:t>
            </a:r>
            <a:r>
              <a:rPr lang="de-DE" dirty="0">
                <a:sym typeface="Wingdings" panose="05000000000000000000" pitchFamily="2" charset="2"/>
              </a:rPr>
              <a:t>). Bottom talik </a:t>
            </a:r>
            <a:r>
              <a:rPr lang="de-DE" dirty="0" err="1">
                <a:sym typeface="Wingdings" panose="05000000000000000000" pitchFamily="2" charset="2"/>
              </a:rPr>
              <a:t>as</a:t>
            </a:r>
            <a:r>
              <a:rPr lang="de-DE" dirty="0">
                <a:sym typeface="Wingdings" panose="05000000000000000000" pitchFamily="2" charset="2"/>
              </a:rPr>
              <a:t> </a:t>
            </a:r>
            <a:r>
              <a:rPr lang="de-DE" dirty="0" err="1">
                <a:sym typeface="Wingdings" panose="05000000000000000000" pitchFamily="2" charset="2"/>
              </a:rPr>
              <a:t>relict</a:t>
            </a:r>
            <a:r>
              <a:rPr lang="de-DE" dirty="0">
                <a:sym typeface="Wingdings" panose="05000000000000000000" pitchFamily="2" charset="2"/>
              </a:rPr>
              <a:t> </a:t>
            </a:r>
            <a:r>
              <a:rPr lang="de-DE" dirty="0" err="1">
                <a:sym typeface="Wingdings" panose="05000000000000000000" pitchFamily="2" charset="2"/>
              </a:rPr>
              <a:t>from</a:t>
            </a:r>
            <a:r>
              <a:rPr lang="de-DE" dirty="0">
                <a:sym typeface="Wingdings" panose="05000000000000000000" pitchFamily="2" charset="2"/>
              </a:rPr>
              <a:t> </a:t>
            </a:r>
            <a:r>
              <a:rPr lang="de-DE" dirty="0" err="1">
                <a:sym typeface="Wingdings" panose="05000000000000000000" pitchFamily="2" charset="2"/>
              </a:rPr>
              <a:t>lake</a:t>
            </a:r>
            <a:r>
              <a:rPr lang="de-DE" dirty="0">
                <a:sym typeface="Wingdings" panose="05000000000000000000" pitchFamily="2" charset="2"/>
              </a:rPr>
              <a:t> </a:t>
            </a:r>
            <a:r>
              <a:rPr lang="de-DE" dirty="0" err="1">
                <a:sym typeface="Wingdings" panose="05000000000000000000" pitchFamily="2" charset="2"/>
              </a:rPr>
              <a:t>phase</a:t>
            </a:r>
            <a:r>
              <a:rPr lang="de-DE" dirty="0">
                <a:sym typeface="Wingdings" panose="05000000000000000000" pitchFamily="2" charset="2"/>
              </a:rPr>
              <a:t>, </a:t>
            </a:r>
            <a:r>
              <a:rPr lang="de-DE" dirty="0" err="1">
                <a:sym typeface="Wingdings" panose="05000000000000000000" pitchFamily="2" charset="2"/>
              </a:rPr>
              <a:t>while</a:t>
            </a:r>
            <a:r>
              <a:rPr lang="de-DE" dirty="0">
                <a:sym typeface="Wingdings" panose="05000000000000000000" pitchFamily="2" charset="2"/>
              </a:rPr>
              <a:t> </a:t>
            </a:r>
            <a:r>
              <a:rPr lang="de-DE" dirty="0" err="1">
                <a:sym typeface="Wingdings" panose="05000000000000000000" pitchFamily="2" charset="2"/>
              </a:rPr>
              <a:t>ice</a:t>
            </a:r>
            <a:r>
              <a:rPr lang="de-DE" dirty="0">
                <a:sym typeface="Wingdings" panose="05000000000000000000" pitchFamily="2" charset="2"/>
              </a:rPr>
              <a:t> </a:t>
            </a:r>
            <a:r>
              <a:rPr lang="de-DE" dirty="0" err="1">
                <a:sym typeface="Wingdings" panose="05000000000000000000" pitchFamily="2" charset="2"/>
              </a:rPr>
              <a:t>veins</a:t>
            </a:r>
            <a:r>
              <a:rPr lang="de-DE" dirty="0">
                <a:sym typeface="Wingdings" panose="05000000000000000000" pitchFamily="2" charset="2"/>
              </a:rPr>
              <a:t> at 	top </a:t>
            </a:r>
            <a:r>
              <a:rPr lang="de-DE" dirty="0" err="1">
                <a:sym typeface="Wingdings" panose="05000000000000000000" pitchFamily="2" charset="2"/>
              </a:rPr>
              <a:t>from</a:t>
            </a:r>
            <a:r>
              <a:rPr lang="de-DE" dirty="0">
                <a:sym typeface="Wingdings" panose="05000000000000000000" pitchFamily="2" charset="2"/>
              </a:rPr>
              <a:t> </a:t>
            </a:r>
            <a:r>
              <a:rPr lang="de-DE" dirty="0" err="1">
                <a:sym typeface="Wingdings" panose="05000000000000000000" pitchFamily="2" charset="2"/>
              </a:rPr>
              <a:t>renewed</a:t>
            </a:r>
            <a:r>
              <a:rPr lang="de-DE" dirty="0">
                <a:sym typeface="Wingdings" panose="05000000000000000000" pitchFamily="2" charset="2"/>
              </a:rPr>
              <a:t> PF</a:t>
            </a:r>
          </a:p>
          <a:p>
            <a:r>
              <a:rPr lang="de-DE" dirty="0">
                <a:sym typeface="Wingdings" panose="05000000000000000000" pitchFamily="2" charset="2"/>
              </a:rPr>
              <a:t>M:	</a:t>
            </a:r>
            <a:r>
              <a:rPr lang="de-DE" dirty="0" err="1">
                <a:sym typeface="Wingdings" panose="05000000000000000000" pitchFamily="2" charset="2"/>
              </a:rPr>
              <a:t>terrestrial</a:t>
            </a:r>
            <a:r>
              <a:rPr lang="de-DE" dirty="0">
                <a:sym typeface="Wingdings" panose="05000000000000000000" pitchFamily="2" charset="2"/>
              </a:rPr>
              <a:t> </a:t>
            </a:r>
            <a:r>
              <a:rPr lang="de-DE" dirty="0" err="1">
                <a:sym typeface="Wingdings" panose="05000000000000000000" pitchFamily="2" charset="2"/>
              </a:rPr>
              <a:t>deposition</a:t>
            </a:r>
            <a:r>
              <a:rPr lang="de-DE" dirty="0">
                <a:sym typeface="Wingdings" panose="05000000000000000000" pitchFamily="2" charset="2"/>
              </a:rPr>
              <a:t> and </a:t>
            </a:r>
            <a:r>
              <a:rPr lang="de-DE" dirty="0" err="1">
                <a:sym typeface="Wingdings" panose="05000000000000000000" pitchFamily="2" charset="2"/>
              </a:rPr>
              <a:t>then</a:t>
            </a:r>
            <a:r>
              <a:rPr lang="de-DE" dirty="0">
                <a:sym typeface="Wingdings" panose="05000000000000000000" pitchFamily="2" charset="2"/>
              </a:rPr>
              <a:t> marine </a:t>
            </a:r>
            <a:r>
              <a:rPr lang="de-DE" dirty="0" err="1">
                <a:sym typeface="Wingdings" panose="05000000000000000000" pitchFamily="2" charset="2"/>
              </a:rPr>
              <a:t>overprint</a:t>
            </a:r>
            <a:r>
              <a:rPr lang="de-DE" dirty="0">
                <a:sym typeface="Wingdings" panose="05000000000000000000" pitchFamily="2" charset="2"/>
              </a:rPr>
              <a:t>  </a:t>
            </a:r>
            <a:r>
              <a:rPr lang="de-DE" dirty="0" err="1">
                <a:sym typeface="Wingdings" panose="05000000000000000000" pitchFamily="2" charset="2"/>
              </a:rPr>
              <a:t>predominantly</a:t>
            </a:r>
            <a:r>
              <a:rPr lang="de-DE" dirty="0">
                <a:sym typeface="Wingdings" panose="05000000000000000000" pitchFamily="2" charset="2"/>
              </a:rPr>
              <a:t> </a:t>
            </a:r>
            <a:r>
              <a:rPr lang="de-DE" dirty="0" err="1">
                <a:sym typeface="Wingdings" panose="05000000000000000000" pitchFamily="2" charset="2"/>
              </a:rPr>
              <a:t>terr</a:t>
            </a:r>
            <a:r>
              <a:rPr lang="de-DE" dirty="0">
                <a:sym typeface="Wingdings" panose="05000000000000000000" pitchFamily="2" charset="2"/>
              </a:rPr>
              <a:t>. OM. Large basal </a:t>
            </a:r>
            <a:r>
              <a:rPr lang="de-DE" dirty="0" err="1">
                <a:sym typeface="Wingdings" panose="05000000000000000000" pitchFamily="2" charset="2"/>
              </a:rPr>
              <a:t>pepples</a:t>
            </a:r>
            <a:r>
              <a:rPr lang="de-DE" dirty="0">
                <a:sym typeface="Wingdings" panose="05000000000000000000" pitchFamily="2" charset="2"/>
              </a:rPr>
              <a:t>  </a:t>
            </a:r>
            <a:r>
              <a:rPr lang="de-DE" dirty="0" err="1">
                <a:sym typeface="Wingdings" panose="05000000000000000000" pitchFamily="2" charset="2"/>
              </a:rPr>
              <a:t>ancient</a:t>
            </a:r>
            <a:r>
              <a:rPr lang="de-DE" dirty="0">
                <a:sym typeface="Wingdings" panose="05000000000000000000" pitchFamily="2" charset="2"/>
              </a:rPr>
              <a:t> fluvial </a:t>
            </a:r>
            <a:r>
              <a:rPr lang="de-DE" dirty="0" err="1">
                <a:sym typeface="Wingdings" panose="05000000000000000000" pitchFamily="2" charset="2"/>
              </a:rPr>
              <a:t>or</a:t>
            </a:r>
            <a:r>
              <a:rPr lang="de-DE" dirty="0">
                <a:sym typeface="Wingdings" panose="05000000000000000000" pitchFamily="2" charset="2"/>
              </a:rPr>
              <a:t> TK </a:t>
            </a:r>
            <a:r>
              <a:rPr lang="de-DE" dirty="0" err="1">
                <a:sym typeface="Wingdings" panose="05000000000000000000" pitchFamily="2" charset="2"/>
              </a:rPr>
              <a:t>processes</a:t>
            </a:r>
            <a:endParaRPr lang="de-DE" dirty="0">
              <a:sym typeface="Wingdings" panose="05000000000000000000" pitchFamily="2" charset="2"/>
            </a:endParaRPr>
          </a:p>
          <a:p>
            <a:endParaRPr lang="de-DE" dirty="0">
              <a:sym typeface="Wingdings" panose="05000000000000000000" pitchFamily="2" charset="2"/>
            </a:endParaRPr>
          </a:p>
          <a:p>
            <a:r>
              <a:rPr lang="en-US" noProof="0" dirty="0"/>
              <a:t>UL:</a:t>
            </a:r>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34</a:t>
            </a:fld>
            <a:endParaRPr lang="de-DE"/>
          </a:p>
        </p:txBody>
      </p:sp>
    </p:spTree>
    <p:extLst>
      <p:ext uri="{BB962C8B-B14F-4D97-AF65-F5344CB8AC3E}">
        <p14:creationId xmlns:p14="http://schemas.microsoft.com/office/powerpoint/2010/main" val="391970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Major </a:t>
            </a:r>
            <a:r>
              <a:rPr lang="de-DE" dirty="0" err="1"/>
              <a:t>component</a:t>
            </a:r>
            <a:r>
              <a:rPr lang="de-DE" dirty="0"/>
              <a:t> </a:t>
            </a:r>
            <a:r>
              <a:rPr lang="de-DE" dirty="0" err="1"/>
              <a:t>is</a:t>
            </a:r>
            <a:r>
              <a:rPr lang="de-DE" dirty="0"/>
              <a:t> </a:t>
            </a:r>
            <a:r>
              <a:rPr lang="de-DE" dirty="0" err="1"/>
              <a:t>strongly</a:t>
            </a:r>
            <a:r>
              <a:rPr lang="de-DE" dirty="0"/>
              <a:t> vulnerable </a:t>
            </a:r>
            <a:r>
              <a:rPr lang="de-DE" dirty="0">
                <a:sym typeface="Wingdings" panose="05000000000000000000" pitchFamily="2" charset="2"/>
              </a:rPr>
              <a:t> </a:t>
            </a:r>
            <a:r>
              <a:rPr lang="de-DE" dirty="0" err="1">
                <a:sym typeface="Wingdings" panose="05000000000000000000" pitchFamily="2" charset="2"/>
              </a:rPr>
              <a:t>permafrost</a:t>
            </a:r>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2</a:t>
            </a:fld>
            <a:endParaRPr lang="de-DE"/>
          </a:p>
        </p:txBody>
      </p:sp>
    </p:spTree>
    <p:extLst>
      <p:ext uri="{BB962C8B-B14F-4D97-AF65-F5344CB8AC3E}">
        <p14:creationId xmlns:p14="http://schemas.microsoft.com/office/powerpoint/2010/main" val="2326770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 between vascular land plants and algae based on C/N</a:t>
            </a:r>
          </a:p>
          <a:p>
            <a:r>
              <a:rPr lang="en-GB" noProof="0" dirty="0"/>
              <a:t> the deeper, the less terrestrial the samples </a:t>
            </a:r>
            <a:r>
              <a:rPr lang="en-GB" noProof="0" dirty="0">
                <a:sym typeface="Wingdings" panose="05000000000000000000" pitchFamily="2" charset="2"/>
              </a:rPr>
              <a:t> but more due degradation? </a:t>
            </a:r>
          </a:p>
          <a:p>
            <a:r>
              <a:rPr lang="en-GB" noProof="0" dirty="0">
                <a:sym typeface="Wingdings" panose="05000000000000000000" pitchFamily="2" charset="2"/>
              </a:rPr>
              <a:t> quite in range of other studies (Giest)</a:t>
            </a:r>
          </a:p>
          <a:p>
            <a:r>
              <a:rPr lang="en-GB" noProof="0" dirty="0">
                <a:sym typeface="Wingdings" panose="05000000000000000000" pitchFamily="2" charset="2"/>
              </a:rPr>
              <a:t> DLB more marine, L more lacustrine  more due degradation?</a:t>
            </a:r>
          </a:p>
          <a:p>
            <a:r>
              <a:rPr lang="en-GB" noProof="0" dirty="0">
                <a:sym typeface="Wingdings" panose="05000000000000000000" pitchFamily="2" charset="2"/>
              </a:rPr>
              <a:t> BM; higher land plants  tundra vegetation</a:t>
            </a:r>
          </a:p>
          <a:p>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36</a:t>
            </a:fld>
            <a:endParaRPr lang="de-DE"/>
          </a:p>
        </p:txBody>
      </p:sp>
    </p:spTree>
    <p:extLst>
      <p:ext uri="{BB962C8B-B14F-4D97-AF65-F5344CB8AC3E}">
        <p14:creationId xmlns:p14="http://schemas.microsoft.com/office/powerpoint/2010/main" val="296625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Largest</a:t>
            </a:r>
            <a:r>
              <a:rPr lang="de-DE" dirty="0"/>
              <a:t> </a:t>
            </a:r>
            <a:r>
              <a:rPr lang="de-DE" dirty="0" err="1"/>
              <a:t>terrestrial</a:t>
            </a:r>
            <a:r>
              <a:rPr lang="de-DE" dirty="0"/>
              <a:t> C pool </a:t>
            </a:r>
            <a:r>
              <a:rPr lang="de-DE" dirty="0" err="1"/>
              <a:t>with</a:t>
            </a:r>
            <a:r>
              <a:rPr lang="de-DE" dirty="0"/>
              <a:t> ~30 % </a:t>
            </a:r>
            <a:r>
              <a:rPr lang="de-DE" dirty="0" err="1"/>
              <a:t>of</a:t>
            </a:r>
            <a:r>
              <a:rPr lang="de-DE" dirty="0"/>
              <a:t> global </a:t>
            </a:r>
            <a:r>
              <a:rPr lang="de-DE" dirty="0" err="1"/>
              <a:t>land</a:t>
            </a:r>
            <a:r>
              <a:rPr lang="de-DE" dirty="0"/>
              <a:t> </a:t>
            </a:r>
            <a:r>
              <a:rPr lang="de-DE" dirty="0" err="1"/>
              <a:t>carbon</a:t>
            </a:r>
            <a:r>
              <a:rPr lang="de-DE" dirty="0"/>
              <a:t> in </a:t>
            </a:r>
            <a:r>
              <a:rPr lang="de-DE" dirty="0" err="1"/>
              <a:t>only</a:t>
            </a:r>
            <a:r>
              <a:rPr lang="de-DE" dirty="0"/>
              <a:t> 15 % </a:t>
            </a:r>
            <a:r>
              <a:rPr lang="de-DE" dirty="0" err="1"/>
              <a:t>of</a:t>
            </a:r>
            <a:r>
              <a:rPr lang="de-DE" dirty="0"/>
              <a:t> </a:t>
            </a:r>
            <a:r>
              <a:rPr lang="de-DE" dirty="0" err="1"/>
              <a:t>the</a:t>
            </a:r>
            <a:r>
              <a:rPr lang="de-DE" dirty="0"/>
              <a:t> </a:t>
            </a:r>
            <a:r>
              <a:rPr lang="de-DE" dirty="0" err="1"/>
              <a:t>area</a:t>
            </a:r>
            <a:endParaRPr lang="de-DE" dirty="0"/>
          </a:p>
          <a:p>
            <a:r>
              <a:rPr lang="de-DE" dirty="0" err="1"/>
              <a:t>How</a:t>
            </a:r>
            <a:r>
              <a:rPr lang="de-DE" dirty="0"/>
              <a:t>? </a:t>
            </a:r>
            <a:r>
              <a:rPr lang="en-GB" noProof="0" dirty="0" err="1"/>
              <a:t>sehr</a:t>
            </a:r>
            <a:r>
              <a:rPr lang="en-GB" noProof="0" dirty="0"/>
              <a:t> alter boden / </a:t>
            </a:r>
            <a:r>
              <a:rPr lang="en-GB" noProof="0" dirty="0" err="1"/>
              <a:t>lange</a:t>
            </a:r>
            <a:r>
              <a:rPr lang="en-GB" noProof="0" dirty="0"/>
              <a:t> deposition plus </a:t>
            </a:r>
            <a:r>
              <a:rPr lang="en-GB" noProof="0" dirty="0" err="1"/>
              <a:t>teilweise</a:t>
            </a:r>
            <a:r>
              <a:rPr lang="en-GB" noProof="0" dirty="0"/>
              <a:t> </a:t>
            </a:r>
            <a:r>
              <a:rPr lang="en-GB" noProof="0" dirty="0" err="1"/>
              <a:t>sehr</a:t>
            </a:r>
            <a:r>
              <a:rPr lang="en-GB" noProof="0" dirty="0"/>
              <a:t> </a:t>
            </a:r>
            <a:r>
              <a:rPr lang="en-GB" noProof="0" dirty="0" err="1"/>
              <a:t>tief</a:t>
            </a:r>
            <a:r>
              <a:rPr lang="en-GB" noProof="0" dirty="0"/>
              <a:t> </a:t>
            </a:r>
            <a:r>
              <a:rPr lang="en-GB" noProof="0" dirty="0">
                <a:sym typeface="Wingdings" panose="05000000000000000000" pitchFamily="2" charset="2"/>
              </a:rPr>
              <a:t> </a:t>
            </a:r>
            <a:r>
              <a:rPr lang="en-GB" noProof="0" dirty="0" err="1">
                <a:sym typeface="Wingdings" panose="05000000000000000000" pitchFamily="2" charset="2"/>
              </a:rPr>
              <a:t>sehr</a:t>
            </a:r>
            <a:r>
              <a:rPr lang="en-GB" noProof="0" dirty="0">
                <a:sym typeface="Wingdings" panose="05000000000000000000" pitchFamily="2" charset="2"/>
              </a:rPr>
              <a:t> </a:t>
            </a:r>
            <a:r>
              <a:rPr lang="en-GB" noProof="0" dirty="0" err="1">
                <a:sym typeface="Wingdings" panose="05000000000000000000" pitchFamily="2" charset="2"/>
              </a:rPr>
              <a:t>großes</a:t>
            </a:r>
            <a:r>
              <a:rPr lang="en-GB" noProof="0" dirty="0">
                <a:sym typeface="Wingdings" panose="05000000000000000000" pitchFamily="2" charset="2"/>
              </a:rPr>
              <a:t> Carbon </a:t>
            </a:r>
            <a:r>
              <a:rPr lang="en-GB" noProof="0" dirty="0" err="1">
                <a:sym typeface="Wingdings" panose="05000000000000000000" pitchFamily="2" charset="2"/>
              </a:rPr>
              <a:t>aufkommen</a:t>
            </a:r>
            <a:r>
              <a:rPr lang="en-GB" noProof="0" dirty="0">
                <a:sym typeface="Wingdings" panose="05000000000000000000" pitchFamily="2" charset="2"/>
              </a:rPr>
              <a:t>!</a:t>
            </a:r>
          </a:p>
          <a:p>
            <a:r>
              <a:rPr lang="en-GB" noProof="0" dirty="0">
                <a:sym typeface="Wingdings" panose="05000000000000000000" pitchFamily="2" charset="2"/>
              </a:rPr>
              <a:t>Zwar low input, but much lower output due ground conditions</a:t>
            </a:r>
          </a:p>
          <a:p>
            <a:pPr lvl="1"/>
            <a:r>
              <a:rPr lang="en-GB" dirty="0">
                <a:sym typeface="Wingdings" panose="05000000000000000000" pitchFamily="2" charset="2"/>
              </a:rPr>
              <a:t>Permafrost as freezer of OM for thousands of years</a:t>
            </a:r>
          </a:p>
          <a:p>
            <a:pPr lvl="1"/>
            <a:r>
              <a:rPr lang="en-GB" dirty="0">
                <a:sym typeface="Wingdings" panose="05000000000000000000" pitchFamily="2" charset="2"/>
              </a:rPr>
              <a:t>Ongoing deposition, recent peat accumulation and cryoturbation stabilized the OM in PF soils</a:t>
            </a:r>
            <a:endParaRPr lang="de-DE" dirty="0"/>
          </a:p>
          <a:p>
            <a:pPr marL="0" indent="0">
              <a:buFontTx/>
              <a:buNone/>
            </a:pPr>
            <a:r>
              <a:rPr lang="de-DE" dirty="0">
                <a:sym typeface="Wingdings" panose="05000000000000000000" pitchFamily="2" charset="2"/>
              </a:rPr>
              <a:t> </a:t>
            </a:r>
            <a:r>
              <a:rPr lang="de-DE" dirty="0" err="1"/>
              <a:t>If</a:t>
            </a:r>
            <a:r>
              <a:rPr lang="de-DE" dirty="0"/>
              <a:t> OM </a:t>
            </a:r>
            <a:r>
              <a:rPr lang="de-DE" dirty="0" err="1"/>
              <a:t>gets</a:t>
            </a:r>
            <a:r>
              <a:rPr lang="de-DE" dirty="0"/>
              <a:t> </a:t>
            </a:r>
            <a:r>
              <a:rPr lang="de-DE" dirty="0" err="1"/>
              <a:t>accessiable</a:t>
            </a:r>
            <a:r>
              <a:rPr lang="de-DE" dirty="0"/>
              <a:t> and </a:t>
            </a:r>
            <a:r>
              <a:rPr lang="de-DE" dirty="0" err="1"/>
              <a:t>mobilized</a:t>
            </a:r>
            <a:r>
              <a:rPr lang="de-DE" dirty="0"/>
              <a:t> due </a:t>
            </a:r>
            <a:r>
              <a:rPr lang="de-DE" dirty="0" err="1"/>
              <a:t>thawing</a:t>
            </a:r>
            <a:r>
              <a:rPr lang="de-DE" dirty="0"/>
              <a:t> and </a:t>
            </a:r>
            <a:r>
              <a:rPr lang="de-DE" dirty="0" err="1"/>
              <a:t>erosion</a:t>
            </a:r>
            <a:r>
              <a:rPr lang="de-DE" dirty="0"/>
              <a:t>, </a:t>
            </a:r>
            <a:r>
              <a:rPr lang="de-DE" dirty="0" err="1"/>
              <a:t>it</a:t>
            </a:r>
            <a:r>
              <a:rPr lang="de-DE" dirty="0"/>
              <a:t> </a:t>
            </a:r>
            <a:r>
              <a:rPr lang="de-DE" dirty="0" err="1"/>
              <a:t>can</a:t>
            </a:r>
            <a:r>
              <a:rPr lang="de-DE" dirty="0"/>
              <a:t> </a:t>
            </a:r>
            <a:r>
              <a:rPr lang="de-DE" dirty="0" err="1"/>
              <a:t>be</a:t>
            </a:r>
            <a:r>
              <a:rPr lang="de-DE" dirty="0"/>
              <a:t> </a:t>
            </a:r>
            <a:r>
              <a:rPr lang="de-DE" dirty="0" err="1"/>
              <a:t>decomposed</a:t>
            </a:r>
            <a:r>
              <a:rPr lang="de-DE" dirty="0"/>
              <a:t> </a:t>
            </a:r>
            <a:r>
              <a:rPr lang="de-DE" dirty="0" err="1"/>
              <a:t>by</a:t>
            </a:r>
            <a:r>
              <a:rPr lang="de-DE" dirty="0"/>
              <a:t> </a:t>
            </a:r>
            <a:r>
              <a:rPr lang="de-DE" dirty="0" err="1"/>
              <a:t>microorganisms</a:t>
            </a:r>
            <a:r>
              <a:rPr lang="de-DE" dirty="0"/>
              <a:t> </a:t>
            </a:r>
            <a:r>
              <a:rPr lang="de-DE" dirty="0">
                <a:sym typeface="Wingdings" panose="05000000000000000000" pitchFamily="2" charset="2"/>
              </a:rPr>
              <a:t> CO2 and CH4 release</a:t>
            </a:r>
          </a:p>
          <a:p>
            <a:pPr marL="171450" indent="-171450">
              <a:buFontTx/>
              <a:buChar char="-"/>
            </a:pPr>
            <a:endParaRPr lang="de-DE" dirty="0">
              <a:sym typeface="Wingdings" panose="05000000000000000000" pitchFamily="2" charset="2"/>
            </a:endParaRP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5</a:t>
            </a:fld>
            <a:endParaRPr lang="de-DE"/>
          </a:p>
        </p:txBody>
      </p:sp>
    </p:spTree>
    <p:extLst>
      <p:ext uri="{BB962C8B-B14F-4D97-AF65-F5344CB8AC3E}">
        <p14:creationId xmlns:p14="http://schemas.microsoft.com/office/powerpoint/2010/main" val="368381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1638-47E6-184D-25D8-40F15AD95E1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4193CB-F1F1-0D11-ADBE-5673B1D0791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F4044ED-6298-FD6F-9024-92B54B19948B}"/>
              </a:ext>
            </a:extLst>
          </p:cNvPr>
          <p:cNvSpPr>
            <a:spLocks noGrp="1"/>
          </p:cNvSpPr>
          <p:nvPr>
            <p:ph type="body" idx="1"/>
          </p:nvPr>
        </p:nvSpPr>
        <p:spPr/>
        <p:txBody>
          <a:bodyPr/>
          <a:lstStyle/>
          <a:p>
            <a:pPr marL="171450" indent="-171450">
              <a:buFont typeface="Wingdings" panose="05000000000000000000" pitchFamily="2" charset="2"/>
              <a:buChar char="à"/>
            </a:pPr>
            <a:r>
              <a:rPr lang="de-DE" dirty="0">
                <a:sym typeface="Wingdings" panose="05000000000000000000" pitchFamily="2" charset="2"/>
              </a:rPr>
              <a:t>Different </a:t>
            </a:r>
            <a:r>
              <a:rPr lang="de-DE" dirty="0" err="1">
                <a:sym typeface="Wingdings" panose="05000000000000000000" pitchFamily="2" charset="2"/>
              </a:rPr>
              <a:t>forms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degradation</a:t>
            </a:r>
            <a:r>
              <a:rPr lang="de-DE" dirty="0">
                <a:sym typeface="Wingdings" panose="05000000000000000000" pitchFamily="2" charset="2"/>
              </a:rPr>
              <a:t>  </a:t>
            </a:r>
            <a:r>
              <a:rPr lang="de-DE" dirty="0" err="1">
                <a:sym typeface="Wingdings" panose="05000000000000000000" pitchFamily="2" charset="2"/>
              </a:rPr>
              <a:t>fokus</a:t>
            </a:r>
            <a:r>
              <a:rPr lang="de-DE" dirty="0">
                <a:sym typeface="Wingdings" panose="05000000000000000000" pitchFamily="2" charset="2"/>
              </a:rPr>
              <a:t> on thermokarst</a:t>
            </a:r>
          </a:p>
        </p:txBody>
      </p:sp>
      <p:sp>
        <p:nvSpPr>
          <p:cNvPr id="4" name="Foliennummernplatzhalter 3">
            <a:extLst>
              <a:ext uri="{FF2B5EF4-FFF2-40B4-BE49-F238E27FC236}">
                <a16:creationId xmlns:a16="http://schemas.microsoft.com/office/drawing/2014/main" id="{0C93642F-3F1D-64FD-F27C-52A33E53AF4D}"/>
              </a:ext>
            </a:extLst>
          </p:cNvPr>
          <p:cNvSpPr>
            <a:spLocks noGrp="1"/>
          </p:cNvSpPr>
          <p:nvPr>
            <p:ph type="sldNum" sz="quarter" idx="5"/>
          </p:nvPr>
        </p:nvSpPr>
        <p:spPr/>
        <p:txBody>
          <a:bodyPr/>
          <a:lstStyle/>
          <a:p>
            <a:fld id="{6C50BD72-11C0-4DD9-88F2-E4DC668A4695}" type="slidenum">
              <a:rPr lang="de-DE" smtClean="0"/>
              <a:t>6</a:t>
            </a:fld>
            <a:endParaRPr lang="de-DE"/>
          </a:p>
        </p:txBody>
      </p:sp>
    </p:spTree>
    <p:extLst>
      <p:ext uri="{BB962C8B-B14F-4D97-AF65-F5344CB8AC3E}">
        <p14:creationId xmlns:p14="http://schemas.microsoft.com/office/powerpoint/2010/main" val="106433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Thermokarst </a:t>
            </a:r>
            <a:r>
              <a:rPr lang="de-DE" dirty="0" err="1"/>
              <a:t>most</a:t>
            </a:r>
            <a:r>
              <a:rPr lang="de-DE" dirty="0"/>
              <a:t> abundant and </a:t>
            </a:r>
            <a:r>
              <a:rPr lang="de-DE" dirty="0" err="1"/>
              <a:t>recognisable</a:t>
            </a:r>
            <a:r>
              <a:rPr lang="de-DE" dirty="0"/>
              <a:t> </a:t>
            </a:r>
            <a:r>
              <a:rPr lang="de-DE" dirty="0" err="1"/>
              <a:t>process</a:t>
            </a:r>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7</a:t>
            </a:fld>
            <a:endParaRPr lang="de-DE"/>
          </a:p>
        </p:txBody>
      </p:sp>
    </p:spTree>
    <p:extLst>
      <p:ext uri="{BB962C8B-B14F-4D97-AF65-F5344CB8AC3E}">
        <p14:creationId xmlns:p14="http://schemas.microsoft.com/office/powerpoint/2010/main" val="418510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OM change: biochemical alternation </a:t>
            </a:r>
            <a:r>
              <a:rPr lang="en-US" noProof="0" dirty="0">
                <a:sym typeface="Wingdings" panose="05000000000000000000" pitchFamily="2" charset="2"/>
              </a:rPr>
              <a:t> microbial decomposition  GHG release</a:t>
            </a:r>
            <a:endParaRPr lang="en-US" noProof="0" dirty="0"/>
          </a:p>
          <a:p>
            <a:endParaRPr lang="en-US" noProof="0" dirty="0"/>
          </a:p>
          <a:p>
            <a:pPr marL="171450" indent="-171450">
              <a:buFont typeface="Wingdings" panose="05000000000000000000" pitchFamily="2" charset="2"/>
              <a:buChar char="à"/>
            </a:pPr>
            <a:r>
              <a:rPr lang="en-US" noProof="0" dirty="0">
                <a:sym typeface="Wingdings" panose="05000000000000000000" pitchFamily="2" charset="2"/>
              </a:rPr>
              <a:t>Using a degradation transect from the inland to the coast</a:t>
            </a:r>
          </a:p>
          <a:p>
            <a:pPr marL="171450" indent="-171450">
              <a:buFont typeface="Wingdings" panose="05000000000000000000" pitchFamily="2" charset="2"/>
              <a:buChar char="à"/>
            </a:pPr>
            <a:endParaRPr lang="en-US" noProof="0"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dirty="0" err="1"/>
              <a:t>Transect</a:t>
            </a:r>
            <a:r>
              <a:rPr lang="de-DE" dirty="0"/>
              <a:t> </a:t>
            </a:r>
            <a:r>
              <a:rPr lang="de-DE" dirty="0" err="1"/>
              <a:t>as</a:t>
            </a:r>
            <a:r>
              <a:rPr lang="de-DE" dirty="0"/>
              <a:t> marine </a:t>
            </a:r>
            <a:r>
              <a:rPr lang="de-DE" dirty="0" err="1"/>
              <a:t>as</a:t>
            </a:r>
            <a:r>
              <a:rPr lang="de-DE" dirty="0"/>
              <a:t> potential </a:t>
            </a:r>
            <a:r>
              <a:rPr lang="de-DE" dirty="0" err="1"/>
              <a:t>endmember</a:t>
            </a:r>
            <a:r>
              <a:rPr lang="de-DE" dirty="0"/>
              <a:t> </a:t>
            </a:r>
            <a:r>
              <a:rPr lang="de-DE" dirty="0">
                <a:sym typeface="Wingdings" panose="05000000000000000000" pitchFamily="2" charset="2"/>
              </a:rPr>
              <a:t> </a:t>
            </a:r>
            <a:r>
              <a:rPr lang="de-DE" dirty="0" err="1">
                <a:sym typeface="Wingdings" panose="05000000000000000000" pitchFamily="2" charset="2"/>
              </a:rPr>
              <a:t>around</a:t>
            </a:r>
            <a:r>
              <a:rPr lang="de-DE" dirty="0">
                <a:sym typeface="Wingdings" panose="05000000000000000000" pitchFamily="2" charset="2"/>
              </a:rPr>
              <a:t> 34 %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worlds</a:t>
            </a:r>
            <a:r>
              <a:rPr lang="de-DE" dirty="0">
                <a:sym typeface="Wingdings" panose="05000000000000000000" pitchFamily="2" charset="2"/>
              </a:rPr>
              <a:t> </a:t>
            </a:r>
            <a:r>
              <a:rPr lang="de-DE" dirty="0" err="1">
                <a:sym typeface="Wingdings" panose="05000000000000000000" pitchFamily="2" charset="2"/>
              </a:rPr>
              <a:t>coast</a:t>
            </a:r>
            <a:r>
              <a:rPr lang="de-DE" dirty="0">
                <a:sym typeface="Wingdings" panose="05000000000000000000" pitchFamily="2" charset="2"/>
              </a:rPr>
              <a:t> in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arctic</a:t>
            </a:r>
            <a:r>
              <a:rPr lang="de-DE" dirty="0">
                <a:sym typeface="Wingdings" panose="05000000000000000000" pitchFamily="2" charset="2"/>
              </a:rPr>
              <a:t>  </a:t>
            </a:r>
            <a:r>
              <a:rPr lang="de-DE" dirty="0" err="1">
                <a:sym typeface="Wingdings" panose="05000000000000000000" pitchFamily="2" charset="2"/>
              </a:rPr>
              <a:t>highly</a:t>
            </a:r>
            <a:r>
              <a:rPr lang="de-DE" dirty="0">
                <a:sym typeface="Wingdings" panose="05000000000000000000" pitchFamily="2" charset="2"/>
              </a:rPr>
              <a:t> and fast </a:t>
            </a:r>
            <a:r>
              <a:rPr lang="de-DE" dirty="0" err="1">
                <a:sym typeface="Wingdings" panose="05000000000000000000" pitchFamily="2" charset="2"/>
              </a:rPr>
              <a:t>changing</a:t>
            </a:r>
            <a:endParaRPr lang="de-DE" dirty="0"/>
          </a:p>
          <a:p>
            <a:pPr marL="171450" indent="-171450">
              <a:buFont typeface="Wingdings" panose="05000000000000000000" pitchFamily="2" charset="2"/>
              <a:buChar char="à"/>
            </a:pPr>
            <a:endParaRPr lang="en-US" noProof="0" dirty="0">
              <a:sym typeface="Wingdings" panose="05000000000000000000" pitchFamily="2" charset="2"/>
            </a:endParaRPr>
          </a:p>
          <a:p>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8</a:t>
            </a:fld>
            <a:endParaRPr lang="de-DE"/>
          </a:p>
        </p:txBody>
      </p:sp>
    </p:spTree>
    <p:extLst>
      <p:ext uri="{BB962C8B-B14F-4D97-AF65-F5344CB8AC3E}">
        <p14:creationId xmlns:p14="http://schemas.microsoft.com/office/powerpoint/2010/main" val="29847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ym typeface="Wingdings" panose="05000000000000000000" pitchFamily="2" charset="2"/>
              </a:rPr>
              <a:t>low </a:t>
            </a:r>
            <a:r>
              <a:rPr lang="en-US" dirty="0" err="1">
                <a:sym typeface="Wingdings" panose="05000000000000000000" pitchFamily="2" charset="2"/>
              </a:rPr>
              <a:t>sensitbility</a:t>
            </a:r>
            <a:r>
              <a:rPr lang="en-US" dirty="0">
                <a:sym typeface="Wingdings" panose="05000000000000000000" pitchFamily="2" charset="2"/>
              </a:rPr>
              <a:t> to microbial degradation, compared to other biochemical parameters</a:t>
            </a:r>
          </a:p>
          <a:p>
            <a:r>
              <a:rPr lang="en-US" dirty="0">
                <a:sym typeface="Wingdings" panose="05000000000000000000" pitchFamily="2" charset="2"/>
              </a:rPr>
              <a:t>long-chain hydrocarbons, </a:t>
            </a:r>
          </a:p>
          <a:p>
            <a:r>
              <a:rPr lang="en-US" dirty="0">
                <a:sym typeface="Wingdings" panose="05000000000000000000" pitchFamily="2" charset="2"/>
              </a:rPr>
              <a:t>CPI: </a:t>
            </a:r>
            <a:r>
              <a:rPr lang="de-DE" dirty="0" err="1"/>
              <a:t>ratio</a:t>
            </a:r>
            <a:r>
              <a:rPr lang="de-DE" dirty="0"/>
              <a:t> </a:t>
            </a:r>
            <a:r>
              <a:rPr lang="de-DE" dirty="0" err="1"/>
              <a:t>of</a:t>
            </a:r>
            <a:r>
              <a:rPr lang="de-DE" dirty="0"/>
              <a:t> </a:t>
            </a:r>
            <a:r>
              <a:rPr lang="de-DE" dirty="0" err="1"/>
              <a:t>odd-to-enighboring</a:t>
            </a:r>
            <a:r>
              <a:rPr lang="de-DE" dirty="0"/>
              <a:t> </a:t>
            </a:r>
            <a:r>
              <a:rPr lang="de-DE" dirty="0" err="1"/>
              <a:t>even-numbered</a:t>
            </a:r>
            <a:r>
              <a:rPr lang="de-DE" dirty="0"/>
              <a:t> </a:t>
            </a:r>
            <a:r>
              <a:rPr lang="de-DE" dirty="0" err="1"/>
              <a:t>alkanes</a:t>
            </a:r>
            <a:r>
              <a:rPr lang="de-DE" dirty="0"/>
              <a:t> (</a:t>
            </a:r>
            <a:r>
              <a:rPr lang="de-DE" dirty="0" err="1"/>
              <a:t>fresh</a:t>
            </a:r>
            <a:r>
              <a:rPr lang="de-DE" dirty="0"/>
              <a:t> </a:t>
            </a:r>
            <a:r>
              <a:rPr lang="de-DE" dirty="0" err="1"/>
              <a:t>more</a:t>
            </a:r>
            <a:r>
              <a:rPr lang="de-DE" dirty="0"/>
              <a:t> </a:t>
            </a:r>
            <a:r>
              <a:rPr lang="de-DE" dirty="0" err="1"/>
              <a:t>odd</a:t>
            </a:r>
            <a:r>
              <a:rPr lang="de-DE" dirty="0"/>
              <a:t> </a:t>
            </a:r>
            <a:r>
              <a:rPr lang="de-DE" dirty="0" err="1"/>
              <a:t>numbered</a:t>
            </a:r>
            <a:r>
              <a:rPr lang="de-DE" dirty="0"/>
              <a:t>)</a:t>
            </a:r>
          </a:p>
          <a:p>
            <a:r>
              <a:rPr lang="de-DE" dirty="0"/>
              <a:t>ACL: </a:t>
            </a:r>
            <a:r>
              <a:rPr lang="de-DE" dirty="0" err="1"/>
              <a:t>concentrated</a:t>
            </a:r>
            <a:r>
              <a:rPr lang="de-DE" dirty="0"/>
              <a:t> </a:t>
            </a:r>
            <a:r>
              <a:rPr lang="de-DE" dirty="0" err="1"/>
              <a:t>weighted</a:t>
            </a:r>
            <a:r>
              <a:rPr lang="de-DE" dirty="0"/>
              <a:t> </a:t>
            </a:r>
            <a:r>
              <a:rPr lang="de-DE" dirty="0" err="1"/>
              <a:t>mean</a:t>
            </a:r>
            <a:r>
              <a:rPr lang="de-DE" dirty="0"/>
              <a:t> </a:t>
            </a:r>
            <a:r>
              <a:rPr lang="de-DE" dirty="0" err="1"/>
              <a:t>of</a:t>
            </a:r>
            <a:r>
              <a:rPr lang="de-DE" dirty="0"/>
              <a:t> diff. Chain </a:t>
            </a:r>
            <a:r>
              <a:rPr lang="de-DE" dirty="0" err="1"/>
              <a:t>lengths</a:t>
            </a:r>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9</a:t>
            </a:fld>
            <a:endParaRPr lang="de-DE"/>
          </a:p>
        </p:txBody>
      </p:sp>
    </p:spTree>
    <p:extLst>
      <p:ext uri="{BB962C8B-B14F-4D97-AF65-F5344CB8AC3E}">
        <p14:creationId xmlns:p14="http://schemas.microsoft.com/office/powerpoint/2010/main" val="185977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Continuous permafrost region</a:t>
            </a:r>
          </a:p>
          <a:p>
            <a:r>
              <a:rPr lang="en-GB" noProof="0" dirty="0"/>
              <a:t>Middle Pleistocene push-moraine</a:t>
            </a:r>
          </a:p>
          <a:p>
            <a:r>
              <a:rPr lang="en-GB" noProof="0" dirty="0"/>
              <a:t>Marine, fluvial and glaciogenic sediments</a:t>
            </a:r>
          </a:p>
          <a:p>
            <a:r>
              <a:rPr lang="en-GB" noProof="0" dirty="0"/>
              <a:t>Underlain by ice rich Yedoma </a:t>
            </a:r>
            <a:r>
              <a:rPr lang="en-GB" noProof="0" dirty="0">
                <a:sym typeface="Wingdings" panose="05000000000000000000" pitchFamily="2" charset="2"/>
              </a:rPr>
              <a:t> what is </a:t>
            </a:r>
            <a:r>
              <a:rPr lang="en-GB" noProof="0" dirty="0" err="1">
                <a:sym typeface="Wingdings" panose="05000000000000000000" pitchFamily="2" charset="2"/>
              </a:rPr>
              <a:t>yedoma</a:t>
            </a:r>
            <a:endParaRPr lang="en-GB" noProof="0" dirty="0"/>
          </a:p>
          <a:p>
            <a:r>
              <a:rPr lang="en-GB" noProof="0" dirty="0"/>
              <a:t>Part of the major lake districts of Alaska</a:t>
            </a:r>
            <a:endParaRPr lang="de-DE" dirty="0"/>
          </a:p>
          <a:p>
            <a:r>
              <a:rPr lang="de-DE" dirty="0"/>
              <a:t>Yedoma: kurz was dazu sagen?</a:t>
            </a:r>
          </a:p>
        </p:txBody>
      </p:sp>
      <p:sp>
        <p:nvSpPr>
          <p:cNvPr id="4" name="Foliennummernplatzhalter 3"/>
          <p:cNvSpPr>
            <a:spLocks noGrp="1"/>
          </p:cNvSpPr>
          <p:nvPr>
            <p:ph type="sldNum" sz="quarter" idx="5"/>
          </p:nvPr>
        </p:nvSpPr>
        <p:spPr/>
        <p:txBody>
          <a:bodyPr/>
          <a:lstStyle/>
          <a:p>
            <a:fld id="{6C50BD72-11C0-4DD9-88F2-E4DC668A4695}" type="slidenum">
              <a:rPr lang="de-DE" smtClean="0"/>
              <a:t>10</a:t>
            </a:fld>
            <a:endParaRPr lang="de-DE"/>
          </a:p>
        </p:txBody>
      </p:sp>
    </p:spTree>
    <p:extLst>
      <p:ext uri="{BB962C8B-B14F-4D97-AF65-F5344CB8AC3E}">
        <p14:creationId xmlns:p14="http://schemas.microsoft.com/office/powerpoint/2010/main" val="424190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50BD72-11C0-4DD9-88F2-E4DC668A4695}" type="slidenum">
              <a:rPr lang="de-DE" smtClean="0"/>
              <a:t>11</a:t>
            </a:fld>
            <a:endParaRPr lang="de-DE"/>
          </a:p>
        </p:txBody>
      </p:sp>
    </p:spTree>
    <p:extLst>
      <p:ext uri="{BB962C8B-B14F-4D97-AF65-F5344CB8AC3E}">
        <p14:creationId xmlns:p14="http://schemas.microsoft.com/office/powerpoint/2010/main" val="1562465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userDrawn="1"/>
        </p:nvSpPr>
        <p:spPr>
          <a:xfrm>
            <a:off x="3175"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pic>
        <p:nvPicPr>
          <p:cNvPr id="4" name="Grafik 3">
            <a:extLst>
              <a:ext uri="{FF2B5EF4-FFF2-40B4-BE49-F238E27FC236}">
                <a16:creationId xmlns:a16="http://schemas.microsoft.com/office/drawing/2014/main" id="{845D69C5-76CE-AFEC-0B68-B8D0E9A3681C}"/>
              </a:ext>
            </a:extLst>
          </p:cNvPr>
          <p:cNvPicPr>
            <a:picLocks noChangeAspect="1"/>
          </p:cNvPicPr>
          <p:nvPr userDrawn="1"/>
        </p:nvPicPr>
        <p:blipFill>
          <a:blip r:embed="rId2" cstate="email">
            <a:duotone>
              <a:schemeClr val="bg2">
                <a:shade val="45000"/>
                <a:satMod val="135000"/>
              </a:schemeClr>
              <a:prstClr val="white"/>
            </a:duotone>
            <a:alphaModFix amt="85000"/>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40981" y="841645"/>
            <a:ext cx="6532748" cy="5174709"/>
          </a:xfrm>
        </p:spPr>
        <p:txBody>
          <a:bodyPr anchor="b">
            <a:normAutofit/>
          </a:bodyPr>
          <a:lstStyle>
            <a:lvl1pPr algn="l">
              <a:lnSpc>
                <a:spcPct val="85000"/>
              </a:lnSpc>
              <a:defRPr sz="6600" spc="-50" baseline="0">
                <a:solidFill>
                  <a:schemeClr val="tx1">
                    <a:lumMod val="85000"/>
                    <a:lumOff val="15000"/>
                  </a:schemeClr>
                </a:solidFill>
                <a:latin typeface="+mj-lt"/>
              </a:defRPr>
            </a:lvl1pPr>
          </a:lstStyle>
          <a:p>
            <a:r>
              <a:rPr lang="de-DE" dirty="0"/>
              <a:t>Mastertitelformat bearbeiten</a:t>
            </a:r>
            <a:br>
              <a:rPr lang="de-DE" dirty="0"/>
            </a:br>
            <a:br>
              <a:rPr lang="de-DE" dirty="0"/>
            </a:br>
            <a:br>
              <a:rPr lang="de-DE" dirty="0"/>
            </a:br>
            <a:endParaRPr lang="en-US" dirty="0"/>
          </a:p>
        </p:txBody>
      </p:sp>
      <p:sp>
        <p:nvSpPr>
          <p:cNvPr id="3" name="Subtitle 2"/>
          <p:cNvSpPr>
            <a:spLocks noGrp="1"/>
          </p:cNvSpPr>
          <p:nvPr>
            <p:ph type="subTitle" idx="1"/>
          </p:nvPr>
        </p:nvSpPr>
        <p:spPr>
          <a:xfrm>
            <a:off x="7728371" y="841644"/>
            <a:ext cx="3722648" cy="5174709"/>
          </a:xfrm>
        </p:spPr>
        <p:txBody>
          <a:bodyPr lIns="91440" rIns="91440">
            <a:normAutofit/>
          </a:bodyPr>
          <a:lstStyle>
            <a:lvl1pPr marL="0" indent="0" algn="l">
              <a:buNone/>
              <a:defRPr sz="2400" cap="all" spc="200" baseline="0">
                <a:solidFill>
                  <a:schemeClr val="tx1">
                    <a:lumMod val="65000"/>
                    <a:lumOff val="3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cxnSp>
        <p:nvCxnSpPr>
          <p:cNvPr id="11" name="Gerader Verbinder 10">
            <a:extLst>
              <a:ext uri="{FF2B5EF4-FFF2-40B4-BE49-F238E27FC236}">
                <a16:creationId xmlns:a16="http://schemas.microsoft.com/office/drawing/2014/main" id="{F7463F1D-E269-78A8-4B32-B02C2B886C83}"/>
              </a:ext>
            </a:extLst>
          </p:cNvPr>
          <p:cNvCxnSpPr>
            <a:cxnSpLocks/>
          </p:cNvCxnSpPr>
          <p:nvPr userDrawn="1"/>
        </p:nvCxnSpPr>
        <p:spPr>
          <a:xfrm>
            <a:off x="7501050" y="841643"/>
            <a:ext cx="0" cy="5174710"/>
          </a:xfrm>
          <a:prstGeom prst="line">
            <a:avLst/>
          </a:prstGeom>
          <a:ln w="15875">
            <a:solidFill>
              <a:srgbClr val="0080B5"/>
            </a:solidFill>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064FD545-D19F-89CA-2746-008865A6445C}"/>
              </a:ext>
            </a:extLst>
          </p:cNvPr>
          <p:cNvCxnSpPr>
            <a:cxnSpLocks/>
            <a:endCxn id="2" idx="3"/>
          </p:cNvCxnSpPr>
          <p:nvPr userDrawn="1"/>
        </p:nvCxnSpPr>
        <p:spPr>
          <a:xfrm>
            <a:off x="993913" y="3429000"/>
            <a:ext cx="6279816" cy="0"/>
          </a:xfrm>
          <a:prstGeom prst="line">
            <a:avLst/>
          </a:prstGeom>
          <a:ln w="15875">
            <a:solidFill>
              <a:srgbClr val="0080B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49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7" name="Rectangle 6"/>
          <p:cNvSpPr/>
          <p:nvPr userDrawn="1"/>
        </p:nvSpPr>
        <p:spPr>
          <a:xfrm>
            <a:off x="3175"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pic>
        <p:nvPicPr>
          <p:cNvPr id="4" name="Grafik 3">
            <a:extLst>
              <a:ext uri="{FF2B5EF4-FFF2-40B4-BE49-F238E27FC236}">
                <a16:creationId xmlns:a16="http://schemas.microsoft.com/office/drawing/2014/main" id="{86F53C24-5900-1E06-D326-8C40E7F8ED6C}"/>
              </a:ext>
            </a:extLst>
          </p:cNvPr>
          <p:cNvPicPr>
            <a:picLocks noChangeAspect="1"/>
          </p:cNvPicPr>
          <p:nvPr userDrawn="1"/>
        </p:nvPicPr>
        <p:blipFill>
          <a:blip r:embed="rId2" cstate="email">
            <a:duotone>
              <a:schemeClr val="bg2">
                <a:shade val="45000"/>
                <a:satMod val="135000"/>
              </a:schemeClr>
              <a:prstClr val="white"/>
            </a:duotone>
            <a:alphaModFix amt="85000"/>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40981" y="841645"/>
            <a:ext cx="6532748" cy="5174709"/>
          </a:xfrm>
        </p:spPr>
        <p:txBody>
          <a:bodyPr anchor="b">
            <a:normAutofit/>
          </a:bodyPr>
          <a:lstStyle>
            <a:lvl1pPr algn="l">
              <a:lnSpc>
                <a:spcPct val="85000"/>
              </a:lnSpc>
              <a:defRPr sz="6600" spc="-50" baseline="0">
                <a:solidFill>
                  <a:schemeClr val="tx1">
                    <a:lumMod val="85000"/>
                    <a:lumOff val="15000"/>
                  </a:schemeClr>
                </a:solidFill>
                <a:latin typeface="+mj-lt"/>
              </a:defRPr>
            </a:lvl1pPr>
          </a:lstStyle>
          <a:p>
            <a:r>
              <a:rPr lang="de-DE" dirty="0"/>
              <a:t>Mastertitelformat bearbeiten</a:t>
            </a:r>
            <a:br>
              <a:rPr lang="de-DE" dirty="0"/>
            </a:br>
            <a:br>
              <a:rPr lang="de-DE" dirty="0"/>
            </a:br>
            <a:br>
              <a:rPr lang="de-DE" dirty="0"/>
            </a:br>
            <a:endParaRPr lang="en-US" dirty="0"/>
          </a:p>
        </p:txBody>
      </p:sp>
      <p:sp>
        <p:nvSpPr>
          <p:cNvPr id="3" name="Subtitle 2"/>
          <p:cNvSpPr>
            <a:spLocks noGrp="1"/>
          </p:cNvSpPr>
          <p:nvPr>
            <p:ph type="subTitle" idx="1"/>
          </p:nvPr>
        </p:nvSpPr>
        <p:spPr>
          <a:xfrm>
            <a:off x="7728371" y="841644"/>
            <a:ext cx="3722648" cy="5174709"/>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cxnSp>
        <p:nvCxnSpPr>
          <p:cNvPr id="11" name="Gerader Verbinder 10">
            <a:extLst>
              <a:ext uri="{FF2B5EF4-FFF2-40B4-BE49-F238E27FC236}">
                <a16:creationId xmlns:a16="http://schemas.microsoft.com/office/drawing/2014/main" id="{F7463F1D-E269-78A8-4B32-B02C2B886C83}"/>
              </a:ext>
            </a:extLst>
          </p:cNvPr>
          <p:cNvCxnSpPr>
            <a:cxnSpLocks/>
          </p:cNvCxnSpPr>
          <p:nvPr userDrawn="1"/>
        </p:nvCxnSpPr>
        <p:spPr>
          <a:xfrm>
            <a:off x="7501050" y="841643"/>
            <a:ext cx="0" cy="5174710"/>
          </a:xfrm>
          <a:prstGeom prst="line">
            <a:avLst/>
          </a:prstGeom>
          <a:ln w="15875">
            <a:solidFill>
              <a:srgbClr val="0080B5"/>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7953E836-A7FD-4CBC-A953-F24F6AED495B}"/>
              </a:ext>
            </a:extLst>
          </p:cNvPr>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8" name="Slide Number Placeholder 5">
            <a:extLst>
              <a:ext uri="{FF2B5EF4-FFF2-40B4-BE49-F238E27FC236}">
                <a16:creationId xmlns:a16="http://schemas.microsoft.com/office/drawing/2014/main" id="{CE52E9A9-F6C4-784D-5FA7-EF587D491353}"/>
              </a:ext>
            </a:extLst>
          </p:cNvPr>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spTree>
    <p:extLst>
      <p:ext uri="{BB962C8B-B14F-4D97-AF65-F5344CB8AC3E}">
        <p14:creationId xmlns:p14="http://schemas.microsoft.com/office/powerpoint/2010/main" val="244724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3_Titelfolie">
    <p:spTree>
      <p:nvGrpSpPr>
        <p:cNvPr id="1" name=""/>
        <p:cNvGrpSpPr/>
        <p:nvPr/>
      </p:nvGrpSpPr>
      <p:grpSpPr>
        <a:xfrm>
          <a:off x="0" y="0"/>
          <a:ext cx="0" cy="0"/>
          <a:chOff x="0" y="0"/>
          <a:chExt cx="0" cy="0"/>
        </a:xfrm>
      </p:grpSpPr>
      <p:sp>
        <p:nvSpPr>
          <p:cNvPr id="7" name="Rectangle 6"/>
          <p:cNvSpPr/>
          <p:nvPr userDrawn="1"/>
        </p:nvSpPr>
        <p:spPr>
          <a:xfrm>
            <a:off x="3175"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pic>
        <p:nvPicPr>
          <p:cNvPr id="9" name="Grafik 8">
            <a:extLst>
              <a:ext uri="{FF2B5EF4-FFF2-40B4-BE49-F238E27FC236}">
                <a16:creationId xmlns:a16="http://schemas.microsoft.com/office/drawing/2014/main" id="{1769C5FB-EE6E-4498-814C-35F7473024AF}"/>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b="-1"/>
          <a:stretch/>
        </p:blipFill>
        <p:spPr>
          <a:xfrm>
            <a:off x="4725" y="0"/>
            <a:ext cx="12187275" cy="6858000"/>
          </a:xfrm>
          <a:prstGeom prst="rect">
            <a:avLst/>
          </a:prstGeom>
        </p:spPr>
      </p:pic>
      <p:sp>
        <p:nvSpPr>
          <p:cNvPr id="2" name="Title 1"/>
          <p:cNvSpPr>
            <a:spLocks noGrp="1"/>
          </p:cNvSpPr>
          <p:nvPr>
            <p:ph type="ctrTitle" hasCustomPrompt="1"/>
          </p:nvPr>
        </p:nvSpPr>
        <p:spPr>
          <a:xfrm>
            <a:off x="740981" y="841645"/>
            <a:ext cx="6532748" cy="5174709"/>
          </a:xfrm>
        </p:spPr>
        <p:txBody>
          <a:bodyPr anchor="b">
            <a:normAutofit/>
          </a:bodyPr>
          <a:lstStyle>
            <a:lvl1pPr algn="l">
              <a:lnSpc>
                <a:spcPct val="85000"/>
              </a:lnSpc>
              <a:defRPr sz="6600" spc="-50" baseline="0">
                <a:solidFill>
                  <a:schemeClr val="tx1">
                    <a:lumMod val="85000"/>
                    <a:lumOff val="15000"/>
                  </a:schemeClr>
                </a:solidFill>
                <a:latin typeface="+mj-lt"/>
              </a:defRPr>
            </a:lvl1pPr>
          </a:lstStyle>
          <a:p>
            <a:r>
              <a:rPr lang="de-DE" dirty="0"/>
              <a:t>Mastertitelformat bearbeiten</a:t>
            </a:r>
            <a:br>
              <a:rPr lang="de-DE" dirty="0"/>
            </a:br>
            <a:br>
              <a:rPr lang="de-DE" dirty="0"/>
            </a:br>
            <a:br>
              <a:rPr lang="de-DE" dirty="0"/>
            </a:br>
            <a:endParaRPr lang="en-US" dirty="0"/>
          </a:p>
        </p:txBody>
      </p:sp>
      <p:sp>
        <p:nvSpPr>
          <p:cNvPr id="3" name="Subtitle 2"/>
          <p:cNvSpPr>
            <a:spLocks noGrp="1"/>
          </p:cNvSpPr>
          <p:nvPr>
            <p:ph type="subTitle" idx="1"/>
          </p:nvPr>
        </p:nvSpPr>
        <p:spPr>
          <a:xfrm>
            <a:off x="7728371" y="841644"/>
            <a:ext cx="3722648" cy="5174709"/>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cxnSp>
        <p:nvCxnSpPr>
          <p:cNvPr id="11" name="Gerader Verbinder 10">
            <a:extLst>
              <a:ext uri="{FF2B5EF4-FFF2-40B4-BE49-F238E27FC236}">
                <a16:creationId xmlns:a16="http://schemas.microsoft.com/office/drawing/2014/main" id="{F7463F1D-E269-78A8-4B32-B02C2B886C83}"/>
              </a:ext>
            </a:extLst>
          </p:cNvPr>
          <p:cNvCxnSpPr>
            <a:cxnSpLocks/>
          </p:cNvCxnSpPr>
          <p:nvPr userDrawn="1"/>
        </p:nvCxnSpPr>
        <p:spPr>
          <a:xfrm>
            <a:off x="7501050" y="841643"/>
            <a:ext cx="0" cy="5174710"/>
          </a:xfrm>
          <a:prstGeom prst="line">
            <a:avLst/>
          </a:prstGeom>
          <a:ln w="15875">
            <a:solidFill>
              <a:srgbClr val="0080B5"/>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7953E836-A7FD-4CBC-A953-F24F6AED495B}"/>
              </a:ext>
            </a:extLst>
          </p:cNvPr>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8" name="Slide Number Placeholder 5">
            <a:extLst>
              <a:ext uri="{FF2B5EF4-FFF2-40B4-BE49-F238E27FC236}">
                <a16:creationId xmlns:a16="http://schemas.microsoft.com/office/drawing/2014/main" id="{CE52E9A9-F6C4-784D-5FA7-EF587D491353}"/>
              </a:ext>
            </a:extLst>
          </p:cNvPr>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spTree>
    <p:extLst>
      <p:ext uri="{BB962C8B-B14F-4D97-AF65-F5344CB8AC3E}">
        <p14:creationId xmlns:p14="http://schemas.microsoft.com/office/powerpoint/2010/main" val="4272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490CC-0163-D73D-7264-AEFC849C069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550F340-BB17-319B-4443-A95D0CD0470D}"/>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4" name="Foliennummernplatzhalter 3">
            <a:extLst>
              <a:ext uri="{FF2B5EF4-FFF2-40B4-BE49-F238E27FC236}">
                <a16:creationId xmlns:a16="http://schemas.microsoft.com/office/drawing/2014/main" id="{32AC88BF-F76E-0528-C648-416512A3E9CC}"/>
              </a:ext>
            </a:extLst>
          </p:cNvPr>
          <p:cNvSpPr>
            <a:spLocks noGrp="1"/>
          </p:cNvSpPr>
          <p:nvPr>
            <p:ph type="sldNum" sz="quarter" idx="11"/>
          </p:nvPr>
        </p:nvSpPr>
        <p:spPr/>
        <p:txBody>
          <a:bodyPr/>
          <a:lstStyle/>
          <a:p>
            <a:r>
              <a:rPr lang="de-DE" dirty="0"/>
              <a:t>EGU 2026 – Carolin Frauhammer</a:t>
            </a:r>
          </a:p>
          <a:p>
            <a:fld id="{E5ED3353-6082-4320-8390-9AF86134CC09}" type="slidenum">
              <a:rPr lang="de-DE" smtClean="0"/>
              <a:pPr/>
              <a:t>‹Nr.›</a:t>
            </a:fld>
            <a:endParaRPr lang="de-DE" dirty="0"/>
          </a:p>
        </p:txBody>
      </p:sp>
      <p:sp>
        <p:nvSpPr>
          <p:cNvPr id="5" name="Textfeld 4">
            <a:extLst>
              <a:ext uri="{FF2B5EF4-FFF2-40B4-BE49-F238E27FC236}">
                <a16:creationId xmlns:a16="http://schemas.microsoft.com/office/drawing/2014/main" id="{41759790-55A2-DC41-2C93-6E7680FDFE73}"/>
              </a:ext>
            </a:extLst>
          </p:cNvPr>
          <p:cNvSpPr txBox="1"/>
          <p:nvPr userDrawn="1"/>
        </p:nvSpPr>
        <p:spPr>
          <a:xfrm>
            <a:off x="5231956" y="5860114"/>
            <a:ext cx="1203343" cy="369332"/>
          </a:xfrm>
          <a:prstGeom prst="rect">
            <a:avLst/>
          </a:prstGeom>
          <a:noFill/>
        </p:spPr>
        <p:txBody>
          <a:bodyPr wrap="none" rtlCol="0">
            <a:spAutoFit/>
          </a:bodyPr>
          <a:lstStyle/>
          <a:p>
            <a:r>
              <a:rPr lang="de-DE" dirty="0">
                <a:solidFill>
                  <a:schemeClr val="bg2"/>
                </a:solidFill>
                <a:latin typeface="+mj-lt"/>
              </a:rPr>
              <a:t>References</a:t>
            </a:r>
          </a:p>
        </p:txBody>
      </p:sp>
    </p:spTree>
    <p:extLst>
      <p:ext uri="{BB962C8B-B14F-4D97-AF65-F5344CB8AC3E}">
        <p14:creationId xmlns:p14="http://schemas.microsoft.com/office/powerpoint/2010/main" val="377587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7" name="Rectangle 6"/>
          <p:cNvSpPr/>
          <p:nvPr userDrawn="1"/>
        </p:nvSpPr>
        <p:spPr>
          <a:xfrm>
            <a:off x="3175"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pic>
        <p:nvPicPr>
          <p:cNvPr id="6" name="Grafik 5">
            <a:extLst>
              <a:ext uri="{FF2B5EF4-FFF2-40B4-BE49-F238E27FC236}">
                <a16:creationId xmlns:a16="http://schemas.microsoft.com/office/drawing/2014/main" id="{84F16827-7C81-43D4-A924-E3AA5D6D7FA9}"/>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b="-1"/>
          <a:stretch/>
        </p:blipFill>
        <p:spPr>
          <a:xfrm>
            <a:off x="-3588" y="0"/>
            <a:ext cx="12195588" cy="6862377"/>
          </a:xfrm>
          <a:prstGeom prst="rect">
            <a:avLst/>
          </a:prstGeom>
        </p:spPr>
      </p:pic>
      <p:sp>
        <p:nvSpPr>
          <p:cNvPr id="2" name="Title 1"/>
          <p:cNvSpPr>
            <a:spLocks noGrp="1"/>
          </p:cNvSpPr>
          <p:nvPr>
            <p:ph type="ctrTitle" hasCustomPrompt="1"/>
          </p:nvPr>
        </p:nvSpPr>
        <p:spPr>
          <a:xfrm>
            <a:off x="740981" y="841645"/>
            <a:ext cx="6532748" cy="5174709"/>
          </a:xfrm>
        </p:spPr>
        <p:txBody>
          <a:bodyPr anchor="b">
            <a:normAutofit/>
          </a:bodyPr>
          <a:lstStyle>
            <a:lvl1pPr algn="l">
              <a:lnSpc>
                <a:spcPct val="85000"/>
              </a:lnSpc>
              <a:defRPr sz="6600" spc="-50" baseline="0">
                <a:solidFill>
                  <a:schemeClr val="tx1">
                    <a:lumMod val="85000"/>
                    <a:lumOff val="15000"/>
                  </a:schemeClr>
                </a:solidFill>
                <a:latin typeface="+mj-lt"/>
              </a:defRPr>
            </a:lvl1pPr>
          </a:lstStyle>
          <a:p>
            <a:r>
              <a:rPr lang="de-DE" dirty="0"/>
              <a:t>Mastertitelformat bearbeiten</a:t>
            </a:r>
            <a:br>
              <a:rPr lang="de-DE" dirty="0"/>
            </a:br>
            <a:br>
              <a:rPr lang="de-DE" dirty="0"/>
            </a:br>
            <a:br>
              <a:rPr lang="de-DE" dirty="0"/>
            </a:br>
            <a:endParaRPr lang="en-US" dirty="0"/>
          </a:p>
        </p:txBody>
      </p:sp>
      <p:sp>
        <p:nvSpPr>
          <p:cNvPr id="3" name="Subtitle 2"/>
          <p:cNvSpPr>
            <a:spLocks noGrp="1"/>
          </p:cNvSpPr>
          <p:nvPr>
            <p:ph type="subTitle" idx="1"/>
          </p:nvPr>
        </p:nvSpPr>
        <p:spPr>
          <a:xfrm>
            <a:off x="7728371" y="841644"/>
            <a:ext cx="3722648" cy="5174709"/>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cxnSp>
        <p:nvCxnSpPr>
          <p:cNvPr id="11" name="Gerader Verbinder 10">
            <a:extLst>
              <a:ext uri="{FF2B5EF4-FFF2-40B4-BE49-F238E27FC236}">
                <a16:creationId xmlns:a16="http://schemas.microsoft.com/office/drawing/2014/main" id="{F7463F1D-E269-78A8-4B32-B02C2B886C83}"/>
              </a:ext>
            </a:extLst>
          </p:cNvPr>
          <p:cNvCxnSpPr>
            <a:cxnSpLocks/>
          </p:cNvCxnSpPr>
          <p:nvPr userDrawn="1"/>
        </p:nvCxnSpPr>
        <p:spPr>
          <a:xfrm>
            <a:off x="7501050" y="841643"/>
            <a:ext cx="0" cy="5174710"/>
          </a:xfrm>
          <a:prstGeom prst="line">
            <a:avLst/>
          </a:prstGeom>
          <a:ln w="15875">
            <a:solidFill>
              <a:srgbClr val="0080B5"/>
            </a:solidFill>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064FD545-D19F-89CA-2746-008865A6445C}"/>
              </a:ext>
            </a:extLst>
          </p:cNvPr>
          <p:cNvCxnSpPr>
            <a:cxnSpLocks/>
            <a:endCxn id="2" idx="3"/>
          </p:cNvCxnSpPr>
          <p:nvPr userDrawn="1"/>
        </p:nvCxnSpPr>
        <p:spPr>
          <a:xfrm>
            <a:off x="993913" y="3429000"/>
            <a:ext cx="6279816" cy="0"/>
          </a:xfrm>
          <a:prstGeom prst="line">
            <a:avLst/>
          </a:prstGeom>
          <a:ln w="15875">
            <a:solidFill>
              <a:srgbClr val="0080B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86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dirty="0"/>
              <a:t>Mastertitelformat bearbeiten</a:t>
            </a:r>
            <a:endParaRPr lang="en-US" dirty="0"/>
          </a:p>
        </p:txBody>
      </p:sp>
      <p:sp>
        <p:nvSpPr>
          <p:cNvPr id="3" name="Content Placeholder 2"/>
          <p:cNvSpPr>
            <a:spLocks noGrp="1"/>
          </p:cNvSpPr>
          <p:nvPr>
            <p:ph idx="1" hasCustomPrompt="1"/>
          </p:nvPr>
        </p:nvSpPr>
        <p:spPr/>
        <p:txBody>
          <a:bodyPr/>
          <a:lstStyle>
            <a:lvl1pPr marL="91440" indent="-91440">
              <a:buFont typeface="Calibri" panose="020F0502020204030204" pitchFamily="34" charset="0"/>
              <a:buChar cha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6" name="Slide Number Placeholder 5"/>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graphicFrame>
        <p:nvGraphicFramePr>
          <p:cNvPr id="7" name="Diagramm 6">
            <a:extLst>
              <a:ext uri="{FF2B5EF4-FFF2-40B4-BE49-F238E27FC236}">
                <a16:creationId xmlns:a16="http://schemas.microsoft.com/office/drawing/2014/main" id="{E415DFFC-E37A-E53D-6E68-0432CADCDD0E}"/>
              </a:ext>
            </a:extLst>
          </p:cNvPr>
          <p:cNvGraphicFramePr/>
          <p:nvPr userDrawn="1">
            <p:extLst>
              <p:ext uri="{D42A27DB-BD31-4B8C-83A1-F6EECF244321}">
                <p14:modId xmlns:p14="http://schemas.microsoft.com/office/powerpoint/2010/main" val="1513352086"/>
              </p:ext>
            </p:extLst>
          </p:nvPr>
        </p:nvGraphicFramePr>
        <p:xfrm>
          <a:off x="0" y="5889128"/>
          <a:ext cx="12192000" cy="308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036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dirty="0"/>
              <a:t>Mastertitelformat bearbeiten</a:t>
            </a:r>
            <a:endParaRPr lang="en-US" dirty="0"/>
          </a:p>
        </p:txBody>
      </p:sp>
      <p:sp>
        <p:nvSpPr>
          <p:cNvPr id="3" name="Content Placeholder 2"/>
          <p:cNvSpPr>
            <a:spLocks noGrp="1"/>
          </p:cNvSpPr>
          <p:nvPr>
            <p:ph idx="1" hasCustomPrompt="1"/>
          </p:nvPr>
        </p:nvSpPr>
        <p:spPr/>
        <p:txBody>
          <a:bodyPr/>
          <a:lstStyle>
            <a:lvl1pPr marL="91440" indent="-91440">
              <a:buFont typeface="Calibri" panose="020F0502020204030204" pitchFamily="34" charset="0"/>
              <a:buChar cha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6" name="Slide Number Placeholder 5"/>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graphicFrame>
        <p:nvGraphicFramePr>
          <p:cNvPr id="7" name="Diagramm 6">
            <a:extLst>
              <a:ext uri="{FF2B5EF4-FFF2-40B4-BE49-F238E27FC236}">
                <a16:creationId xmlns:a16="http://schemas.microsoft.com/office/drawing/2014/main" id="{E415DFFC-E37A-E53D-6E68-0432CADCDD0E}"/>
              </a:ext>
            </a:extLst>
          </p:cNvPr>
          <p:cNvGraphicFramePr/>
          <p:nvPr userDrawn="1">
            <p:extLst>
              <p:ext uri="{D42A27DB-BD31-4B8C-83A1-F6EECF244321}">
                <p14:modId xmlns:p14="http://schemas.microsoft.com/office/powerpoint/2010/main" val="2151940195"/>
              </p:ext>
            </p:extLst>
          </p:nvPr>
        </p:nvGraphicFramePr>
        <p:xfrm>
          <a:off x="0" y="5889128"/>
          <a:ext cx="12192000" cy="308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53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dirty="0"/>
              <a:t>Mastertitelformat bearbeiten</a:t>
            </a:r>
            <a:endParaRPr lang="en-US" dirty="0"/>
          </a:p>
        </p:txBody>
      </p:sp>
      <p:sp>
        <p:nvSpPr>
          <p:cNvPr id="3" name="Content Placeholder 2"/>
          <p:cNvSpPr>
            <a:spLocks noGrp="1"/>
          </p:cNvSpPr>
          <p:nvPr>
            <p:ph idx="1" hasCustomPrompt="1"/>
          </p:nvPr>
        </p:nvSpPr>
        <p:spPr/>
        <p:txBody>
          <a:bodyPr/>
          <a:lstStyle>
            <a:lvl1pPr marL="91440" indent="-91440">
              <a:buFont typeface="Calibri" panose="020F0502020204030204" pitchFamily="34" charset="0"/>
              <a:buChar cha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6" name="Slide Number Placeholder 5"/>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graphicFrame>
        <p:nvGraphicFramePr>
          <p:cNvPr id="7" name="Diagramm 6">
            <a:extLst>
              <a:ext uri="{FF2B5EF4-FFF2-40B4-BE49-F238E27FC236}">
                <a16:creationId xmlns:a16="http://schemas.microsoft.com/office/drawing/2014/main" id="{E415DFFC-E37A-E53D-6E68-0432CADCDD0E}"/>
              </a:ext>
            </a:extLst>
          </p:cNvPr>
          <p:cNvGraphicFramePr/>
          <p:nvPr userDrawn="1">
            <p:extLst>
              <p:ext uri="{D42A27DB-BD31-4B8C-83A1-F6EECF244321}">
                <p14:modId xmlns:p14="http://schemas.microsoft.com/office/powerpoint/2010/main" val="1856081260"/>
              </p:ext>
            </p:extLst>
          </p:nvPr>
        </p:nvGraphicFramePr>
        <p:xfrm>
          <a:off x="0" y="5889128"/>
          <a:ext cx="12192000" cy="308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82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dirty="0"/>
              <a:t>Mastertitelformat bearbeiten</a:t>
            </a:r>
            <a:endParaRPr lang="en-US" dirty="0"/>
          </a:p>
        </p:txBody>
      </p:sp>
      <p:sp>
        <p:nvSpPr>
          <p:cNvPr id="3" name="Content Placeholder 2"/>
          <p:cNvSpPr>
            <a:spLocks noGrp="1"/>
          </p:cNvSpPr>
          <p:nvPr>
            <p:ph idx="1" hasCustomPrompt="1"/>
          </p:nvPr>
        </p:nvSpPr>
        <p:spPr/>
        <p:txBody>
          <a:bodyPr/>
          <a:lstStyle>
            <a:lvl1pPr marL="91440" indent="-91440">
              <a:buFont typeface="Calibri" panose="020F0502020204030204" pitchFamily="34" charset="0"/>
              <a:buChar cha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6" name="Slide Number Placeholder 5"/>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graphicFrame>
        <p:nvGraphicFramePr>
          <p:cNvPr id="7" name="Diagramm 6">
            <a:extLst>
              <a:ext uri="{FF2B5EF4-FFF2-40B4-BE49-F238E27FC236}">
                <a16:creationId xmlns:a16="http://schemas.microsoft.com/office/drawing/2014/main" id="{E415DFFC-E37A-E53D-6E68-0432CADCDD0E}"/>
              </a:ext>
            </a:extLst>
          </p:cNvPr>
          <p:cNvGraphicFramePr/>
          <p:nvPr userDrawn="1">
            <p:extLst>
              <p:ext uri="{D42A27DB-BD31-4B8C-83A1-F6EECF244321}">
                <p14:modId xmlns:p14="http://schemas.microsoft.com/office/powerpoint/2010/main" val="622930971"/>
              </p:ext>
            </p:extLst>
          </p:nvPr>
        </p:nvGraphicFramePr>
        <p:xfrm>
          <a:off x="0" y="5889128"/>
          <a:ext cx="12192000" cy="308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00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dirty="0"/>
              <a:t>Mastertitelformat bearbeiten</a:t>
            </a:r>
            <a:endParaRPr lang="en-US" dirty="0"/>
          </a:p>
        </p:txBody>
      </p:sp>
      <p:sp>
        <p:nvSpPr>
          <p:cNvPr id="3" name="Content Placeholder 2"/>
          <p:cNvSpPr>
            <a:spLocks noGrp="1"/>
          </p:cNvSpPr>
          <p:nvPr>
            <p:ph idx="1" hasCustomPrompt="1"/>
          </p:nvPr>
        </p:nvSpPr>
        <p:spPr/>
        <p:txBody>
          <a:bodyPr/>
          <a:lstStyle>
            <a:lvl1pPr marL="91440" indent="-91440">
              <a:buFont typeface="Calibri" panose="020F0502020204030204" pitchFamily="34" charset="0"/>
              <a:buChar cha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6" name="Slide Number Placeholder 5"/>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graphicFrame>
        <p:nvGraphicFramePr>
          <p:cNvPr id="7" name="Diagramm 6">
            <a:extLst>
              <a:ext uri="{FF2B5EF4-FFF2-40B4-BE49-F238E27FC236}">
                <a16:creationId xmlns:a16="http://schemas.microsoft.com/office/drawing/2014/main" id="{E415DFFC-E37A-E53D-6E68-0432CADCDD0E}"/>
              </a:ext>
            </a:extLst>
          </p:cNvPr>
          <p:cNvGraphicFramePr/>
          <p:nvPr userDrawn="1">
            <p:extLst>
              <p:ext uri="{D42A27DB-BD31-4B8C-83A1-F6EECF244321}">
                <p14:modId xmlns:p14="http://schemas.microsoft.com/office/powerpoint/2010/main" val="2696779118"/>
              </p:ext>
            </p:extLst>
          </p:nvPr>
        </p:nvGraphicFramePr>
        <p:xfrm>
          <a:off x="0" y="5889128"/>
          <a:ext cx="12192000" cy="308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73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dirty="0"/>
              <a:t>Mastertitelformat bearbeiten</a:t>
            </a:r>
            <a:endParaRPr lang="en-US" dirty="0"/>
          </a:p>
        </p:txBody>
      </p:sp>
      <p:sp>
        <p:nvSpPr>
          <p:cNvPr id="3" name="Content Placeholder 2"/>
          <p:cNvSpPr>
            <a:spLocks noGrp="1"/>
          </p:cNvSpPr>
          <p:nvPr>
            <p:ph idx="1" hasCustomPrompt="1"/>
          </p:nvPr>
        </p:nvSpPr>
        <p:spPr/>
        <p:txBody>
          <a:bodyPr/>
          <a:lstStyle>
            <a:lvl1pPr marL="91440" indent="-91440">
              <a:buFont typeface="Calibri" panose="020F0502020204030204" pitchFamily="34" charset="0"/>
              <a:buChar cha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6" name="Slide Number Placeholder 5"/>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graphicFrame>
        <p:nvGraphicFramePr>
          <p:cNvPr id="7" name="Diagramm 6">
            <a:extLst>
              <a:ext uri="{FF2B5EF4-FFF2-40B4-BE49-F238E27FC236}">
                <a16:creationId xmlns:a16="http://schemas.microsoft.com/office/drawing/2014/main" id="{E415DFFC-E37A-E53D-6E68-0432CADCDD0E}"/>
              </a:ext>
            </a:extLst>
          </p:cNvPr>
          <p:cNvGraphicFramePr/>
          <p:nvPr userDrawn="1">
            <p:extLst>
              <p:ext uri="{D42A27DB-BD31-4B8C-83A1-F6EECF244321}">
                <p14:modId xmlns:p14="http://schemas.microsoft.com/office/powerpoint/2010/main" val="3007943957"/>
              </p:ext>
            </p:extLst>
          </p:nvPr>
        </p:nvGraphicFramePr>
        <p:xfrm>
          <a:off x="0" y="5889128"/>
          <a:ext cx="12192000" cy="308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6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dirty="0"/>
              <a:t>Mastertitelformat bearbeiten</a:t>
            </a:r>
            <a:endParaRPr lang="en-US" dirty="0"/>
          </a:p>
        </p:txBody>
      </p:sp>
      <p:sp>
        <p:nvSpPr>
          <p:cNvPr id="3" name="Content Placeholder 2"/>
          <p:cNvSpPr>
            <a:spLocks noGrp="1"/>
          </p:cNvSpPr>
          <p:nvPr>
            <p:ph idx="1" hasCustomPrompt="1"/>
          </p:nvPr>
        </p:nvSpPr>
        <p:spPr/>
        <p:txBody>
          <a:bodyPr/>
          <a:lstStyle>
            <a:lvl1pPr marL="91440" indent="-91440">
              <a:buFont typeface="Calibri" panose="020F0502020204030204" pitchFamily="34" charset="0"/>
              <a:buChar cha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6" name="Slide Number Placeholder 5"/>
          <p:cNvSpPr>
            <a:spLocks noGrp="1"/>
          </p:cNvSpPr>
          <p:nvPr>
            <p:ph type="sldNum" sz="quarter" idx="12"/>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sp>
        <p:nvSpPr>
          <p:cNvPr id="8" name="Textfeld 7">
            <a:extLst>
              <a:ext uri="{FF2B5EF4-FFF2-40B4-BE49-F238E27FC236}">
                <a16:creationId xmlns:a16="http://schemas.microsoft.com/office/drawing/2014/main" id="{CCEB3EA0-E295-1787-40C2-8BEBDC72C591}"/>
              </a:ext>
            </a:extLst>
          </p:cNvPr>
          <p:cNvSpPr txBox="1"/>
          <p:nvPr userDrawn="1"/>
        </p:nvSpPr>
        <p:spPr>
          <a:xfrm>
            <a:off x="5231956" y="5860114"/>
            <a:ext cx="1726755" cy="369332"/>
          </a:xfrm>
          <a:prstGeom prst="rect">
            <a:avLst/>
          </a:prstGeom>
          <a:noFill/>
        </p:spPr>
        <p:txBody>
          <a:bodyPr wrap="none" rtlCol="0">
            <a:spAutoFit/>
          </a:bodyPr>
          <a:lstStyle/>
          <a:p>
            <a:r>
              <a:rPr lang="de-DE" dirty="0">
                <a:solidFill>
                  <a:schemeClr val="bg2"/>
                </a:solidFill>
                <a:latin typeface="+mj-lt"/>
              </a:rPr>
              <a:t>Additional </a:t>
            </a:r>
            <a:r>
              <a:rPr lang="de-DE" dirty="0" err="1">
                <a:solidFill>
                  <a:schemeClr val="bg2"/>
                </a:solidFill>
                <a:latin typeface="+mj-lt"/>
              </a:rPr>
              <a:t>slides</a:t>
            </a:r>
            <a:endParaRPr lang="de-DE" dirty="0">
              <a:solidFill>
                <a:schemeClr val="bg2"/>
              </a:solidFill>
              <a:latin typeface="+mj-lt"/>
            </a:endParaRPr>
          </a:p>
        </p:txBody>
      </p:sp>
    </p:spTree>
    <p:extLst>
      <p:ext uri="{BB962C8B-B14F-4D97-AF65-F5344CB8AC3E}">
        <p14:creationId xmlns:p14="http://schemas.microsoft.com/office/powerpoint/2010/main" val="369792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229715"/>
            <a:ext cx="12192000" cy="628285"/>
          </a:xfrm>
          <a:prstGeom prst="rect">
            <a:avLst/>
          </a:prstGeom>
          <a:solidFill>
            <a:srgbClr val="CCDDE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9" name="Rectangle 8"/>
          <p:cNvSpPr/>
          <p:nvPr/>
        </p:nvSpPr>
        <p:spPr>
          <a:xfrm>
            <a:off x="0" y="5864380"/>
            <a:ext cx="12192001" cy="365125"/>
          </a:xfrm>
          <a:prstGeom prst="rect">
            <a:avLst/>
          </a:prstGeom>
          <a:solidFill>
            <a:srgbClr val="0080B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le Placeholder 1"/>
          <p:cNvSpPr>
            <a:spLocks noGrp="1"/>
          </p:cNvSpPr>
          <p:nvPr>
            <p:ph type="title"/>
          </p:nvPr>
        </p:nvSpPr>
        <p:spPr>
          <a:xfrm>
            <a:off x="266076" y="258191"/>
            <a:ext cx="10058400" cy="482514"/>
          </a:xfrm>
          <a:prstGeom prst="rect">
            <a:avLst/>
          </a:prstGeom>
        </p:spPr>
        <p:txBody>
          <a:bodyPr vert="horz" lIns="91440" tIns="45720" rIns="91440" bIns="45720" rtlCol="0" anchor="b">
            <a:normAutofit/>
          </a:bodyPr>
          <a:lstStyle/>
          <a:p>
            <a:r>
              <a:rPr lang="de-DE" dirty="0"/>
              <a:t>Mastertitelformat bearbeiten</a:t>
            </a:r>
            <a:endParaRPr lang="en-US" dirty="0"/>
          </a:p>
        </p:txBody>
      </p:sp>
      <p:sp>
        <p:nvSpPr>
          <p:cNvPr id="3" name="Text Placeholder 2"/>
          <p:cNvSpPr>
            <a:spLocks noGrp="1"/>
          </p:cNvSpPr>
          <p:nvPr>
            <p:ph type="body" idx="1"/>
          </p:nvPr>
        </p:nvSpPr>
        <p:spPr>
          <a:xfrm>
            <a:off x="1066800" y="906462"/>
            <a:ext cx="10058400" cy="4629814"/>
          </a:xfrm>
          <a:prstGeom prst="rect">
            <a:avLst/>
          </a:prstGeom>
        </p:spPr>
        <p:txBody>
          <a:bodyPr vert="horz" lIns="0" tIns="45720" rIns="0" bIns="45720" rtlCol="0">
            <a:normAutofit/>
          </a:body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 name="Rechteck 10">
            <a:extLst>
              <a:ext uri="{FF2B5EF4-FFF2-40B4-BE49-F238E27FC236}">
                <a16:creationId xmlns:a16="http://schemas.microsoft.com/office/drawing/2014/main" id="{0A50D12C-2BA1-2FFD-0677-725C103627BF}"/>
              </a:ext>
            </a:extLst>
          </p:cNvPr>
          <p:cNvSpPr>
            <a:spLocks noChangeAspect="1"/>
          </p:cNvSpPr>
          <p:nvPr userDrawn="1"/>
        </p:nvSpPr>
        <p:spPr>
          <a:xfrm>
            <a:off x="10348346" y="6291644"/>
            <a:ext cx="516228" cy="537908"/>
          </a:xfrm>
          <a:prstGeom prst="rect">
            <a:avLst/>
          </a:prstGeom>
          <a:blipFill dpi="0"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9">
            <a:extLst>
              <a:ext uri="{FF2B5EF4-FFF2-40B4-BE49-F238E27FC236}">
                <a16:creationId xmlns:a16="http://schemas.microsoft.com/office/drawing/2014/main" id="{80D12344-05F2-D191-AACF-E8EE41F5F92A}"/>
              </a:ext>
            </a:extLst>
          </p:cNvPr>
          <p:cNvSpPr>
            <a:spLocks noChangeAspect="1"/>
          </p:cNvSpPr>
          <p:nvPr userDrawn="1"/>
        </p:nvSpPr>
        <p:spPr>
          <a:xfrm>
            <a:off x="11000410" y="6266591"/>
            <a:ext cx="1085572" cy="483009"/>
          </a:xfrm>
          <a:prstGeom prst="rect">
            <a:avLst/>
          </a:prstGeom>
          <a:blipFill>
            <a:blip r:embed="rId16" cstate="email">
              <a:extLst>
                <a:ext uri="{BEBA8EAE-BF5A-486C-A8C5-ECC9F3942E4B}">
                  <a14:imgProps xmlns:a14="http://schemas.microsoft.com/office/drawing/2010/main">
                    <a14:imgLayer r:embed="rId17">
                      <a14:imgEffect>
                        <a14:backgroundRemoval t="9547" b="97017" l="1563" r="97500">
                          <a14:foregroundMark x1="30052" y1="90453" x2="30052" y2="90453"/>
                          <a14:foregroundMark x1="31927" y1="94391" x2="31927" y2="94391"/>
                          <a14:foregroundMark x1="53333" y1="95823" x2="53333" y2="95823"/>
                          <a14:foregroundMark x1="52708" y1="96181" x2="52708" y2="96181"/>
                          <a14:foregroundMark x1="94063" y1="61098" x2="94063" y2="61098"/>
                          <a14:foregroundMark x1="77708" y1="96897" x2="77708" y2="96897"/>
                          <a14:foregroundMark x1="97500" y1="32220" x2="97500" y2="32220"/>
                          <a14:foregroundMark x1="52708" y1="96897" x2="52708" y2="96897"/>
                          <a14:foregroundMark x1="30885" y1="97136" x2="30885" y2="97136"/>
                          <a14:foregroundMark x1="25260" y1="9547" x2="25260" y2="9547"/>
                          <a14:foregroundMark x1="12448" y1="26372" x2="12448" y2="26372"/>
                          <a14:foregroundMark x1="5156" y1="31026" x2="5156" y2="31026"/>
                          <a14:foregroundMark x1="1563" y1="57041" x2="1563" y2="57041"/>
                          <a14:foregroundMark x1="22865" y1="50119" x2="22865" y2="50119"/>
                          <a14:foregroundMark x1="23073" y1="74702" x2="23073" y2="74702"/>
                          <a14:foregroundMark x1="22656" y1="63365" x2="22656" y2="63365"/>
                          <a14:foregroundMark x1="22552" y1="64797" x2="22552" y2="64797"/>
                        </a14:backgroundRemoval>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ate Placeholder 3">
            <a:extLst>
              <a:ext uri="{FF2B5EF4-FFF2-40B4-BE49-F238E27FC236}">
                <a16:creationId xmlns:a16="http://schemas.microsoft.com/office/drawing/2014/main" id="{05DE549E-177E-29A7-48A5-945EADFC6781}"/>
              </a:ext>
            </a:extLst>
          </p:cNvPr>
          <p:cNvSpPr>
            <a:spLocks noGrp="1"/>
          </p:cNvSpPr>
          <p:nvPr>
            <p:ph type="dt" sz="half" idx="2"/>
          </p:nvPr>
        </p:nvSpPr>
        <p:spPr>
          <a:xfrm>
            <a:off x="0" y="6305114"/>
            <a:ext cx="2472271" cy="482514"/>
          </a:xfrm>
          <a:prstGeom prst="rect">
            <a:avLst/>
          </a:prstGeom>
        </p:spPr>
        <p:txBody>
          <a:bodyPr/>
          <a:lstStyle>
            <a:lvl1pPr>
              <a:defRPr sz="1100">
                <a:solidFill>
                  <a:srgbClr val="0080B5"/>
                </a:solidFill>
                <a:latin typeface="+mj-lt"/>
              </a:defRPr>
            </a:lvl1pPr>
          </a:lstStyle>
          <a:p>
            <a:pPr>
              <a:lnSpc>
                <a:spcPct val="150000"/>
              </a:lnSpc>
            </a:pPr>
            <a:r>
              <a:rPr lang="en-GB"/>
              <a:t>Saturday, 06 May 2026</a:t>
            </a:r>
            <a:endParaRPr lang="en-GB" dirty="0"/>
          </a:p>
        </p:txBody>
      </p:sp>
      <p:sp>
        <p:nvSpPr>
          <p:cNvPr id="8" name="Slide Number Placeholder 5">
            <a:extLst>
              <a:ext uri="{FF2B5EF4-FFF2-40B4-BE49-F238E27FC236}">
                <a16:creationId xmlns:a16="http://schemas.microsoft.com/office/drawing/2014/main" id="{55C37E43-AB48-97AD-525B-A52177D40DE5}"/>
              </a:ext>
            </a:extLst>
          </p:cNvPr>
          <p:cNvSpPr>
            <a:spLocks noGrp="1"/>
          </p:cNvSpPr>
          <p:nvPr>
            <p:ph type="sldNum" sz="quarter" idx="4"/>
          </p:nvPr>
        </p:nvSpPr>
        <p:spPr>
          <a:xfrm>
            <a:off x="4573410" y="6304888"/>
            <a:ext cx="3045180" cy="490450"/>
          </a:xfrm>
          <a:prstGeom prst="rect">
            <a:avLst/>
          </a:prstGeom>
        </p:spPr>
        <p:txBody>
          <a:bodyPr/>
          <a:lstStyle>
            <a:lvl1pPr algn="ctr">
              <a:lnSpc>
                <a:spcPct val="150000"/>
              </a:lnSpc>
              <a:defRPr sz="1100">
                <a:solidFill>
                  <a:srgbClr val="0080B5"/>
                </a:solidFill>
                <a:latin typeface="+mj-lt"/>
              </a:defRPr>
            </a:lvl1pPr>
          </a:lstStyle>
          <a:p>
            <a:r>
              <a:rPr lang="de-DE" dirty="0"/>
              <a:t>EGU 2026 – Carolin Frauhammer</a:t>
            </a:r>
          </a:p>
          <a:p>
            <a:fld id="{E5ED3353-6082-4320-8390-9AF86134CC09}" type="slidenum">
              <a:rPr lang="de-DE" smtClean="0"/>
              <a:pPr/>
              <a:t>‹Nr.›</a:t>
            </a:fld>
            <a:endParaRPr lang="de-DE" dirty="0"/>
          </a:p>
        </p:txBody>
      </p:sp>
      <p:pic>
        <p:nvPicPr>
          <p:cNvPr id="2050" name="Picture 2">
            <a:extLst>
              <a:ext uri="{FF2B5EF4-FFF2-40B4-BE49-F238E27FC236}">
                <a16:creationId xmlns:a16="http://schemas.microsoft.com/office/drawing/2014/main" id="{30C1C4AA-86FA-41D6-A584-E36A328E5083}"/>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9533919" y="6276611"/>
            <a:ext cx="678591" cy="53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1329"/>
      </p:ext>
    </p:extLst>
  </p:cSld>
  <p:clrMap bg1="lt1" tx1="dk1" bg2="lt2" tx2="dk2" accent1="accent1" accent2="accent2" accent3="accent3" accent4="accent4" accent5="accent5" accent6="accent6" hlink="hlink" folHlink="folHlink"/>
  <p:sldLayoutIdLst>
    <p:sldLayoutId id="2147484407" r:id="rId1"/>
    <p:sldLayoutId id="2147484439" r:id="rId2"/>
    <p:sldLayoutId id="2147484408" r:id="rId3"/>
    <p:sldLayoutId id="2147484434" r:id="rId4"/>
    <p:sldLayoutId id="2147484435" r:id="rId5"/>
    <p:sldLayoutId id="2147484437" r:id="rId6"/>
    <p:sldLayoutId id="2147484438" r:id="rId7"/>
    <p:sldLayoutId id="2147484436" r:id="rId8"/>
    <p:sldLayoutId id="2147484433" r:id="rId9"/>
    <p:sldLayoutId id="2147484430" r:id="rId10"/>
    <p:sldLayoutId id="2147484441" r:id="rId11"/>
    <p:sldLayoutId id="2147484440" r:id="rId12"/>
  </p:sldLayoutIdLst>
  <p:hf hdr="0" ftr="0"/>
  <p:txStyles>
    <p:titleStyle>
      <a:lvl1pPr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3.jpeg"/><Relationship Id="rId7" Type="http://schemas.openxmlformats.org/officeDocument/2006/relationships/diagramQuickStyle" Target="../diagrams/quickStyle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4.jpeg"/><Relationship Id="rId9" Type="http://schemas.microsoft.com/office/2007/relationships/diagramDrawing" Target="../diagrams/drawing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CEDED-F671-47D2-6035-B3FF1CB6337D}"/>
              </a:ext>
            </a:extLst>
          </p:cNvPr>
          <p:cNvSpPr>
            <a:spLocks noGrp="1"/>
          </p:cNvSpPr>
          <p:nvPr>
            <p:ph type="ctrTitle"/>
          </p:nvPr>
        </p:nvSpPr>
        <p:spPr/>
        <p:txBody>
          <a:bodyPr vert="horz" lIns="91440" tIns="45720" rIns="91440" bIns="45720" rtlCol="0" anchor="t">
            <a:normAutofit/>
          </a:bodyPr>
          <a:lstStyle/>
          <a:p>
            <a:pPr algn="r">
              <a:lnSpc>
                <a:spcPct val="125000"/>
              </a:lnSpc>
              <a:spcBef>
                <a:spcPts val="0"/>
              </a:spcBef>
            </a:pPr>
            <a:br>
              <a:rPr lang="en-GB" sz="2900" noProof="0" dirty="0">
                <a:solidFill>
                  <a:schemeClr val="tx1">
                    <a:lumMod val="95000"/>
                    <a:lumOff val="5000"/>
                  </a:schemeClr>
                </a:solidFill>
              </a:rPr>
            </a:br>
            <a:r>
              <a:rPr lang="en-GB" sz="2900" noProof="0" dirty="0">
                <a:solidFill>
                  <a:schemeClr val="tx1">
                    <a:lumMod val="95000"/>
                    <a:lumOff val="5000"/>
                  </a:schemeClr>
                </a:solidFill>
              </a:rPr>
              <a:t>Deciphering organic matter degradation </a:t>
            </a:r>
            <a:br>
              <a:rPr lang="en-GB" sz="2900" noProof="0" dirty="0">
                <a:solidFill>
                  <a:schemeClr val="tx1">
                    <a:lumMod val="95000"/>
                    <a:lumOff val="5000"/>
                  </a:schemeClr>
                </a:solidFill>
              </a:rPr>
            </a:br>
            <a:r>
              <a:rPr lang="en-GB" sz="2900" noProof="0" dirty="0">
                <a:solidFill>
                  <a:schemeClr val="tx1">
                    <a:lumMod val="95000"/>
                    <a:lumOff val="5000"/>
                  </a:schemeClr>
                </a:solidFill>
              </a:rPr>
              <a:t>in the continuous permafrost zone of Alaska </a:t>
            </a:r>
            <a:br>
              <a:rPr lang="en-GB" sz="2900" noProof="0" dirty="0">
                <a:solidFill>
                  <a:schemeClr val="tx1">
                    <a:lumMod val="95000"/>
                    <a:lumOff val="5000"/>
                  </a:schemeClr>
                </a:solidFill>
              </a:rPr>
            </a:br>
            <a:r>
              <a:rPr lang="en-GB" sz="2900" noProof="0" dirty="0">
                <a:solidFill>
                  <a:schemeClr val="tx1">
                    <a:lumMod val="95000"/>
                    <a:lumOff val="5000"/>
                  </a:schemeClr>
                </a:solidFill>
              </a:rPr>
              <a:t>based on biomarker analyses</a:t>
            </a:r>
            <a:br>
              <a:rPr lang="en-GB" sz="2900" noProof="0" dirty="0">
                <a:solidFill>
                  <a:schemeClr val="tx1">
                    <a:lumMod val="95000"/>
                    <a:lumOff val="5000"/>
                  </a:schemeClr>
                </a:solidFill>
              </a:rPr>
            </a:br>
            <a:r>
              <a:rPr lang="en-GB" sz="1600" noProof="0" dirty="0">
                <a:solidFill>
                  <a:schemeClr val="tx1">
                    <a:lumMod val="95000"/>
                    <a:lumOff val="5000"/>
                  </a:schemeClr>
                </a:solidFill>
              </a:rPr>
              <a:t> </a:t>
            </a:r>
            <a:br>
              <a:rPr lang="en-GB" sz="1600" noProof="0" dirty="0">
                <a:solidFill>
                  <a:schemeClr val="tx1">
                    <a:lumMod val="95000"/>
                    <a:lumOff val="5000"/>
                  </a:schemeClr>
                </a:solidFill>
              </a:rPr>
            </a:br>
            <a:r>
              <a:rPr lang="en-GB" sz="1600" noProof="0" dirty="0">
                <a:solidFill>
                  <a:schemeClr val="tx1">
                    <a:lumMod val="95000"/>
                    <a:lumOff val="5000"/>
                  </a:schemeClr>
                </a:solidFill>
              </a:rPr>
              <a:t>Supplementary material</a:t>
            </a:r>
            <a:br>
              <a:rPr lang="en-GB" sz="2900" noProof="0" dirty="0">
                <a:solidFill>
                  <a:schemeClr val="tx1">
                    <a:lumMod val="95000"/>
                    <a:lumOff val="5000"/>
                  </a:schemeClr>
                </a:solidFill>
              </a:rPr>
            </a:br>
            <a:br>
              <a:rPr lang="en-GB" sz="2900" noProof="0" dirty="0">
                <a:solidFill>
                  <a:schemeClr val="tx1">
                    <a:lumMod val="95000"/>
                    <a:lumOff val="5000"/>
                  </a:schemeClr>
                </a:solidFill>
              </a:rPr>
            </a:br>
            <a:endParaRPr lang="en-GB" sz="2900" b="0" i="0" kern="1200" cap="all" noProof="0" dirty="0">
              <a:solidFill>
                <a:schemeClr val="tx1">
                  <a:lumMod val="95000"/>
                  <a:lumOff val="5000"/>
                </a:schemeClr>
              </a:solidFill>
              <a:effectLst/>
              <a:ea typeface="+mj-ea"/>
              <a:cs typeface="+mj-cs"/>
            </a:endParaRPr>
          </a:p>
        </p:txBody>
      </p:sp>
      <p:pic>
        <p:nvPicPr>
          <p:cNvPr id="5" name="Grafik 4" descr="Ein Bild, das Grafiken, Logo, Schrift, Clipart enthält.&#10;&#10;KI-generierte Inhalte können fehlerhaft sein.">
            <a:extLst>
              <a:ext uri="{FF2B5EF4-FFF2-40B4-BE49-F238E27FC236}">
                <a16:creationId xmlns:a16="http://schemas.microsoft.com/office/drawing/2014/main" id="{8D2E54D9-CEC8-FE6D-EB33-C609F2EE77F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905" b="97136" l="1250" r="97500">
                        <a14:foregroundMark x1="8802" y1="28878" x2="8802" y2="28878"/>
                        <a14:foregroundMark x1="15573" y1="78759" x2="15573" y2="78759"/>
                        <a14:foregroundMark x1="1354" y1="52745" x2="1354" y2="52745"/>
                        <a14:foregroundMark x1="22865" y1="51432" x2="22865" y2="51432"/>
                        <a14:foregroundMark x1="24323" y1="13723" x2="24323" y2="13723"/>
                        <a14:foregroundMark x1="31667" y1="92005" x2="31667" y2="92005"/>
                        <a14:foregroundMark x1="54427" y1="92005" x2="54427" y2="92005"/>
                        <a14:foregroundMark x1="91406" y1="71838" x2="91406" y2="71838"/>
                        <a14:foregroundMark x1="77760" y1="94749" x2="77760" y2="94749"/>
                        <a14:foregroundMark x1="94792" y1="49881" x2="94792" y2="49881"/>
                        <a14:foregroundMark x1="97656" y1="29236" x2="97656" y2="29236"/>
                        <a14:foregroundMark x1="53542" y1="95346" x2="53542" y2="95346"/>
                        <a14:foregroundMark x1="30885" y1="96659" x2="30885" y2="96659"/>
                        <a14:foregroundMark x1="53073" y1="97136" x2="53073" y2="97136"/>
                        <a14:foregroundMark x1="76979" y1="97136" x2="76979" y2="97136"/>
                        <a14:foregroundMark x1="20104" y1="25895" x2="20104" y2="25895"/>
                        <a14:foregroundMark x1="22708" y1="63007" x2="22708" y2="63007"/>
                      </a14:backgroundRemoval>
                    </a14:imgEffect>
                  </a14:imgLayer>
                </a14:imgProps>
              </a:ext>
              <a:ext uri="{28A0092B-C50C-407E-A947-70E740481C1C}">
                <a14:useLocalDpi xmlns:a14="http://schemas.microsoft.com/office/drawing/2010/main"/>
              </a:ext>
            </a:extLst>
          </a:blip>
          <a:stretch>
            <a:fillRect/>
          </a:stretch>
        </p:blipFill>
        <p:spPr>
          <a:xfrm>
            <a:off x="8085896" y="2847340"/>
            <a:ext cx="2665363" cy="1163320"/>
          </a:xfrm>
          <a:prstGeom prst="rect">
            <a:avLst/>
          </a:prstGeom>
        </p:spPr>
      </p:pic>
      <p:pic>
        <p:nvPicPr>
          <p:cNvPr id="7" name="Grafik 6" descr="Ein Bild, das Text, Schrift, Logo, Grafiken enthält.&#10;&#10;KI-generierte Inhalte können fehlerhaft sein.">
            <a:extLst>
              <a:ext uri="{FF2B5EF4-FFF2-40B4-BE49-F238E27FC236}">
                <a16:creationId xmlns:a16="http://schemas.microsoft.com/office/drawing/2014/main" id="{7370751B-44A2-6C79-FEE7-C74724E244FB}"/>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622" b="99710" l="1477" r="99732">
                        <a14:foregroundMark x1="91767" y1="42330" x2="91767" y2="42330"/>
                        <a14:foregroundMark x1="97315" y1="42620" x2="97315" y2="42620"/>
                        <a14:foregroundMark x1="99821" y1="38765" x2="99821" y2="38765"/>
                        <a14:foregroundMark x1="80716" y1="58955" x2="80716" y2="58955"/>
                        <a14:foregroundMark x1="73557" y1="50000" x2="73557" y2="50000"/>
                        <a14:foregroundMark x1="79060" y1="49544" x2="79060" y2="49544"/>
                        <a14:foregroundMark x1="83087" y1="49668" x2="83087" y2="49668"/>
                        <a14:foregroundMark x1="68725" y1="59660" x2="68725" y2="59660"/>
                        <a14:foregroundMark x1="87606" y1="59743" x2="87606" y2="59743"/>
                        <a14:foregroundMark x1="19821" y1="51907" x2="19821" y2="51907"/>
                        <a14:foregroundMark x1="19418" y1="59328" x2="19418" y2="59328"/>
                        <a14:foregroundMark x1="25011" y1="65796" x2="25011" y2="65796"/>
                        <a14:foregroundMark x1="26219" y1="71600" x2="26219" y2="71600"/>
                        <a14:foregroundMark x1="36242" y1="75663" x2="36242" y2="75663"/>
                        <a14:foregroundMark x1="41521" y1="81095" x2="41521" y2="81095"/>
                        <a14:foregroundMark x1="46264" y1="81385" x2="46264" y2="81385"/>
                        <a14:foregroundMark x1="12036" y1="76161" x2="12036" y2="76161"/>
                        <a14:foregroundMark x1="1477" y1="54270" x2="1477" y2="54270"/>
                        <a14:foregroundMark x1="55928" y1="96269" x2="55928" y2="96269"/>
                        <a14:foregroundMark x1="30425" y1="90672" x2="30425" y2="90672"/>
                        <a14:foregroundMark x1="54273" y1="99710" x2="54273" y2="99710"/>
                        <a14:foregroundMark x1="3758" y1="31799" x2="3758" y2="31799"/>
                        <a14:foregroundMark x1="34362" y1="6509" x2="34362" y2="6509"/>
                        <a14:foregroundMark x1="20850" y1="14884" x2="20850" y2="14884"/>
                        <a14:foregroundMark x1="40089" y1="7131" x2="40089" y2="7131"/>
                        <a14:foregroundMark x1="37629" y1="622" x2="37629" y2="622"/>
                        <a14:foregroundMark x1="45011" y1="5721" x2="45011" y2="5721"/>
                        <a14:foregroundMark x1="50425" y1="3773" x2="50425" y2="3773"/>
                        <a14:foregroundMark x1="58792" y1="4104" x2="58792" y2="4104"/>
                        <a14:foregroundMark x1="64832" y1="4478" x2="64832" y2="4478"/>
                        <a14:foregroundMark x1="61790" y1="1658" x2="61790" y2="1658"/>
                        <a14:foregroundMark x1="72125" y1="4975" x2="72125" y2="4975"/>
                        <a14:foregroundMark x1="76152" y1="6965" x2="76152" y2="6965"/>
                        <a14:foregroundMark x1="77852" y1="11857" x2="77852" y2="11857"/>
                        <a14:foregroundMark x1="87651" y1="12728" x2="87651" y2="12728"/>
                        <a14:foregroundMark x1="82864" y1="6343" x2="82864" y2="6343"/>
                        <a14:foregroundMark x1="85190" y1="7670" x2="85190" y2="7670"/>
                        <a14:foregroundMark x1="73333" y1="1244" x2="73333" y2="1244"/>
                        <a14:backgroundMark x1="52528" y1="1949" x2="52528" y2="1949"/>
                        <a14:backgroundMark x1="80045" y1="12313" x2="80045" y2="12313"/>
                        <a14:backgroundMark x1="90828" y1="40381" x2="90828" y2="40381"/>
                        <a14:backgroundMark x1="39553" y1="82214" x2="39553" y2="82214"/>
                      </a14:backgroundRemoval>
                    </a14:imgEffect>
                  </a14:imgLayer>
                </a14:imgProps>
              </a:ext>
              <a:ext uri="{28A0092B-C50C-407E-A947-70E740481C1C}">
                <a14:useLocalDpi xmlns:a14="http://schemas.microsoft.com/office/drawing/2010/main"/>
              </a:ext>
            </a:extLst>
          </a:blip>
          <a:stretch>
            <a:fillRect/>
          </a:stretch>
        </p:blipFill>
        <p:spPr>
          <a:xfrm>
            <a:off x="8085896" y="4244911"/>
            <a:ext cx="1317986" cy="1422363"/>
          </a:xfrm>
          <a:prstGeom prst="rect">
            <a:avLst/>
          </a:prstGeom>
        </p:spPr>
      </p:pic>
      <p:sp>
        <p:nvSpPr>
          <p:cNvPr id="8" name="Untertitel 2">
            <a:extLst>
              <a:ext uri="{FF2B5EF4-FFF2-40B4-BE49-F238E27FC236}">
                <a16:creationId xmlns:a16="http://schemas.microsoft.com/office/drawing/2014/main" id="{E2061C49-FEC1-4819-909F-8B862154E7E8}"/>
              </a:ext>
            </a:extLst>
          </p:cNvPr>
          <p:cNvSpPr txBox="1">
            <a:spLocks/>
          </p:cNvSpPr>
          <p:nvPr/>
        </p:nvSpPr>
        <p:spPr>
          <a:xfrm>
            <a:off x="740980" y="3546445"/>
            <a:ext cx="6532749" cy="2587355"/>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endParaRPr lang="en-GB" sz="2800" b="1" dirty="0">
              <a:solidFill>
                <a:schemeClr val="tx1">
                  <a:lumMod val="95000"/>
                  <a:lumOff val="5000"/>
                </a:schemeClr>
              </a:solidFill>
            </a:endParaRPr>
          </a:p>
          <a:p>
            <a:pPr algn="r"/>
            <a:r>
              <a:rPr lang="en-GB" sz="1700" b="1" dirty="0">
                <a:solidFill>
                  <a:schemeClr val="tx1">
                    <a:lumMod val="95000"/>
                    <a:lumOff val="5000"/>
                  </a:schemeClr>
                </a:solidFill>
              </a:rPr>
              <a:t>Carolin Frauhammer</a:t>
            </a:r>
            <a:r>
              <a:rPr lang="en-GB" sz="1700" baseline="30000" dirty="0">
                <a:solidFill>
                  <a:schemeClr val="tx1">
                    <a:lumMod val="95000"/>
                    <a:lumOff val="5000"/>
                  </a:schemeClr>
                </a:solidFill>
              </a:rPr>
              <a:t>1,2</a:t>
            </a:r>
            <a:r>
              <a:rPr lang="en-GB" sz="1700" dirty="0">
                <a:solidFill>
                  <a:schemeClr val="tx1">
                    <a:lumMod val="95000"/>
                    <a:lumOff val="5000"/>
                  </a:schemeClr>
                </a:solidFill>
              </a:rPr>
              <a:t>, Fabian Seemann</a:t>
            </a:r>
            <a:r>
              <a:rPr lang="en-GB" sz="1700" baseline="30000" dirty="0">
                <a:solidFill>
                  <a:schemeClr val="tx1">
                    <a:lumMod val="95000"/>
                    <a:lumOff val="5000"/>
                  </a:schemeClr>
                </a:solidFill>
              </a:rPr>
              <a:t>2</a:t>
            </a:r>
            <a:r>
              <a:rPr lang="en-GB" sz="1700" dirty="0">
                <a:solidFill>
                  <a:schemeClr val="tx1">
                    <a:lumMod val="95000"/>
                    <a:lumOff val="5000"/>
                  </a:schemeClr>
                </a:solidFill>
              </a:rPr>
              <a:t>, Guido Grosse</a:t>
            </a:r>
            <a:r>
              <a:rPr lang="en-GB" sz="1700" baseline="30000" dirty="0">
                <a:solidFill>
                  <a:schemeClr val="tx1">
                    <a:lumMod val="95000"/>
                    <a:lumOff val="5000"/>
                  </a:schemeClr>
                </a:solidFill>
              </a:rPr>
              <a:t>2</a:t>
            </a:r>
            <a:r>
              <a:rPr lang="en-GB" sz="1700" dirty="0">
                <a:solidFill>
                  <a:schemeClr val="tx1">
                    <a:lumMod val="95000"/>
                    <a:lumOff val="5000"/>
                  </a:schemeClr>
                </a:solidFill>
              </a:rPr>
              <a:t>, Lutz Schirrmeister</a:t>
            </a:r>
            <a:r>
              <a:rPr lang="en-GB" sz="1700" baseline="30000" dirty="0">
                <a:solidFill>
                  <a:schemeClr val="tx1">
                    <a:lumMod val="95000"/>
                    <a:lumOff val="5000"/>
                  </a:schemeClr>
                </a:solidFill>
              </a:rPr>
              <a:t>2</a:t>
            </a:r>
            <a:r>
              <a:rPr lang="en-GB" sz="1700" dirty="0">
                <a:solidFill>
                  <a:schemeClr val="tx1">
                    <a:lumMod val="95000"/>
                    <a:lumOff val="5000"/>
                  </a:schemeClr>
                </a:solidFill>
              </a:rPr>
              <a:t>, Hanno Meyer</a:t>
            </a:r>
            <a:r>
              <a:rPr lang="en-GB" sz="1700" baseline="30000" dirty="0">
                <a:solidFill>
                  <a:schemeClr val="tx1">
                    <a:lumMod val="95000"/>
                    <a:lumOff val="5000"/>
                  </a:schemeClr>
                </a:solidFill>
              </a:rPr>
              <a:t>3</a:t>
            </a:r>
            <a:r>
              <a:rPr lang="en-GB" sz="1700" dirty="0">
                <a:solidFill>
                  <a:schemeClr val="tx1">
                    <a:lumMod val="95000"/>
                    <a:lumOff val="5000"/>
                  </a:schemeClr>
                </a:solidFill>
              </a:rPr>
              <a:t>, </a:t>
            </a:r>
            <a:r>
              <a:rPr lang="de-DE" sz="1700" dirty="0">
                <a:solidFill>
                  <a:schemeClr val="tx1">
                    <a:lumMod val="95000"/>
                    <a:lumOff val="5000"/>
                  </a:schemeClr>
                </a:solidFill>
              </a:rPr>
              <a:t>Gesina Mollenhauer</a:t>
            </a:r>
            <a:r>
              <a:rPr lang="de-DE" sz="1700" baseline="30000" dirty="0">
                <a:solidFill>
                  <a:schemeClr val="tx1">
                    <a:lumMod val="95000"/>
                    <a:lumOff val="5000"/>
                  </a:schemeClr>
                </a:solidFill>
              </a:rPr>
              <a:t>4</a:t>
            </a:r>
            <a:r>
              <a:rPr lang="de-DE" sz="1700" dirty="0">
                <a:solidFill>
                  <a:schemeClr val="tx1">
                    <a:lumMod val="95000"/>
                    <a:lumOff val="5000"/>
                  </a:schemeClr>
                </a:solidFill>
              </a:rPr>
              <a:t>, Torben Windirsch</a:t>
            </a:r>
            <a:r>
              <a:rPr lang="de-DE" sz="1700" baseline="30000" dirty="0">
                <a:solidFill>
                  <a:schemeClr val="tx1">
                    <a:lumMod val="95000"/>
                    <a:lumOff val="5000"/>
                  </a:schemeClr>
                </a:solidFill>
              </a:rPr>
              <a:t>2</a:t>
            </a:r>
            <a:r>
              <a:rPr lang="de-DE" sz="1700" dirty="0">
                <a:solidFill>
                  <a:schemeClr val="tx1">
                    <a:lumMod val="95000"/>
                    <a:lumOff val="5000"/>
                  </a:schemeClr>
                </a:solidFill>
              </a:rPr>
              <a:t>, and Jens Strauss</a:t>
            </a:r>
            <a:r>
              <a:rPr lang="de-DE" sz="1700" baseline="30000" dirty="0">
                <a:solidFill>
                  <a:schemeClr val="tx1">
                    <a:lumMod val="95000"/>
                    <a:lumOff val="5000"/>
                  </a:schemeClr>
                </a:solidFill>
              </a:rPr>
              <a:t>2</a:t>
            </a:r>
          </a:p>
          <a:p>
            <a:pPr algn="r">
              <a:spcBef>
                <a:spcPts val="200"/>
              </a:spcBef>
            </a:pPr>
            <a:endParaRPr lang="en-GB" sz="1500" baseline="30000" dirty="0">
              <a:solidFill>
                <a:schemeClr val="tx1">
                  <a:lumMod val="95000"/>
                  <a:lumOff val="5000"/>
                </a:schemeClr>
              </a:solidFill>
            </a:endParaRPr>
          </a:p>
          <a:p>
            <a:pPr algn="r">
              <a:spcBef>
                <a:spcPts val="200"/>
              </a:spcBef>
            </a:pPr>
            <a:r>
              <a:rPr lang="en-GB" sz="1500" baseline="30000" dirty="0">
                <a:solidFill>
                  <a:schemeClr val="tx1">
                    <a:lumMod val="95000"/>
                    <a:lumOff val="5000"/>
                  </a:schemeClr>
                </a:solidFill>
              </a:rPr>
              <a:t>1</a:t>
            </a:r>
            <a:r>
              <a:rPr lang="en-GB" sz="1500" dirty="0">
                <a:solidFill>
                  <a:schemeClr val="tx1">
                    <a:lumMod val="95000"/>
                    <a:lumOff val="5000"/>
                  </a:schemeClr>
                </a:solidFill>
              </a:rPr>
              <a:t>Institute of Environmental Science and Geography, University of Potsdam, Potsdam, Germany </a:t>
            </a:r>
          </a:p>
          <a:p>
            <a:pPr algn="r">
              <a:spcBef>
                <a:spcPts val="200"/>
              </a:spcBef>
            </a:pPr>
            <a:r>
              <a:rPr lang="en-GB" sz="1500" baseline="30000" dirty="0">
                <a:solidFill>
                  <a:schemeClr val="tx1">
                    <a:lumMod val="95000"/>
                    <a:lumOff val="5000"/>
                  </a:schemeClr>
                </a:solidFill>
              </a:rPr>
              <a:t>2</a:t>
            </a:r>
            <a:r>
              <a:rPr lang="en-GB" sz="1500" dirty="0">
                <a:solidFill>
                  <a:schemeClr val="tx1">
                    <a:lumMod val="95000"/>
                    <a:lumOff val="5000"/>
                  </a:schemeClr>
                </a:solidFill>
              </a:rPr>
              <a:t>Permafrost Research Section, Alfred Wegener Institute, Potsdam, Germany </a:t>
            </a:r>
          </a:p>
          <a:p>
            <a:pPr algn="r">
              <a:spcBef>
                <a:spcPts val="200"/>
              </a:spcBef>
            </a:pPr>
            <a:r>
              <a:rPr lang="en-GB" sz="1500" baseline="30000" dirty="0">
                <a:solidFill>
                  <a:schemeClr val="tx1">
                    <a:lumMod val="95000"/>
                    <a:lumOff val="5000"/>
                  </a:schemeClr>
                </a:solidFill>
              </a:rPr>
              <a:t>3</a:t>
            </a:r>
            <a:r>
              <a:rPr lang="en-GB" sz="1500" dirty="0">
                <a:solidFill>
                  <a:schemeClr val="tx1">
                    <a:lumMod val="95000"/>
                    <a:lumOff val="5000"/>
                  </a:schemeClr>
                </a:solidFill>
              </a:rPr>
              <a:t>Polar Terrestrial Environmental Systems, Alfred Wegener Institute, Potsdam, Germany </a:t>
            </a:r>
          </a:p>
          <a:p>
            <a:pPr algn="r">
              <a:spcBef>
                <a:spcPts val="200"/>
              </a:spcBef>
            </a:pPr>
            <a:r>
              <a:rPr lang="en-GB" sz="1500" baseline="30000" dirty="0">
                <a:solidFill>
                  <a:schemeClr val="tx1">
                    <a:lumMod val="95000"/>
                    <a:lumOff val="5000"/>
                  </a:schemeClr>
                </a:solidFill>
              </a:rPr>
              <a:t>4</a:t>
            </a:r>
            <a:r>
              <a:rPr lang="en-GB" sz="1500" dirty="0">
                <a:solidFill>
                  <a:schemeClr val="tx1">
                    <a:lumMod val="95000"/>
                    <a:lumOff val="5000"/>
                  </a:schemeClr>
                </a:solidFill>
              </a:rPr>
              <a:t>Marine Geochemistry, Alfred Wegener Institute, Bremen, Germany</a:t>
            </a:r>
            <a:endParaRPr lang="en-GB" sz="1900" dirty="0">
              <a:solidFill>
                <a:schemeClr val="tx1">
                  <a:lumMod val="95000"/>
                  <a:lumOff val="5000"/>
                </a:schemeClr>
              </a:solidFill>
            </a:endParaRPr>
          </a:p>
        </p:txBody>
      </p:sp>
      <p:pic>
        <p:nvPicPr>
          <p:cNvPr id="1026" name="Picture 2">
            <a:extLst>
              <a:ext uri="{FF2B5EF4-FFF2-40B4-BE49-F238E27FC236}">
                <a16:creationId xmlns:a16="http://schemas.microsoft.com/office/drawing/2014/main" id="{C216576E-74AD-41A0-9CC8-24F27EC90F5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85896" y="1190726"/>
            <a:ext cx="2038995" cy="161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0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702CE-7EF9-6A0C-38E0-EFB54850B509}"/>
              </a:ext>
            </a:extLst>
          </p:cNvPr>
          <p:cNvSpPr>
            <a:spLocks noGrp="1"/>
          </p:cNvSpPr>
          <p:nvPr>
            <p:ph type="title"/>
          </p:nvPr>
        </p:nvSpPr>
        <p:spPr/>
        <p:txBody>
          <a:bodyPr>
            <a:normAutofit fontScale="90000"/>
          </a:bodyPr>
          <a:lstStyle/>
          <a:p>
            <a:r>
              <a:rPr lang="en-GB" noProof="0" dirty="0"/>
              <a:t>Study area sampling sites</a:t>
            </a:r>
          </a:p>
        </p:txBody>
      </p:sp>
      <p:sp>
        <p:nvSpPr>
          <p:cNvPr id="4" name="Datumsplatzhalter 3">
            <a:extLst>
              <a:ext uri="{FF2B5EF4-FFF2-40B4-BE49-F238E27FC236}">
                <a16:creationId xmlns:a16="http://schemas.microsoft.com/office/drawing/2014/main" id="{6983CCC6-2184-5A33-ECF2-CF8B9FCBCBF3}"/>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67707DCE-4383-AD5A-BD5C-241998D0158A}"/>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10</a:t>
            </a:fld>
            <a:endParaRPr lang="en-GB" noProof="0" dirty="0"/>
          </a:p>
        </p:txBody>
      </p:sp>
      <p:grpSp>
        <p:nvGrpSpPr>
          <p:cNvPr id="46" name="Gruppieren 45">
            <a:extLst>
              <a:ext uri="{FF2B5EF4-FFF2-40B4-BE49-F238E27FC236}">
                <a16:creationId xmlns:a16="http://schemas.microsoft.com/office/drawing/2014/main" id="{3A8F979B-540D-C45D-0B7E-C8E3FBEF268B}"/>
              </a:ext>
            </a:extLst>
          </p:cNvPr>
          <p:cNvGrpSpPr>
            <a:grpSpLocks noChangeAspect="1"/>
          </p:cNvGrpSpPr>
          <p:nvPr/>
        </p:nvGrpSpPr>
        <p:grpSpPr>
          <a:xfrm>
            <a:off x="5411810" y="904630"/>
            <a:ext cx="6780190" cy="4547076"/>
            <a:chOff x="6331100" y="1477328"/>
            <a:chExt cx="5687634" cy="3814363"/>
          </a:xfrm>
        </p:grpSpPr>
        <p:grpSp>
          <p:nvGrpSpPr>
            <p:cNvPr id="45" name="Gruppieren 44">
              <a:extLst>
                <a:ext uri="{FF2B5EF4-FFF2-40B4-BE49-F238E27FC236}">
                  <a16:creationId xmlns:a16="http://schemas.microsoft.com/office/drawing/2014/main" id="{7FC953AD-EC3E-7213-1318-B65964205EA3}"/>
                </a:ext>
              </a:extLst>
            </p:cNvPr>
            <p:cNvGrpSpPr/>
            <p:nvPr/>
          </p:nvGrpSpPr>
          <p:grpSpPr>
            <a:xfrm>
              <a:off x="6331100" y="1477328"/>
              <a:ext cx="5647314" cy="3814363"/>
              <a:chOff x="6331100" y="1477328"/>
              <a:chExt cx="5647314" cy="3814363"/>
            </a:xfrm>
          </p:grpSpPr>
          <p:grpSp>
            <p:nvGrpSpPr>
              <p:cNvPr id="44" name="Gruppieren 43">
                <a:extLst>
                  <a:ext uri="{FF2B5EF4-FFF2-40B4-BE49-F238E27FC236}">
                    <a16:creationId xmlns:a16="http://schemas.microsoft.com/office/drawing/2014/main" id="{D3DA90AB-DD13-F798-BAF0-F005F78C7AB2}"/>
                  </a:ext>
                </a:extLst>
              </p:cNvPr>
              <p:cNvGrpSpPr/>
              <p:nvPr/>
            </p:nvGrpSpPr>
            <p:grpSpPr>
              <a:xfrm>
                <a:off x="6331100" y="1507608"/>
                <a:ext cx="5647314" cy="3784083"/>
                <a:chOff x="6331100" y="1507608"/>
                <a:chExt cx="5647314" cy="3784083"/>
              </a:xfrm>
            </p:grpSpPr>
            <p:pic>
              <p:nvPicPr>
                <p:cNvPr id="14" name="Grafik 13">
                  <a:extLst>
                    <a:ext uri="{FF2B5EF4-FFF2-40B4-BE49-F238E27FC236}">
                      <a16:creationId xmlns:a16="http://schemas.microsoft.com/office/drawing/2014/main" id="{D54B4199-6131-763F-2E77-912C27550FB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31100" y="3429000"/>
                  <a:ext cx="5647314" cy="1862691"/>
                </a:xfrm>
                <a:prstGeom prst="rect">
                  <a:avLst/>
                </a:prstGeom>
              </p:spPr>
            </p:pic>
            <p:pic>
              <p:nvPicPr>
                <p:cNvPr id="6" name="Grafik 5">
                  <a:extLst>
                    <a:ext uri="{FF2B5EF4-FFF2-40B4-BE49-F238E27FC236}">
                      <a16:creationId xmlns:a16="http://schemas.microsoft.com/office/drawing/2014/main" id="{010902AE-0949-4A05-2A43-6C11546F248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60803" y="1507608"/>
                  <a:ext cx="5587907" cy="1997792"/>
                </a:xfrm>
                <a:prstGeom prst="rect">
                  <a:avLst/>
                </a:prstGeom>
              </p:spPr>
            </p:pic>
            <p:sp>
              <p:nvSpPr>
                <p:cNvPr id="9" name="Ellipse 8">
                  <a:extLst>
                    <a:ext uri="{FF2B5EF4-FFF2-40B4-BE49-F238E27FC236}">
                      <a16:creationId xmlns:a16="http://schemas.microsoft.com/office/drawing/2014/main" id="{2CC17622-013F-67A3-3D54-8C4F67809807}"/>
                    </a:ext>
                  </a:extLst>
                </p:cNvPr>
                <p:cNvSpPr/>
                <p:nvPr/>
              </p:nvSpPr>
              <p:spPr>
                <a:xfrm>
                  <a:off x="6503758" y="2103728"/>
                  <a:ext cx="144000" cy="144000"/>
                </a:xfrm>
                <a:prstGeom prst="ellipse">
                  <a:avLst/>
                </a:prstGeom>
                <a:solidFill>
                  <a:srgbClr val="0072B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Ellipse 9">
                  <a:extLst>
                    <a:ext uri="{FF2B5EF4-FFF2-40B4-BE49-F238E27FC236}">
                      <a16:creationId xmlns:a16="http://schemas.microsoft.com/office/drawing/2014/main" id="{69E3804E-365B-A194-7212-218344C91DBE}"/>
                    </a:ext>
                  </a:extLst>
                </p:cNvPr>
                <p:cNvSpPr/>
                <p:nvPr/>
              </p:nvSpPr>
              <p:spPr>
                <a:xfrm>
                  <a:off x="8191387" y="2750820"/>
                  <a:ext cx="144000" cy="144000"/>
                </a:xfrm>
                <a:prstGeom prst="ellipse">
                  <a:avLst/>
                </a:prstGeom>
                <a:solidFill>
                  <a:srgbClr val="D55E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Ellipse 10">
                  <a:extLst>
                    <a:ext uri="{FF2B5EF4-FFF2-40B4-BE49-F238E27FC236}">
                      <a16:creationId xmlns:a16="http://schemas.microsoft.com/office/drawing/2014/main" id="{A371637E-DD8A-67D5-D10D-08BE6EB8C464}"/>
                    </a:ext>
                  </a:extLst>
                </p:cNvPr>
                <p:cNvSpPr/>
                <p:nvPr/>
              </p:nvSpPr>
              <p:spPr>
                <a:xfrm>
                  <a:off x="9921240" y="3002330"/>
                  <a:ext cx="144000" cy="144000"/>
                </a:xfrm>
                <a:prstGeom prst="ellipse">
                  <a:avLst/>
                </a:prstGeom>
                <a:solidFill>
                  <a:srgbClr val="CC79A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Ellipse 11">
                  <a:extLst>
                    <a:ext uri="{FF2B5EF4-FFF2-40B4-BE49-F238E27FC236}">
                      <a16:creationId xmlns:a16="http://schemas.microsoft.com/office/drawing/2014/main" id="{7EFAF4EC-A389-6C1C-239B-19AB1BF22BAD}"/>
                    </a:ext>
                  </a:extLst>
                </p:cNvPr>
                <p:cNvSpPr/>
                <p:nvPr/>
              </p:nvSpPr>
              <p:spPr>
                <a:xfrm>
                  <a:off x="10492740" y="2610240"/>
                  <a:ext cx="144000" cy="144000"/>
                </a:xfrm>
                <a:prstGeom prst="ellipse">
                  <a:avLst/>
                </a:prstGeom>
                <a:solidFill>
                  <a:srgbClr val="009F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feld 12">
                  <a:extLst>
                    <a:ext uri="{FF2B5EF4-FFF2-40B4-BE49-F238E27FC236}">
                      <a16:creationId xmlns:a16="http://schemas.microsoft.com/office/drawing/2014/main" id="{4955508E-F58A-128B-B007-85289310BDE6}"/>
                    </a:ext>
                  </a:extLst>
                </p:cNvPr>
                <p:cNvSpPr txBox="1"/>
                <p:nvPr/>
              </p:nvSpPr>
              <p:spPr>
                <a:xfrm>
                  <a:off x="9281186" y="2900383"/>
                  <a:ext cx="723275" cy="307777"/>
                </a:xfrm>
                <a:prstGeom prst="rect">
                  <a:avLst/>
                </a:prstGeom>
                <a:noFill/>
              </p:spPr>
              <p:txBody>
                <a:bodyPr wrap="none" rtlCol="0">
                  <a:spAutoFit/>
                </a:bodyPr>
                <a:lstStyle/>
                <a:p>
                  <a:r>
                    <a:rPr lang="en-GB" sz="1400" b="1" noProof="0" dirty="0">
                      <a:ln w="3175">
                        <a:noFill/>
                      </a:ln>
                      <a:solidFill>
                        <a:srgbClr val="CC79A7"/>
                      </a:solidFill>
                      <a:highlight>
                        <a:srgbClr val="FFFFFF"/>
                      </a:highlight>
                    </a:rPr>
                    <a:t>Upland</a:t>
                  </a:r>
                </a:p>
              </p:txBody>
            </p:sp>
            <p:sp>
              <p:nvSpPr>
                <p:cNvPr id="19" name="Textfeld 18">
                  <a:extLst>
                    <a:ext uri="{FF2B5EF4-FFF2-40B4-BE49-F238E27FC236}">
                      <a16:creationId xmlns:a16="http://schemas.microsoft.com/office/drawing/2014/main" id="{A161E474-E260-A37E-1D44-B70524E75BCE}"/>
                    </a:ext>
                  </a:extLst>
                </p:cNvPr>
                <p:cNvSpPr txBox="1"/>
                <p:nvPr/>
              </p:nvSpPr>
              <p:spPr>
                <a:xfrm>
                  <a:off x="9795223" y="2285880"/>
                  <a:ext cx="1507079" cy="307777"/>
                </a:xfrm>
                <a:prstGeom prst="rect">
                  <a:avLst/>
                </a:prstGeom>
                <a:noFill/>
                <a:ln>
                  <a:noFill/>
                </a:ln>
              </p:spPr>
              <p:txBody>
                <a:bodyPr wrap="none" rtlCol="0">
                  <a:spAutoFit/>
                </a:bodyPr>
                <a:lstStyle/>
                <a:p>
                  <a:r>
                    <a:rPr lang="en-GB" sz="1400" b="1" noProof="0" dirty="0">
                      <a:ln w="3175">
                        <a:noFill/>
                      </a:ln>
                      <a:solidFill>
                        <a:srgbClr val="009F73"/>
                      </a:solidFill>
                      <a:highlight>
                        <a:srgbClr val="FFFFFF"/>
                      </a:highlight>
                    </a:rPr>
                    <a:t>Thermokarst Lake</a:t>
                  </a:r>
                </a:p>
              </p:txBody>
            </p:sp>
            <p:sp>
              <p:nvSpPr>
                <p:cNvPr id="20" name="Textfeld 19">
                  <a:extLst>
                    <a:ext uri="{FF2B5EF4-FFF2-40B4-BE49-F238E27FC236}">
                      <a16:creationId xmlns:a16="http://schemas.microsoft.com/office/drawing/2014/main" id="{330E2D7A-D46B-AC1C-3DBE-E0DB92B33E04}"/>
                    </a:ext>
                  </a:extLst>
                </p:cNvPr>
                <p:cNvSpPr txBox="1"/>
                <p:nvPr/>
              </p:nvSpPr>
              <p:spPr>
                <a:xfrm>
                  <a:off x="6503758" y="1821451"/>
                  <a:ext cx="1325427" cy="307777"/>
                </a:xfrm>
                <a:prstGeom prst="rect">
                  <a:avLst/>
                </a:prstGeom>
                <a:noFill/>
              </p:spPr>
              <p:txBody>
                <a:bodyPr wrap="none" rtlCol="0">
                  <a:spAutoFit/>
                </a:bodyPr>
                <a:lstStyle/>
                <a:p>
                  <a:r>
                    <a:rPr lang="en-GB" sz="1400" b="1" noProof="0" dirty="0">
                      <a:ln w="3175">
                        <a:noFill/>
                      </a:ln>
                      <a:solidFill>
                        <a:srgbClr val="0072B1"/>
                      </a:solidFill>
                      <a:effectLst/>
                      <a:highlight>
                        <a:srgbClr val="FFFFFF"/>
                      </a:highlight>
                    </a:rPr>
                    <a:t>Marine</a:t>
                  </a:r>
                  <a:r>
                    <a:rPr lang="en-GB" sz="1400" b="1" noProof="0" dirty="0">
                      <a:ln w="3175">
                        <a:noFill/>
                      </a:ln>
                      <a:solidFill>
                        <a:srgbClr val="0072B1"/>
                      </a:solidFill>
                      <a:highlight>
                        <a:srgbClr val="FFFFFF"/>
                      </a:highlight>
                    </a:rPr>
                    <a:t> Ground</a:t>
                  </a:r>
                </a:p>
              </p:txBody>
            </p:sp>
            <p:sp>
              <p:nvSpPr>
                <p:cNvPr id="21" name="Textfeld 20">
                  <a:extLst>
                    <a:ext uri="{FF2B5EF4-FFF2-40B4-BE49-F238E27FC236}">
                      <a16:creationId xmlns:a16="http://schemas.microsoft.com/office/drawing/2014/main" id="{057A3F63-0BA2-EA65-44A9-D0B26F6ED147}"/>
                    </a:ext>
                  </a:extLst>
                </p:cNvPr>
                <p:cNvSpPr txBox="1"/>
                <p:nvPr/>
              </p:nvSpPr>
              <p:spPr>
                <a:xfrm>
                  <a:off x="7651646" y="2389583"/>
                  <a:ext cx="1591205" cy="307777"/>
                </a:xfrm>
                <a:prstGeom prst="rect">
                  <a:avLst/>
                </a:prstGeom>
                <a:noFill/>
                <a:ln>
                  <a:noFill/>
                </a:ln>
              </p:spPr>
              <p:txBody>
                <a:bodyPr wrap="none" rtlCol="0">
                  <a:spAutoFit/>
                </a:bodyPr>
                <a:lstStyle/>
                <a:p>
                  <a:r>
                    <a:rPr lang="en-GB" sz="1400" b="1" noProof="0" dirty="0">
                      <a:ln w="3175">
                        <a:noFill/>
                      </a:ln>
                      <a:solidFill>
                        <a:srgbClr val="D55E00"/>
                      </a:solidFill>
                      <a:highlight>
                        <a:srgbClr val="FFFFFF"/>
                      </a:highlight>
                    </a:rPr>
                    <a:t>Drained Lake Basin</a:t>
                  </a:r>
                </a:p>
              </p:txBody>
            </p:sp>
          </p:grpSp>
          <p:sp>
            <p:nvSpPr>
              <p:cNvPr id="7" name="Textfeld 6">
                <a:extLst>
                  <a:ext uri="{FF2B5EF4-FFF2-40B4-BE49-F238E27FC236}">
                    <a16:creationId xmlns:a16="http://schemas.microsoft.com/office/drawing/2014/main" id="{E5FF3ABC-6546-DCBD-759F-4FDC7CD6512F}"/>
                  </a:ext>
                </a:extLst>
              </p:cNvPr>
              <p:cNvSpPr txBox="1"/>
              <p:nvPr/>
            </p:nvSpPr>
            <p:spPr>
              <a:xfrm>
                <a:off x="6360803" y="1477328"/>
                <a:ext cx="412292" cy="400110"/>
              </a:xfrm>
              <a:prstGeom prst="rect">
                <a:avLst/>
              </a:prstGeom>
              <a:noFill/>
            </p:spPr>
            <p:txBody>
              <a:bodyPr wrap="none" rtlCol="0">
                <a:spAutoFit/>
              </a:bodyPr>
              <a:lstStyle/>
              <a:p>
                <a:r>
                  <a:rPr lang="en-GB" sz="2000" noProof="0" dirty="0">
                    <a:latin typeface="Arial" panose="020B0604020202020204" pitchFamily="34" charset="0"/>
                    <a:cs typeface="Arial" panose="020B0604020202020204" pitchFamily="34" charset="0"/>
                  </a:rPr>
                  <a:t>a)</a:t>
                </a:r>
              </a:p>
            </p:txBody>
          </p:sp>
        </p:grpSp>
        <p:cxnSp>
          <p:nvCxnSpPr>
            <p:cNvPr id="23" name="Gerader Verbinder 22">
              <a:extLst>
                <a:ext uri="{FF2B5EF4-FFF2-40B4-BE49-F238E27FC236}">
                  <a16:creationId xmlns:a16="http://schemas.microsoft.com/office/drawing/2014/main" id="{99205726-832D-743A-6CE7-F66E54088904}"/>
                </a:ext>
              </a:extLst>
            </p:cNvPr>
            <p:cNvCxnSpPr/>
            <p:nvPr/>
          </p:nvCxnSpPr>
          <p:spPr>
            <a:xfrm>
              <a:off x="8660130" y="4274820"/>
              <a:ext cx="0" cy="483870"/>
            </a:xfrm>
            <a:prstGeom prst="line">
              <a:avLst/>
            </a:prstGeom>
            <a:ln w="44450">
              <a:solidFill>
                <a:srgbClr val="D55E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609C5AB1-7C15-9F4B-D7A4-9D9DA2C38623}"/>
                </a:ext>
              </a:extLst>
            </p:cNvPr>
            <p:cNvCxnSpPr>
              <a:cxnSpLocks/>
            </p:cNvCxnSpPr>
            <p:nvPr/>
          </p:nvCxnSpPr>
          <p:spPr>
            <a:xfrm>
              <a:off x="10548762" y="4173220"/>
              <a:ext cx="0" cy="505460"/>
            </a:xfrm>
            <a:prstGeom prst="line">
              <a:avLst/>
            </a:prstGeom>
            <a:ln w="44450">
              <a:solidFill>
                <a:srgbClr val="CC79A7"/>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6283E025-9FF8-84F1-C814-441680EB052F}"/>
                </a:ext>
              </a:extLst>
            </p:cNvPr>
            <p:cNvCxnSpPr>
              <a:cxnSpLocks/>
            </p:cNvCxnSpPr>
            <p:nvPr/>
          </p:nvCxnSpPr>
          <p:spPr>
            <a:xfrm>
              <a:off x="11432682" y="4425950"/>
              <a:ext cx="0" cy="720090"/>
            </a:xfrm>
            <a:prstGeom prst="line">
              <a:avLst/>
            </a:prstGeom>
            <a:ln w="44450">
              <a:solidFill>
                <a:srgbClr val="009F73"/>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7B842CF-4310-79C3-784E-3750B1AC7151}"/>
                </a:ext>
              </a:extLst>
            </p:cNvPr>
            <p:cNvCxnSpPr>
              <a:cxnSpLocks/>
            </p:cNvCxnSpPr>
            <p:nvPr/>
          </p:nvCxnSpPr>
          <p:spPr>
            <a:xfrm>
              <a:off x="6613643" y="4935220"/>
              <a:ext cx="0" cy="132715"/>
            </a:xfrm>
            <a:prstGeom prst="line">
              <a:avLst/>
            </a:prstGeom>
            <a:ln w="44450">
              <a:solidFill>
                <a:srgbClr val="0072B1"/>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15234779-2B62-9CC7-C80D-8598D69D9417}"/>
                </a:ext>
              </a:extLst>
            </p:cNvPr>
            <p:cNvSpPr txBox="1"/>
            <p:nvPr/>
          </p:nvSpPr>
          <p:spPr>
            <a:xfrm>
              <a:off x="6423218" y="3949193"/>
              <a:ext cx="1080745" cy="261610"/>
            </a:xfrm>
            <a:prstGeom prst="rect">
              <a:avLst/>
            </a:prstGeom>
            <a:noFill/>
          </p:spPr>
          <p:txBody>
            <a:bodyPr wrap="none" rtlCol="0">
              <a:spAutoFit/>
            </a:bodyPr>
            <a:lstStyle/>
            <a:p>
              <a:r>
                <a:rPr lang="en-GB" sz="1100" b="1" noProof="0" dirty="0">
                  <a:ln w="3175">
                    <a:noFill/>
                  </a:ln>
                  <a:solidFill>
                    <a:srgbClr val="0072B1"/>
                  </a:solidFill>
                  <a:effectLst/>
                  <a:highlight>
                    <a:srgbClr val="FFFFFF"/>
                  </a:highlight>
                </a:rPr>
                <a:t>Marine</a:t>
              </a:r>
              <a:r>
                <a:rPr lang="en-GB" sz="1100" b="1" noProof="0" dirty="0">
                  <a:ln w="3175">
                    <a:noFill/>
                  </a:ln>
                  <a:solidFill>
                    <a:srgbClr val="0072B1"/>
                  </a:solidFill>
                  <a:highlight>
                    <a:srgbClr val="FFFFFF"/>
                  </a:highlight>
                </a:rPr>
                <a:t> Ground</a:t>
              </a:r>
            </a:p>
          </p:txBody>
        </p:sp>
        <p:sp>
          <p:nvSpPr>
            <p:cNvPr id="31" name="Textfeld 30">
              <a:extLst>
                <a:ext uri="{FF2B5EF4-FFF2-40B4-BE49-F238E27FC236}">
                  <a16:creationId xmlns:a16="http://schemas.microsoft.com/office/drawing/2014/main" id="{305F7438-122A-EC4C-E48A-5DCB5EA54230}"/>
                </a:ext>
              </a:extLst>
            </p:cNvPr>
            <p:cNvSpPr txBox="1"/>
            <p:nvPr/>
          </p:nvSpPr>
          <p:spPr>
            <a:xfrm>
              <a:off x="8048946" y="3949276"/>
              <a:ext cx="1084094" cy="219454"/>
            </a:xfrm>
            <a:prstGeom prst="rect">
              <a:avLst/>
            </a:prstGeom>
            <a:noFill/>
          </p:spPr>
          <p:txBody>
            <a:bodyPr wrap="none" rtlCol="0">
              <a:spAutoFit/>
            </a:bodyPr>
            <a:lstStyle/>
            <a:p>
              <a:r>
                <a:rPr lang="en-GB" sz="1100" b="1" noProof="0" dirty="0">
                  <a:ln w="3175">
                    <a:noFill/>
                  </a:ln>
                  <a:solidFill>
                    <a:srgbClr val="D55E00"/>
                  </a:solidFill>
                  <a:effectLst/>
                  <a:highlight>
                    <a:srgbClr val="FFFFFF"/>
                  </a:highlight>
                </a:rPr>
                <a:t>Drained Lake Basin</a:t>
              </a:r>
              <a:endParaRPr lang="en-GB" sz="1100" b="1" noProof="0" dirty="0">
                <a:ln w="3175">
                  <a:noFill/>
                </a:ln>
                <a:solidFill>
                  <a:srgbClr val="D55E00"/>
                </a:solidFill>
                <a:highlight>
                  <a:srgbClr val="FFFFFF"/>
                </a:highlight>
              </a:endParaRPr>
            </a:p>
          </p:txBody>
        </p:sp>
        <p:sp>
          <p:nvSpPr>
            <p:cNvPr id="32" name="Textfeld 31">
              <a:extLst>
                <a:ext uri="{FF2B5EF4-FFF2-40B4-BE49-F238E27FC236}">
                  <a16:creationId xmlns:a16="http://schemas.microsoft.com/office/drawing/2014/main" id="{B0B82DE9-FF41-9C59-77D1-3116D8460613}"/>
                </a:ext>
              </a:extLst>
            </p:cNvPr>
            <p:cNvSpPr txBox="1"/>
            <p:nvPr/>
          </p:nvSpPr>
          <p:spPr>
            <a:xfrm>
              <a:off x="10214549" y="3952932"/>
              <a:ext cx="734474" cy="219454"/>
            </a:xfrm>
            <a:prstGeom prst="rect">
              <a:avLst/>
            </a:prstGeom>
            <a:noFill/>
          </p:spPr>
          <p:txBody>
            <a:bodyPr wrap="none" rtlCol="0">
              <a:spAutoFit/>
            </a:bodyPr>
            <a:lstStyle/>
            <a:p>
              <a:r>
                <a:rPr lang="en-GB" sz="1100" b="1" noProof="0" dirty="0">
                  <a:ln w="3175">
                    <a:noFill/>
                  </a:ln>
                  <a:solidFill>
                    <a:schemeClr val="bg1"/>
                  </a:solidFill>
                  <a:effectLst/>
                  <a:highlight>
                    <a:srgbClr val="FFFFFF"/>
                  </a:highlight>
                </a:rPr>
                <a:t>..</a:t>
              </a:r>
              <a:r>
                <a:rPr lang="en-GB" sz="1100" b="1" noProof="0" dirty="0">
                  <a:ln w="3175">
                    <a:noFill/>
                  </a:ln>
                  <a:solidFill>
                    <a:srgbClr val="CC79A7"/>
                  </a:solidFill>
                  <a:effectLst/>
                  <a:highlight>
                    <a:srgbClr val="FFFFFF"/>
                  </a:highlight>
                </a:rPr>
                <a:t>Upland</a:t>
              </a:r>
              <a:r>
                <a:rPr lang="en-GB" sz="1100" b="1" noProof="0" dirty="0">
                  <a:ln w="3175">
                    <a:noFill/>
                  </a:ln>
                  <a:solidFill>
                    <a:srgbClr val="FFFFFF"/>
                  </a:solidFill>
                  <a:effectLst/>
                  <a:highlight>
                    <a:srgbClr val="FFFFFF"/>
                  </a:highlight>
                </a:rPr>
                <a:t>.</a:t>
              </a:r>
              <a:r>
                <a:rPr lang="en-GB" sz="1100" b="1" noProof="0" dirty="0">
                  <a:ln w="3175">
                    <a:noFill/>
                  </a:ln>
                  <a:solidFill>
                    <a:schemeClr val="bg1"/>
                  </a:solidFill>
                  <a:effectLst/>
                  <a:highlight>
                    <a:srgbClr val="FFFFFF"/>
                  </a:highlight>
                </a:rPr>
                <a:t>....</a:t>
              </a:r>
              <a:endParaRPr lang="en-GB" sz="1100" b="1" noProof="0" dirty="0">
                <a:ln w="3175">
                  <a:noFill/>
                </a:ln>
                <a:solidFill>
                  <a:schemeClr val="bg1"/>
                </a:solidFill>
                <a:highlight>
                  <a:srgbClr val="FFFFFF"/>
                </a:highlight>
              </a:endParaRPr>
            </a:p>
          </p:txBody>
        </p:sp>
        <p:sp>
          <p:nvSpPr>
            <p:cNvPr id="33" name="Textfeld 32">
              <a:extLst>
                <a:ext uri="{FF2B5EF4-FFF2-40B4-BE49-F238E27FC236}">
                  <a16:creationId xmlns:a16="http://schemas.microsoft.com/office/drawing/2014/main" id="{F24BC3D5-A69C-1518-B847-CE816988B70F}"/>
                </a:ext>
              </a:extLst>
            </p:cNvPr>
            <p:cNvSpPr txBox="1"/>
            <p:nvPr/>
          </p:nvSpPr>
          <p:spPr>
            <a:xfrm>
              <a:off x="10787307" y="3954676"/>
              <a:ext cx="1231427" cy="261610"/>
            </a:xfrm>
            <a:prstGeom prst="rect">
              <a:avLst/>
            </a:prstGeom>
            <a:noFill/>
          </p:spPr>
          <p:txBody>
            <a:bodyPr wrap="none" rtlCol="0">
              <a:spAutoFit/>
            </a:bodyPr>
            <a:lstStyle/>
            <a:p>
              <a:r>
                <a:rPr lang="en-GB" sz="1100" b="1" noProof="0" dirty="0">
                  <a:ln w="3175">
                    <a:noFill/>
                  </a:ln>
                  <a:solidFill>
                    <a:srgbClr val="009F73"/>
                  </a:solidFill>
                  <a:effectLst/>
                  <a:highlight>
                    <a:srgbClr val="FFFFFF"/>
                  </a:highlight>
                </a:rPr>
                <a:t>Thermokarst Lake</a:t>
              </a:r>
              <a:endParaRPr lang="en-GB" sz="1100" b="1" noProof="0" dirty="0">
                <a:ln w="3175">
                  <a:noFill/>
                </a:ln>
                <a:solidFill>
                  <a:srgbClr val="009F73"/>
                </a:solidFill>
                <a:highlight>
                  <a:srgbClr val="FFFFFF"/>
                </a:highlight>
              </a:endParaRPr>
            </a:p>
          </p:txBody>
        </p:sp>
      </p:grpSp>
      <p:pic>
        <p:nvPicPr>
          <p:cNvPr id="40" name="Inhaltsplatzhalter 7">
            <a:extLst>
              <a:ext uri="{FF2B5EF4-FFF2-40B4-BE49-F238E27FC236}">
                <a16:creationId xmlns:a16="http://schemas.microsoft.com/office/drawing/2014/main" id="{9E2A86D8-F44C-F5B7-327F-D7B7BEC1178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2559" y="940727"/>
            <a:ext cx="5140551" cy="4510980"/>
          </a:xfrm>
          <a:prstGeom prst="rect">
            <a:avLst/>
          </a:prstGeom>
          <a:noFill/>
          <a:ln>
            <a:noFill/>
          </a:ln>
        </p:spPr>
      </p:pic>
      <p:pic>
        <p:nvPicPr>
          <p:cNvPr id="54" name="Grafik 53">
            <a:extLst>
              <a:ext uri="{FF2B5EF4-FFF2-40B4-BE49-F238E27FC236}">
                <a16:creationId xmlns:a16="http://schemas.microsoft.com/office/drawing/2014/main" id="{20E6BFBB-834B-68A5-B0A2-C85B7166D0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87855" y="1621154"/>
            <a:ext cx="662746" cy="416257"/>
          </a:xfrm>
          <a:prstGeom prst="rect">
            <a:avLst/>
          </a:prstGeom>
          <a:ln w="19050">
            <a:solidFill>
              <a:srgbClr val="FF0000"/>
            </a:solidFill>
          </a:ln>
        </p:spPr>
      </p:pic>
      <p:grpSp>
        <p:nvGrpSpPr>
          <p:cNvPr id="8" name="Gruppieren 7">
            <a:extLst>
              <a:ext uri="{FF2B5EF4-FFF2-40B4-BE49-F238E27FC236}">
                <a16:creationId xmlns:a16="http://schemas.microsoft.com/office/drawing/2014/main" id="{0D120DB5-E433-051A-2390-18DE812C5C7B}"/>
              </a:ext>
            </a:extLst>
          </p:cNvPr>
          <p:cNvGrpSpPr/>
          <p:nvPr/>
        </p:nvGrpSpPr>
        <p:grpSpPr>
          <a:xfrm>
            <a:off x="138335" y="701513"/>
            <a:ext cx="4318619" cy="2712435"/>
            <a:chOff x="138335" y="701513"/>
            <a:chExt cx="4318619" cy="2712435"/>
          </a:xfrm>
        </p:grpSpPr>
        <p:grpSp>
          <p:nvGrpSpPr>
            <p:cNvPr id="56" name="Gruppieren 55">
              <a:extLst>
                <a:ext uri="{FF2B5EF4-FFF2-40B4-BE49-F238E27FC236}">
                  <a16:creationId xmlns:a16="http://schemas.microsoft.com/office/drawing/2014/main" id="{966ED73C-6D27-CCAF-3046-F0BB8146C6BA}"/>
                </a:ext>
              </a:extLst>
            </p:cNvPr>
            <p:cNvGrpSpPr/>
            <p:nvPr/>
          </p:nvGrpSpPr>
          <p:grpSpPr>
            <a:xfrm>
              <a:off x="138335" y="701513"/>
              <a:ext cx="4318619" cy="2712435"/>
              <a:chOff x="138335" y="681193"/>
              <a:chExt cx="4318619" cy="2712435"/>
            </a:xfrm>
          </p:grpSpPr>
          <p:pic>
            <p:nvPicPr>
              <p:cNvPr id="55" name="Grafik 54">
                <a:extLst>
                  <a:ext uri="{FF2B5EF4-FFF2-40B4-BE49-F238E27FC236}">
                    <a16:creationId xmlns:a16="http://schemas.microsoft.com/office/drawing/2014/main" id="{30BF4935-24D9-BED5-2499-4A16DCF7DDDB}"/>
                  </a:ext>
                </a:extLst>
              </p:cNvPr>
              <p:cNvPicPr>
                <a:picLocks noChangeAspect="1"/>
              </p:cNvPicPr>
              <p:nvPr/>
            </p:nvPicPr>
            <p:blipFill>
              <a:blip r:embed="rId7" cstate="email">
                <a:alphaModFix/>
                <a:extLst>
                  <a:ext uri="{28A0092B-C50C-407E-A947-70E740481C1C}">
                    <a14:useLocalDpi xmlns:a14="http://schemas.microsoft.com/office/drawing/2010/main"/>
                  </a:ext>
                </a:extLst>
              </a:blip>
              <a:stretch>
                <a:fillRect/>
              </a:stretch>
            </p:blipFill>
            <p:spPr>
              <a:xfrm>
                <a:off x="138335" y="681193"/>
                <a:ext cx="4318619" cy="2712435"/>
              </a:xfrm>
              <a:prstGeom prst="rect">
                <a:avLst/>
              </a:prstGeom>
              <a:ln w="19050">
                <a:solidFill>
                  <a:srgbClr val="FF0000"/>
                </a:solidFill>
              </a:ln>
            </p:spPr>
          </p:pic>
          <p:sp>
            <p:nvSpPr>
              <p:cNvPr id="43" name="Ellipse 42">
                <a:extLst>
                  <a:ext uri="{FF2B5EF4-FFF2-40B4-BE49-F238E27FC236}">
                    <a16:creationId xmlns:a16="http://schemas.microsoft.com/office/drawing/2014/main" id="{9294789E-2C46-C7AB-3CB1-B857976AA99E}"/>
                  </a:ext>
                </a:extLst>
              </p:cNvPr>
              <p:cNvSpPr/>
              <p:nvPr/>
            </p:nvSpPr>
            <p:spPr>
              <a:xfrm>
                <a:off x="2550601" y="1992123"/>
                <a:ext cx="360000" cy="3600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 name="Textfeld 2">
              <a:extLst>
                <a:ext uri="{FF2B5EF4-FFF2-40B4-BE49-F238E27FC236}">
                  <a16:creationId xmlns:a16="http://schemas.microsoft.com/office/drawing/2014/main" id="{6393D99B-C7A2-789B-EC3A-1E39C20A6FFA}"/>
                </a:ext>
              </a:extLst>
            </p:cNvPr>
            <p:cNvSpPr txBox="1"/>
            <p:nvPr/>
          </p:nvSpPr>
          <p:spPr>
            <a:xfrm>
              <a:off x="1664542" y="1466692"/>
              <a:ext cx="2509982" cy="369332"/>
            </a:xfrm>
            <a:prstGeom prst="rect">
              <a:avLst/>
            </a:prstGeom>
            <a:noFill/>
          </p:spPr>
          <p:txBody>
            <a:bodyPr wrap="none" rtlCol="0">
              <a:spAutoFit/>
            </a:bodyPr>
            <a:lstStyle/>
            <a:p>
              <a:r>
                <a:rPr lang="en-GB" noProof="0" dirty="0"/>
                <a:t>Study site near Kotzebue</a:t>
              </a:r>
            </a:p>
          </p:txBody>
        </p:sp>
      </p:grpSp>
    </p:spTree>
    <p:extLst>
      <p:ext uri="{BB962C8B-B14F-4D97-AF65-F5344CB8AC3E}">
        <p14:creationId xmlns:p14="http://schemas.microsoft.com/office/powerpoint/2010/main" val="46524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FE6053EF-376D-854B-1737-017C8B988F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9688" y="1064962"/>
            <a:ext cx="3131820" cy="4175760"/>
          </a:xfrm>
          <a:prstGeom prst="rect">
            <a:avLst/>
          </a:prstGeom>
        </p:spPr>
      </p:pic>
      <p:pic>
        <p:nvPicPr>
          <p:cNvPr id="14" name="Grafik 13" descr="Ein Bild, das Schnee, draußen, Winter, Skifahren enthält.&#10;&#10;KI-generierte Inhalte können fehlerhaft sein.">
            <a:extLst>
              <a:ext uri="{FF2B5EF4-FFF2-40B4-BE49-F238E27FC236}">
                <a16:creationId xmlns:a16="http://schemas.microsoft.com/office/drawing/2014/main" id="{DA01DA24-0B8D-9ED1-F0BD-94DDC44A5F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238522" y="1580231"/>
            <a:ext cx="4175760" cy="3131820"/>
          </a:xfrm>
          <a:prstGeom prst="rect">
            <a:avLst/>
          </a:prstGeom>
        </p:spPr>
      </p:pic>
      <p:pic>
        <p:nvPicPr>
          <p:cNvPr id="7" name="Inhaltsplatzhalter 6" descr="Ein Bild, das Text, Screenshot, Diagramm, Plan enthält.&#10;&#10;KI-generierte Inhalte können fehlerhaft sein.">
            <a:extLst>
              <a:ext uri="{FF2B5EF4-FFF2-40B4-BE49-F238E27FC236}">
                <a16:creationId xmlns:a16="http://schemas.microsoft.com/office/drawing/2014/main" id="{55712D1E-9A8E-AA9F-36A9-E77325D5A7A1}"/>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rcRect/>
          <a:stretch>
            <a:fillRect/>
          </a:stretch>
        </p:blipFill>
        <p:spPr>
          <a:xfrm>
            <a:off x="2450167" y="540417"/>
            <a:ext cx="7699041" cy="5076638"/>
          </a:xfrm>
        </p:spPr>
      </p:pic>
      <p:sp>
        <p:nvSpPr>
          <p:cNvPr id="2" name="Titel 1">
            <a:extLst>
              <a:ext uri="{FF2B5EF4-FFF2-40B4-BE49-F238E27FC236}">
                <a16:creationId xmlns:a16="http://schemas.microsoft.com/office/drawing/2014/main" id="{A1E0481A-6117-8025-3318-CCC8E608892C}"/>
              </a:ext>
            </a:extLst>
          </p:cNvPr>
          <p:cNvSpPr>
            <a:spLocks noGrp="1"/>
          </p:cNvSpPr>
          <p:nvPr>
            <p:ph type="title"/>
          </p:nvPr>
        </p:nvSpPr>
        <p:spPr/>
        <p:txBody>
          <a:bodyPr>
            <a:normAutofit fontScale="90000"/>
          </a:bodyPr>
          <a:lstStyle/>
          <a:p>
            <a:r>
              <a:rPr lang="en-GB" dirty="0"/>
              <a:t>M</a:t>
            </a:r>
            <a:r>
              <a:rPr lang="en-GB" noProof="0" dirty="0" err="1"/>
              <a:t>ethods</a:t>
            </a:r>
            <a:endParaRPr lang="en-GB" noProof="0" dirty="0"/>
          </a:p>
        </p:txBody>
      </p:sp>
      <p:sp>
        <p:nvSpPr>
          <p:cNvPr id="4" name="Datumsplatzhalter 3">
            <a:extLst>
              <a:ext uri="{FF2B5EF4-FFF2-40B4-BE49-F238E27FC236}">
                <a16:creationId xmlns:a16="http://schemas.microsoft.com/office/drawing/2014/main" id="{37385BB1-83EF-34BF-D5FB-441470767ECD}"/>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913F0F1D-4BEE-3621-8783-BA74897FFBAD}"/>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11</a:t>
            </a:fld>
            <a:endParaRPr lang="en-GB" noProof="0" dirty="0"/>
          </a:p>
        </p:txBody>
      </p:sp>
      <p:sp>
        <p:nvSpPr>
          <p:cNvPr id="15" name="Pfeil: nach rechts 14">
            <a:extLst>
              <a:ext uri="{FF2B5EF4-FFF2-40B4-BE49-F238E27FC236}">
                <a16:creationId xmlns:a16="http://schemas.microsoft.com/office/drawing/2014/main" id="{025B662F-7246-478B-BE87-A3AFB706A544}"/>
              </a:ext>
            </a:extLst>
          </p:cNvPr>
          <p:cNvSpPr/>
          <p:nvPr/>
        </p:nvSpPr>
        <p:spPr>
          <a:xfrm>
            <a:off x="128344" y="2421754"/>
            <a:ext cx="2067944" cy="7329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Field sampling</a:t>
            </a:r>
          </a:p>
        </p:txBody>
      </p:sp>
      <p:sp>
        <p:nvSpPr>
          <p:cNvPr id="16" name="Pfeil: nach rechts 15">
            <a:extLst>
              <a:ext uri="{FF2B5EF4-FFF2-40B4-BE49-F238E27FC236}">
                <a16:creationId xmlns:a16="http://schemas.microsoft.com/office/drawing/2014/main" id="{7FF2748D-78DC-1A42-5D63-E95D09B7169F}"/>
              </a:ext>
            </a:extLst>
          </p:cNvPr>
          <p:cNvSpPr/>
          <p:nvPr/>
        </p:nvSpPr>
        <p:spPr>
          <a:xfrm>
            <a:off x="10070568" y="2419690"/>
            <a:ext cx="2067944" cy="7329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Data analysis</a:t>
            </a:r>
          </a:p>
        </p:txBody>
      </p:sp>
      <p:grpSp>
        <p:nvGrpSpPr>
          <p:cNvPr id="13" name="Gruppieren 12">
            <a:extLst>
              <a:ext uri="{FF2B5EF4-FFF2-40B4-BE49-F238E27FC236}">
                <a16:creationId xmlns:a16="http://schemas.microsoft.com/office/drawing/2014/main" id="{C85FF94A-6BCC-399F-D140-E0604539F5DF}"/>
              </a:ext>
            </a:extLst>
          </p:cNvPr>
          <p:cNvGrpSpPr/>
          <p:nvPr/>
        </p:nvGrpSpPr>
        <p:grpSpPr>
          <a:xfrm>
            <a:off x="2847132" y="678180"/>
            <a:ext cx="7111066" cy="3263978"/>
            <a:chOff x="2847132" y="678180"/>
            <a:chExt cx="7111066" cy="3263978"/>
          </a:xfrm>
        </p:grpSpPr>
        <p:grpSp>
          <p:nvGrpSpPr>
            <p:cNvPr id="24" name="Gruppieren 23">
              <a:extLst>
                <a:ext uri="{FF2B5EF4-FFF2-40B4-BE49-F238E27FC236}">
                  <a16:creationId xmlns:a16="http://schemas.microsoft.com/office/drawing/2014/main" id="{8079FA8C-86A0-C1E8-3B8A-993E8FC0F0DD}"/>
                </a:ext>
              </a:extLst>
            </p:cNvPr>
            <p:cNvGrpSpPr/>
            <p:nvPr/>
          </p:nvGrpSpPr>
          <p:grpSpPr>
            <a:xfrm>
              <a:off x="2847132" y="678180"/>
              <a:ext cx="7111066" cy="351792"/>
              <a:chOff x="2847132" y="830580"/>
              <a:chExt cx="7111066" cy="351792"/>
            </a:xfrm>
          </p:grpSpPr>
          <p:grpSp>
            <p:nvGrpSpPr>
              <p:cNvPr id="23" name="Gruppieren 22">
                <a:extLst>
                  <a:ext uri="{FF2B5EF4-FFF2-40B4-BE49-F238E27FC236}">
                    <a16:creationId xmlns:a16="http://schemas.microsoft.com/office/drawing/2014/main" id="{F4E80507-29CA-B915-2A51-B8AA2F2024AD}"/>
                  </a:ext>
                </a:extLst>
              </p:cNvPr>
              <p:cNvGrpSpPr/>
              <p:nvPr/>
            </p:nvGrpSpPr>
            <p:grpSpPr>
              <a:xfrm>
                <a:off x="2847132" y="830580"/>
                <a:ext cx="5281811" cy="351792"/>
                <a:chOff x="2847132" y="830580"/>
                <a:chExt cx="5281811" cy="351792"/>
              </a:xfrm>
            </p:grpSpPr>
            <p:sp>
              <p:nvSpPr>
                <p:cNvPr id="19" name="Rechteck 18">
                  <a:extLst>
                    <a:ext uri="{FF2B5EF4-FFF2-40B4-BE49-F238E27FC236}">
                      <a16:creationId xmlns:a16="http://schemas.microsoft.com/office/drawing/2014/main" id="{B6A60890-3D39-5C99-FC86-C3BB43762979}"/>
                    </a:ext>
                  </a:extLst>
                </p:cNvPr>
                <p:cNvSpPr/>
                <p:nvPr/>
              </p:nvSpPr>
              <p:spPr>
                <a:xfrm>
                  <a:off x="2847132" y="830580"/>
                  <a:ext cx="1364622" cy="344751"/>
                </a:xfrm>
                <a:prstGeom prst="rect">
                  <a:avLst/>
                </a:prstGeom>
                <a:solidFill>
                  <a:srgbClr val="CC79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rPr>
                    <a:t>Upland</a:t>
                  </a:r>
                  <a:endParaRPr lang="de-DE" dirty="0">
                    <a:solidFill>
                      <a:srgbClr val="FFFFFF"/>
                    </a:solidFill>
                  </a:endParaRPr>
                </a:p>
              </p:txBody>
            </p:sp>
            <p:sp>
              <p:nvSpPr>
                <p:cNvPr id="20" name="Rechteck 19">
                  <a:extLst>
                    <a:ext uri="{FF2B5EF4-FFF2-40B4-BE49-F238E27FC236}">
                      <a16:creationId xmlns:a16="http://schemas.microsoft.com/office/drawing/2014/main" id="{240AA3C2-6C3B-B641-C182-8992D823D151}"/>
                    </a:ext>
                  </a:extLst>
                </p:cNvPr>
                <p:cNvSpPr/>
                <p:nvPr/>
              </p:nvSpPr>
              <p:spPr>
                <a:xfrm>
                  <a:off x="4573410" y="831689"/>
                  <a:ext cx="1364622" cy="344751"/>
                </a:xfrm>
                <a:prstGeom prst="rect">
                  <a:avLst/>
                </a:prstGeom>
                <a:solidFill>
                  <a:srgbClr val="009F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rPr>
                    <a:t>Thermokarst Lake</a:t>
                  </a:r>
                </a:p>
              </p:txBody>
            </p:sp>
            <p:sp>
              <p:nvSpPr>
                <p:cNvPr id="21" name="Rechteck 20">
                  <a:extLst>
                    <a:ext uri="{FF2B5EF4-FFF2-40B4-BE49-F238E27FC236}">
                      <a16:creationId xmlns:a16="http://schemas.microsoft.com/office/drawing/2014/main" id="{5DEA7D92-3B2D-C555-3CD2-8FE80560889E}"/>
                    </a:ext>
                  </a:extLst>
                </p:cNvPr>
                <p:cNvSpPr/>
                <p:nvPr/>
              </p:nvSpPr>
              <p:spPr>
                <a:xfrm>
                  <a:off x="6764321" y="837621"/>
                  <a:ext cx="1364622" cy="344751"/>
                </a:xfrm>
                <a:prstGeom prst="rect">
                  <a:avLst/>
                </a:prstGeom>
                <a:solidFill>
                  <a:srgbClr val="D55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rPr>
                    <a:t>Drained Lake </a:t>
                  </a:r>
                  <a:r>
                    <a:rPr lang="de-DE" sz="1200" dirty="0" err="1">
                      <a:solidFill>
                        <a:srgbClr val="FFFFFF"/>
                      </a:solidFill>
                    </a:rPr>
                    <a:t>Basin</a:t>
                  </a:r>
                  <a:endParaRPr lang="de-DE" sz="1200" dirty="0">
                    <a:solidFill>
                      <a:srgbClr val="FFFFFF"/>
                    </a:solidFill>
                  </a:endParaRPr>
                </a:p>
              </p:txBody>
            </p:sp>
          </p:grpSp>
          <p:sp>
            <p:nvSpPr>
              <p:cNvPr id="22" name="Rechteck 21">
                <a:extLst>
                  <a:ext uri="{FF2B5EF4-FFF2-40B4-BE49-F238E27FC236}">
                    <a16:creationId xmlns:a16="http://schemas.microsoft.com/office/drawing/2014/main" id="{F92AEA94-97C1-BD36-2812-8BB0FF474EC6}"/>
                  </a:ext>
                </a:extLst>
              </p:cNvPr>
              <p:cNvSpPr/>
              <p:nvPr/>
            </p:nvSpPr>
            <p:spPr>
              <a:xfrm>
                <a:off x="8593576" y="830580"/>
                <a:ext cx="1364622" cy="344751"/>
              </a:xfrm>
              <a:prstGeom prst="rect">
                <a:avLst/>
              </a:prstGeom>
              <a:solidFill>
                <a:srgbClr val="0072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rPr>
                  <a:t>Marine Ground</a:t>
                </a:r>
              </a:p>
            </p:txBody>
          </p:sp>
        </p:grpSp>
        <p:sp>
          <p:nvSpPr>
            <p:cNvPr id="25" name="Rechteck 24">
              <a:extLst>
                <a:ext uri="{FF2B5EF4-FFF2-40B4-BE49-F238E27FC236}">
                  <a16:creationId xmlns:a16="http://schemas.microsoft.com/office/drawing/2014/main" id="{640C3504-7194-552D-886C-90EB8BE2DE15}"/>
                </a:ext>
              </a:extLst>
            </p:cNvPr>
            <p:cNvSpPr/>
            <p:nvPr/>
          </p:nvSpPr>
          <p:spPr>
            <a:xfrm>
              <a:off x="2847132" y="1409700"/>
              <a:ext cx="1100028" cy="34475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D0676A97-81F0-C17E-6C41-1138CEB4FC2B}"/>
                </a:ext>
              </a:extLst>
            </p:cNvPr>
            <p:cNvSpPr/>
            <p:nvPr/>
          </p:nvSpPr>
          <p:spPr>
            <a:xfrm>
              <a:off x="2903220" y="3597406"/>
              <a:ext cx="1043940" cy="34475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A4AC9A1A-9D4F-6FB1-85B9-5051AFAB5BA3}"/>
                </a:ext>
              </a:extLst>
            </p:cNvPr>
            <p:cNvSpPr/>
            <p:nvPr/>
          </p:nvSpPr>
          <p:spPr>
            <a:xfrm>
              <a:off x="4838004" y="3597406"/>
              <a:ext cx="1100028" cy="34475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4A44A88B-A2B9-E168-7CDD-4BC1A8C06545}"/>
                </a:ext>
              </a:extLst>
            </p:cNvPr>
            <p:cNvSpPr/>
            <p:nvPr/>
          </p:nvSpPr>
          <p:spPr>
            <a:xfrm>
              <a:off x="6825679" y="3597406"/>
              <a:ext cx="1100028" cy="34475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208DDF95-3507-E67C-144E-7F40A1F2A130}"/>
                </a:ext>
              </a:extLst>
            </p:cNvPr>
            <p:cNvSpPr/>
            <p:nvPr/>
          </p:nvSpPr>
          <p:spPr>
            <a:xfrm>
              <a:off x="8792991" y="3597406"/>
              <a:ext cx="1100028" cy="3447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4" name="Grafik 33" descr="Ein Bild, das Kleidung, Im Haus, Person, Wand enthält.&#10;&#10;KI-generierte Inhalte können fehlerhaft sein.">
            <a:extLst>
              <a:ext uri="{FF2B5EF4-FFF2-40B4-BE49-F238E27FC236}">
                <a16:creationId xmlns:a16="http://schemas.microsoft.com/office/drawing/2014/main" id="{DEFC9156-547C-DE44-D4E0-70494C820E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1855" y="1373652"/>
            <a:ext cx="2553210" cy="3404280"/>
          </a:xfrm>
          <a:prstGeom prst="rect">
            <a:avLst/>
          </a:prstGeom>
        </p:spPr>
      </p:pic>
      <p:pic>
        <p:nvPicPr>
          <p:cNvPr id="38" name="Grafik 37" descr="Ein Bild, das Im Haus, Laborausstattung, Chemie, Forschungsinstrument enthält.&#10;&#10;KI-generierte Inhalte können fehlerhaft sein.">
            <a:extLst>
              <a:ext uri="{FF2B5EF4-FFF2-40B4-BE49-F238E27FC236}">
                <a16:creationId xmlns:a16="http://schemas.microsoft.com/office/drawing/2014/main" id="{B7B958FE-AA95-CB6D-2BE5-E11787E585A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748228" y="1710764"/>
            <a:ext cx="3993605" cy="2499235"/>
          </a:xfrm>
          <a:prstGeom prst="rect">
            <a:avLst/>
          </a:prstGeom>
        </p:spPr>
      </p:pic>
      <p:pic>
        <p:nvPicPr>
          <p:cNvPr id="3" name="Grafik 2" descr="Ein Bild, das Text, Diagramm, Reihe, parallel enthält.&#10;&#10;KI-generierte Inhalte können fehlerhaft sein.">
            <a:extLst>
              <a:ext uri="{FF2B5EF4-FFF2-40B4-BE49-F238E27FC236}">
                <a16:creationId xmlns:a16="http://schemas.microsoft.com/office/drawing/2014/main" id="{D0407EA2-9DC8-69FF-6F59-5CB3197465A9}"/>
              </a:ext>
            </a:extLst>
          </p:cNvPr>
          <p:cNvPicPr/>
          <p:nvPr/>
        </p:nvPicPr>
        <p:blipFill>
          <a:blip r:embed="rId8" cstate="email">
            <a:extLst>
              <a:ext uri="{28A0092B-C50C-407E-A947-70E740481C1C}">
                <a14:useLocalDpi xmlns:a14="http://schemas.microsoft.com/office/drawing/2010/main"/>
              </a:ext>
            </a:extLst>
          </a:blip>
          <a:srcRect/>
          <a:stretch>
            <a:fillRect/>
          </a:stretch>
        </p:blipFill>
        <p:spPr>
          <a:xfrm>
            <a:off x="3659678" y="1415683"/>
            <a:ext cx="4989455" cy="3696315"/>
          </a:xfrm>
          <a:prstGeom prst="rect">
            <a:avLst/>
          </a:prstGeom>
          <a:noFill/>
          <a:ln>
            <a:noFill/>
            <a:prstDash/>
          </a:ln>
        </p:spPr>
      </p:pic>
    </p:spTree>
    <p:extLst>
      <p:ext uri="{BB962C8B-B14F-4D97-AF65-F5344CB8AC3E}">
        <p14:creationId xmlns:p14="http://schemas.microsoft.com/office/powerpoint/2010/main" val="42247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A091431E-FC56-B12B-95CD-4E41610E7D54}"/>
              </a:ext>
            </a:extLst>
          </p:cNvPr>
          <p:cNvSpPr>
            <a:spLocks noGrp="1"/>
          </p:cNvSpPr>
          <p:nvPr>
            <p:ph type="title"/>
          </p:nvPr>
        </p:nvSpPr>
        <p:spPr/>
        <p:txBody>
          <a:bodyPr>
            <a:normAutofit fontScale="90000"/>
          </a:bodyPr>
          <a:lstStyle/>
          <a:p>
            <a:endParaRPr lang="de-DE"/>
          </a:p>
        </p:txBody>
      </p:sp>
      <p:sp>
        <p:nvSpPr>
          <p:cNvPr id="24" name="Inhaltsplatzhalter 23">
            <a:extLst>
              <a:ext uri="{FF2B5EF4-FFF2-40B4-BE49-F238E27FC236}">
                <a16:creationId xmlns:a16="http://schemas.microsoft.com/office/drawing/2014/main" id="{A0CF6C94-841B-E1F0-3E2F-CD5B15CEFA6D}"/>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49F2D0E5-3620-4AD9-E32B-1D39309F8F9A}"/>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0FC5C083-B393-43F6-BEAB-CEF8BAB3C165}"/>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12</a:t>
            </a:fld>
            <a:endParaRPr lang="en-GB" noProof="0" dirty="0"/>
          </a:p>
        </p:txBody>
      </p:sp>
      <p:pic>
        <p:nvPicPr>
          <p:cNvPr id="6" name="Inhaltsplatzhalter 6">
            <a:extLst>
              <a:ext uri="{FF2B5EF4-FFF2-40B4-BE49-F238E27FC236}">
                <a16:creationId xmlns:a16="http://schemas.microsoft.com/office/drawing/2014/main" id="{F9D3D406-55BF-769D-D9AB-FC62221068F5}"/>
              </a:ext>
            </a:extLst>
          </p:cNvPr>
          <p:cNvPicPr>
            <a:picLocks noChangeAspect="1"/>
          </p:cNvPicPr>
          <p:nvPr/>
        </p:nvPicPr>
        <p:blipFill>
          <a:blip r:embed="rId3" cstate="email">
            <a:extLst>
              <a:ext uri="{28A0092B-C50C-407E-A947-70E740481C1C}">
                <a14:useLocalDpi xmlns:a14="http://schemas.microsoft.com/office/drawing/2010/main"/>
              </a:ext>
            </a:extLst>
          </a:blip>
          <a:srcRect r="-23"/>
          <a:stretch>
            <a:fillRect/>
          </a:stretch>
        </p:blipFill>
        <p:spPr>
          <a:xfrm>
            <a:off x="29941" y="56325"/>
            <a:ext cx="12189688" cy="5683730"/>
          </a:xfrm>
          <a:prstGeom prst="rect">
            <a:avLst/>
          </a:prstGeom>
        </p:spPr>
      </p:pic>
      <p:grpSp>
        <p:nvGrpSpPr>
          <p:cNvPr id="2" name="Gruppieren 1">
            <a:extLst>
              <a:ext uri="{FF2B5EF4-FFF2-40B4-BE49-F238E27FC236}">
                <a16:creationId xmlns:a16="http://schemas.microsoft.com/office/drawing/2014/main" id="{CDF411F5-2B84-F5F8-5C1D-89400F1F95DA}"/>
              </a:ext>
            </a:extLst>
          </p:cNvPr>
          <p:cNvGrpSpPr/>
          <p:nvPr/>
        </p:nvGrpSpPr>
        <p:grpSpPr>
          <a:xfrm>
            <a:off x="8236256" y="984775"/>
            <a:ext cx="2927606" cy="4259295"/>
            <a:chOff x="8056345" y="803361"/>
            <a:chExt cx="2927606" cy="4259295"/>
          </a:xfrm>
        </p:grpSpPr>
        <p:grpSp>
          <p:nvGrpSpPr>
            <p:cNvPr id="3" name="Gruppieren 2">
              <a:extLst>
                <a:ext uri="{FF2B5EF4-FFF2-40B4-BE49-F238E27FC236}">
                  <a16:creationId xmlns:a16="http://schemas.microsoft.com/office/drawing/2014/main" id="{4D3E0176-1FC7-333E-F1E0-C14588C86CC0}"/>
                </a:ext>
              </a:extLst>
            </p:cNvPr>
            <p:cNvGrpSpPr/>
            <p:nvPr/>
          </p:nvGrpSpPr>
          <p:grpSpPr>
            <a:xfrm>
              <a:off x="8056345" y="803361"/>
              <a:ext cx="2927606" cy="4259295"/>
              <a:chOff x="4022396" y="1584007"/>
              <a:chExt cx="2009776" cy="2811780"/>
            </a:xfrm>
          </p:grpSpPr>
          <p:sp>
            <p:nvSpPr>
              <p:cNvPr id="15" name="Würfel 14">
                <a:extLst>
                  <a:ext uri="{FF2B5EF4-FFF2-40B4-BE49-F238E27FC236}">
                    <a16:creationId xmlns:a16="http://schemas.microsoft.com/office/drawing/2014/main" id="{B40F2BF1-0489-45BB-D90E-6A07852B9E43}"/>
                  </a:ext>
                </a:extLst>
              </p:cNvPr>
              <p:cNvSpPr/>
              <p:nvPr/>
            </p:nvSpPr>
            <p:spPr>
              <a:xfrm>
                <a:off x="4022396" y="3452812"/>
                <a:ext cx="2009775" cy="942975"/>
              </a:xfrm>
              <a:prstGeom prst="cube">
                <a:avLst>
                  <a:gd name="adj" fmla="val 48584"/>
                </a:avLst>
              </a:pr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unfrozen</a:t>
                </a:r>
              </a:p>
            </p:txBody>
          </p:sp>
          <p:sp>
            <p:nvSpPr>
              <p:cNvPr id="18" name="Würfel 17">
                <a:extLst>
                  <a:ext uri="{FF2B5EF4-FFF2-40B4-BE49-F238E27FC236}">
                    <a16:creationId xmlns:a16="http://schemas.microsoft.com/office/drawing/2014/main" id="{0EBA2AB3-7473-8A3A-74F5-E0B7DCDDC213}"/>
                  </a:ext>
                </a:extLst>
              </p:cNvPr>
              <p:cNvSpPr/>
              <p:nvPr/>
            </p:nvSpPr>
            <p:spPr>
              <a:xfrm>
                <a:off x="4022397" y="2052637"/>
                <a:ext cx="2009775" cy="1857375"/>
              </a:xfrm>
              <a:prstGeom prst="cube">
                <a:avLst>
                  <a:gd name="adj" fmla="val 24342"/>
                </a:avLst>
              </a:prstGeom>
              <a:solidFill>
                <a:srgbClr val="D1B5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noProof="0" dirty="0">
                  <a:solidFill>
                    <a:schemeClr val="tx1"/>
                  </a:solidFill>
                  <a:highlight>
                    <a:srgbClr val="D1B5A1"/>
                  </a:highlight>
                </a:endParaRPr>
              </a:p>
              <a:p>
                <a:pPr algn="ctr"/>
                <a:endParaRPr lang="en-GB" sz="1100" noProof="0" dirty="0">
                  <a:solidFill>
                    <a:schemeClr val="tx1"/>
                  </a:solidFill>
                  <a:highlight>
                    <a:srgbClr val="D1B5A1"/>
                  </a:highlight>
                </a:endParaRPr>
              </a:p>
              <a:p>
                <a:pPr algn="ctr"/>
                <a:endParaRPr lang="en-GB" sz="1100" noProof="0" dirty="0">
                  <a:solidFill>
                    <a:schemeClr val="tx1"/>
                  </a:solidFill>
                  <a:highlight>
                    <a:srgbClr val="D1B5A1"/>
                  </a:highlight>
                </a:endParaRPr>
              </a:p>
              <a:p>
                <a:pPr algn="ctr"/>
                <a:endParaRPr lang="en-GB" sz="1100" noProof="0" dirty="0">
                  <a:solidFill>
                    <a:schemeClr val="tx1"/>
                  </a:solidFill>
                  <a:highlight>
                    <a:srgbClr val="D1B5A1"/>
                  </a:highlight>
                </a:endParaRPr>
              </a:p>
              <a:p>
                <a:pPr algn="ctr"/>
                <a:endParaRPr lang="en-GB" noProof="0" dirty="0">
                  <a:solidFill>
                    <a:schemeClr val="tx1"/>
                  </a:solidFill>
                  <a:highlight>
                    <a:srgbClr val="D1B5A1"/>
                  </a:highlight>
                </a:endParaRPr>
              </a:p>
              <a:p>
                <a:pPr algn="ctr"/>
                <a:r>
                  <a:rPr lang="en-GB" noProof="0" dirty="0">
                    <a:solidFill>
                      <a:schemeClr val="tx1"/>
                    </a:solidFill>
                    <a:highlight>
                      <a:srgbClr val="D1B5A1"/>
                    </a:highlight>
                  </a:rPr>
                  <a:t>Permafrost – </a:t>
                </a:r>
              </a:p>
              <a:p>
                <a:pPr algn="ctr"/>
                <a:r>
                  <a:rPr lang="en-GB" noProof="0" dirty="0">
                    <a:solidFill>
                      <a:schemeClr val="tx1"/>
                    </a:solidFill>
                    <a:highlight>
                      <a:srgbClr val="D1B5A1"/>
                    </a:highlight>
                  </a:rPr>
                  <a:t>perennial frozen</a:t>
                </a:r>
              </a:p>
            </p:txBody>
          </p:sp>
          <p:sp>
            <p:nvSpPr>
              <p:cNvPr id="19" name="Würfel 18">
                <a:extLst>
                  <a:ext uri="{FF2B5EF4-FFF2-40B4-BE49-F238E27FC236}">
                    <a16:creationId xmlns:a16="http://schemas.microsoft.com/office/drawing/2014/main" id="{CBE4F392-420C-46B5-A778-DEC919EF3F45}"/>
                  </a:ext>
                </a:extLst>
              </p:cNvPr>
              <p:cNvSpPr/>
              <p:nvPr/>
            </p:nvSpPr>
            <p:spPr>
              <a:xfrm>
                <a:off x="4022396" y="1584007"/>
                <a:ext cx="2009775" cy="942975"/>
              </a:xfrm>
              <a:prstGeom prst="cube">
                <a:avLst>
                  <a:gd name="adj" fmla="val 48584"/>
                </a:avLst>
              </a:prstGeom>
              <a:solidFill>
                <a:srgbClr val="F4F4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solidFill>
                      <a:srgbClr val="00324A"/>
                    </a:solidFill>
                  </a:rPr>
                  <a:t>Active</a:t>
                </a:r>
                <a:r>
                  <a:rPr lang="en-GB" noProof="0" dirty="0">
                    <a:solidFill>
                      <a:schemeClr val="tx1"/>
                    </a:solidFill>
                  </a:rPr>
                  <a:t> layer – seasonally frozen</a:t>
                </a:r>
              </a:p>
            </p:txBody>
          </p:sp>
          <p:sp>
            <p:nvSpPr>
              <p:cNvPr id="20" name="Freihandform: Form 19">
                <a:extLst>
                  <a:ext uri="{FF2B5EF4-FFF2-40B4-BE49-F238E27FC236}">
                    <a16:creationId xmlns:a16="http://schemas.microsoft.com/office/drawing/2014/main" id="{BC09F4BD-119A-2936-A571-1D74EF9F535D}"/>
                  </a:ext>
                </a:extLst>
              </p:cNvPr>
              <p:cNvSpPr/>
              <p:nvPr/>
            </p:nvSpPr>
            <p:spPr>
              <a:xfrm>
                <a:off x="4274810" y="2851821"/>
                <a:ext cx="1143000" cy="419100"/>
              </a:xfrm>
              <a:custGeom>
                <a:avLst/>
                <a:gdLst>
                  <a:gd name="connsiteX0" fmla="*/ 0 w 1143000"/>
                  <a:gd name="connsiteY0" fmla="*/ 304800 h 419100"/>
                  <a:gd name="connsiteX1" fmla="*/ 0 w 1143000"/>
                  <a:gd name="connsiteY1" fmla="*/ 304800 h 419100"/>
                  <a:gd name="connsiteX2" fmla="*/ 152400 w 1143000"/>
                  <a:gd name="connsiteY2" fmla="*/ 276225 h 419100"/>
                  <a:gd name="connsiteX3" fmla="*/ 190500 w 1143000"/>
                  <a:gd name="connsiteY3" fmla="*/ 266700 h 419100"/>
                  <a:gd name="connsiteX4" fmla="*/ 314325 w 1143000"/>
                  <a:gd name="connsiteY4" fmla="*/ 209550 h 419100"/>
                  <a:gd name="connsiteX5" fmla="*/ 409575 w 1143000"/>
                  <a:gd name="connsiteY5" fmla="*/ 152400 h 419100"/>
                  <a:gd name="connsiteX6" fmla="*/ 495300 w 1143000"/>
                  <a:gd name="connsiteY6" fmla="*/ 123825 h 419100"/>
                  <a:gd name="connsiteX7" fmla="*/ 733425 w 1143000"/>
                  <a:gd name="connsiteY7" fmla="*/ 142875 h 419100"/>
                  <a:gd name="connsiteX8" fmla="*/ 828675 w 1143000"/>
                  <a:gd name="connsiteY8" fmla="*/ 171450 h 419100"/>
                  <a:gd name="connsiteX9" fmla="*/ 942975 w 1143000"/>
                  <a:gd name="connsiteY9" fmla="*/ 152400 h 419100"/>
                  <a:gd name="connsiteX10" fmla="*/ 1028700 w 1143000"/>
                  <a:gd name="connsiteY10" fmla="*/ 123825 h 419100"/>
                  <a:gd name="connsiteX11" fmla="*/ 1066800 w 1143000"/>
                  <a:gd name="connsiteY11" fmla="*/ 95250 h 419100"/>
                  <a:gd name="connsiteX12" fmla="*/ 1095375 w 1143000"/>
                  <a:gd name="connsiteY12" fmla="*/ 47625 h 419100"/>
                  <a:gd name="connsiteX13" fmla="*/ 1123950 w 1143000"/>
                  <a:gd name="connsiteY13" fmla="*/ 28575 h 419100"/>
                  <a:gd name="connsiteX14" fmla="*/ 1143000 w 1143000"/>
                  <a:gd name="connsiteY14" fmla="*/ 0 h 419100"/>
                  <a:gd name="connsiteX15" fmla="*/ 1114425 w 1143000"/>
                  <a:gd name="connsiteY15" fmla="*/ 238125 h 419100"/>
                  <a:gd name="connsiteX16" fmla="*/ 1085850 w 1143000"/>
                  <a:gd name="connsiteY16" fmla="*/ 276225 h 419100"/>
                  <a:gd name="connsiteX17" fmla="*/ 1019175 w 1143000"/>
                  <a:gd name="connsiteY17" fmla="*/ 323850 h 419100"/>
                  <a:gd name="connsiteX18" fmla="*/ 933450 w 1143000"/>
                  <a:gd name="connsiteY18" fmla="*/ 333375 h 419100"/>
                  <a:gd name="connsiteX19" fmla="*/ 847725 w 1143000"/>
                  <a:gd name="connsiteY19" fmla="*/ 381000 h 419100"/>
                  <a:gd name="connsiteX20" fmla="*/ 800100 w 1143000"/>
                  <a:gd name="connsiteY20" fmla="*/ 419100 h 419100"/>
                  <a:gd name="connsiteX21" fmla="*/ 381000 w 1143000"/>
                  <a:gd name="connsiteY21" fmla="*/ 381000 h 419100"/>
                  <a:gd name="connsiteX22" fmla="*/ 304800 w 1143000"/>
                  <a:gd name="connsiteY22" fmla="*/ 342900 h 419100"/>
                  <a:gd name="connsiteX23" fmla="*/ 0 w 1143000"/>
                  <a:gd name="connsiteY23" fmla="*/ 3048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3000" h="419100">
                    <a:moveTo>
                      <a:pt x="0" y="304800"/>
                    </a:moveTo>
                    <a:lnTo>
                      <a:pt x="0" y="304800"/>
                    </a:lnTo>
                    <a:cubicBezTo>
                      <a:pt x="118125" y="291675"/>
                      <a:pt x="50501" y="304016"/>
                      <a:pt x="152400" y="276225"/>
                    </a:cubicBezTo>
                    <a:cubicBezTo>
                      <a:pt x="165030" y="272781"/>
                      <a:pt x="178197" y="271174"/>
                      <a:pt x="190500" y="266700"/>
                    </a:cubicBezTo>
                    <a:cubicBezTo>
                      <a:pt x="221679" y="255362"/>
                      <a:pt x="284057" y="226366"/>
                      <a:pt x="314325" y="209550"/>
                    </a:cubicBezTo>
                    <a:cubicBezTo>
                      <a:pt x="372269" y="177359"/>
                      <a:pt x="314915" y="193814"/>
                      <a:pt x="409575" y="152400"/>
                    </a:cubicBezTo>
                    <a:cubicBezTo>
                      <a:pt x="437170" y="140327"/>
                      <a:pt x="466725" y="133350"/>
                      <a:pt x="495300" y="123825"/>
                    </a:cubicBezTo>
                    <a:cubicBezTo>
                      <a:pt x="574675" y="130175"/>
                      <a:pt x="654597" y="131614"/>
                      <a:pt x="733425" y="142875"/>
                    </a:cubicBezTo>
                    <a:cubicBezTo>
                      <a:pt x="766240" y="147563"/>
                      <a:pt x="795561" y="169945"/>
                      <a:pt x="828675" y="171450"/>
                    </a:cubicBezTo>
                    <a:cubicBezTo>
                      <a:pt x="867261" y="173204"/>
                      <a:pt x="905011" y="159518"/>
                      <a:pt x="942975" y="152400"/>
                    </a:cubicBezTo>
                    <a:cubicBezTo>
                      <a:pt x="969032" y="147514"/>
                      <a:pt x="1006315" y="136261"/>
                      <a:pt x="1028700" y="123825"/>
                    </a:cubicBezTo>
                    <a:cubicBezTo>
                      <a:pt x="1042577" y="116115"/>
                      <a:pt x="1054100" y="104775"/>
                      <a:pt x="1066800" y="95250"/>
                    </a:cubicBezTo>
                    <a:cubicBezTo>
                      <a:pt x="1076325" y="79375"/>
                      <a:pt x="1083327" y="61681"/>
                      <a:pt x="1095375" y="47625"/>
                    </a:cubicBezTo>
                    <a:cubicBezTo>
                      <a:pt x="1102825" y="38933"/>
                      <a:pt x="1115855" y="36670"/>
                      <a:pt x="1123950" y="28575"/>
                    </a:cubicBezTo>
                    <a:cubicBezTo>
                      <a:pt x="1132045" y="20480"/>
                      <a:pt x="1136650" y="9525"/>
                      <a:pt x="1143000" y="0"/>
                    </a:cubicBezTo>
                    <a:cubicBezTo>
                      <a:pt x="1142558" y="6635"/>
                      <a:pt x="1135213" y="210407"/>
                      <a:pt x="1114425" y="238125"/>
                    </a:cubicBezTo>
                    <a:cubicBezTo>
                      <a:pt x="1104900" y="250825"/>
                      <a:pt x="1096181" y="264172"/>
                      <a:pt x="1085850" y="276225"/>
                    </a:cubicBezTo>
                    <a:cubicBezTo>
                      <a:pt x="1067797" y="297286"/>
                      <a:pt x="1047648" y="317279"/>
                      <a:pt x="1019175" y="323850"/>
                    </a:cubicBezTo>
                    <a:cubicBezTo>
                      <a:pt x="991160" y="330315"/>
                      <a:pt x="962025" y="330200"/>
                      <a:pt x="933450" y="333375"/>
                    </a:cubicBezTo>
                    <a:cubicBezTo>
                      <a:pt x="901724" y="349238"/>
                      <a:pt x="877625" y="360070"/>
                      <a:pt x="847725" y="381000"/>
                    </a:cubicBezTo>
                    <a:cubicBezTo>
                      <a:pt x="831070" y="392658"/>
                      <a:pt x="815975" y="406400"/>
                      <a:pt x="800100" y="419100"/>
                    </a:cubicBezTo>
                    <a:cubicBezTo>
                      <a:pt x="660400" y="406400"/>
                      <a:pt x="519645" y="402330"/>
                      <a:pt x="381000" y="381000"/>
                    </a:cubicBezTo>
                    <a:cubicBezTo>
                      <a:pt x="352932" y="376682"/>
                      <a:pt x="331519" y="352519"/>
                      <a:pt x="304800" y="342900"/>
                    </a:cubicBezTo>
                    <a:cubicBezTo>
                      <a:pt x="135710" y="282028"/>
                      <a:pt x="50800" y="311150"/>
                      <a:pt x="0" y="304800"/>
                    </a:cubicBezTo>
                    <a:close/>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noProof="0" dirty="0">
                    <a:solidFill>
                      <a:srgbClr val="00324A"/>
                    </a:solidFill>
                  </a:rPr>
                  <a:t>Talik</a:t>
                </a:r>
              </a:p>
            </p:txBody>
          </p:sp>
          <p:sp>
            <p:nvSpPr>
              <p:cNvPr id="21" name="Freihandform: Form 20">
                <a:extLst>
                  <a:ext uri="{FF2B5EF4-FFF2-40B4-BE49-F238E27FC236}">
                    <a16:creationId xmlns:a16="http://schemas.microsoft.com/office/drawing/2014/main" id="{FFD3FBFD-A8E2-2ED9-9596-4BF2ED984EE4}"/>
                  </a:ext>
                </a:extLst>
              </p:cNvPr>
              <p:cNvSpPr/>
              <p:nvPr/>
            </p:nvSpPr>
            <p:spPr>
              <a:xfrm>
                <a:off x="5211118" y="2360930"/>
                <a:ext cx="535305" cy="287655"/>
              </a:xfrm>
              <a:custGeom>
                <a:avLst/>
                <a:gdLst>
                  <a:gd name="connsiteX0" fmla="*/ 0 w 535305"/>
                  <a:gd name="connsiteY0" fmla="*/ 167640 h 287655"/>
                  <a:gd name="connsiteX1" fmla="*/ 0 w 535305"/>
                  <a:gd name="connsiteY1" fmla="*/ 167640 h 287655"/>
                  <a:gd name="connsiteX2" fmla="*/ 36195 w 535305"/>
                  <a:gd name="connsiteY2" fmla="*/ 150495 h 287655"/>
                  <a:gd name="connsiteX3" fmla="*/ 45720 w 535305"/>
                  <a:gd name="connsiteY3" fmla="*/ 144780 h 287655"/>
                  <a:gd name="connsiteX4" fmla="*/ 57150 w 535305"/>
                  <a:gd name="connsiteY4" fmla="*/ 139065 h 287655"/>
                  <a:gd name="connsiteX5" fmla="*/ 62865 w 535305"/>
                  <a:gd name="connsiteY5" fmla="*/ 135255 h 287655"/>
                  <a:gd name="connsiteX6" fmla="*/ 83820 w 535305"/>
                  <a:gd name="connsiteY6" fmla="*/ 129540 h 287655"/>
                  <a:gd name="connsiteX7" fmla="*/ 112395 w 535305"/>
                  <a:gd name="connsiteY7" fmla="*/ 123825 h 287655"/>
                  <a:gd name="connsiteX8" fmla="*/ 240030 w 535305"/>
                  <a:gd name="connsiteY8" fmla="*/ 120015 h 287655"/>
                  <a:gd name="connsiteX9" fmla="*/ 257175 w 535305"/>
                  <a:gd name="connsiteY9" fmla="*/ 116205 h 287655"/>
                  <a:gd name="connsiteX10" fmla="*/ 262890 w 535305"/>
                  <a:gd name="connsiteY10" fmla="*/ 112395 h 287655"/>
                  <a:gd name="connsiteX11" fmla="*/ 278130 w 535305"/>
                  <a:gd name="connsiteY11" fmla="*/ 106680 h 287655"/>
                  <a:gd name="connsiteX12" fmla="*/ 283845 w 535305"/>
                  <a:gd name="connsiteY12" fmla="*/ 104775 h 287655"/>
                  <a:gd name="connsiteX13" fmla="*/ 304800 w 535305"/>
                  <a:gd name="connsiteY13" fmla="*/ 91440 h 287655"/>
                  <a:gd name="connsiteX14" fmla="*/ 316230 w 535305"/>
                  <a:gd name="connsiteY14" fmla="*/ 85725 h 287655"/>
                  <a:gd name="connsiteX15" fmla="*/ 339090 w 535305"/>
                  <a:gd name="connsiteY15" fmla="*/ 68580 h 287655"/>
                  <a:gd name="connsiteX16" fmla="*/ 348615 w 535305"/>
                  <a:gd name="connsiteY16" fmla="*/ 60960 h 287655"/>
                  <a:gd name="connsiteX17" fmla="*/ 356235 w 535305"/>
                  <a:gd name="connsiteY17" fmla="*/ 57150 h 287655"/>
                  <a:gd name="connsiteX18" fmla="*/ 363855 w 535305"/>
                  <a:gd name="connsiteY18" fmla="*/ 51435 h 287655"/>
                  <a:gd name="connsiteX19" fmla="*/ 377190 w 535305"/>
                  <a:gd name="connsiteY19" fmla="*/ 38100 h 287655"/>
                  <a:gd name="connsiteX20" fmla="*/ 382905 w 535305"/>
                  <a:gd name="connsiteY20" fmla="*/ 36195 h 287655"/>
                  <a:gd name="connsiteX21" fmla="*/ 409575 w 535305"/>
                  <a:gd name="connsiteY21" fmla="*/ 32385 h 287655"/>
                  <a:gd name="connsiteX22" fmla="*/ 417195 w 535305"/>
                  <a:gd name="connsiteY22" fmla="*/ 30480 h 287655"/>
                  <a:gd name="connsiteX23" fmla="*/ 470535 w 535305"/>
                  <a:gd name="connsiteY23" fmla="*/ 28575 h 287655"/>
                  <a:gd name="connsiteX24" fmla="*/ 480060 w 535305"/>
                  <a:gd name="connsiteY24" fmla="*/ 26670 h 287655"/>
                  <a:gd name="connsiteX25" fmla="*/ 506730 w 535305"/>
                  <a:gd name="connsiteY25" fmla="*/ 17145 h 287655"/>
                  <a:gd name="connsiteX26" fmla="*/ 520065 w 535305"/>
                  <a:gd name="connsiteY26" fmla="*/ 7620 h 287655"/>
                  <a:gd name="connsiteX27" fmla="*/ 535305 w 535305"/>
                  <a:gd name="connsiteY27" fmla="*/ 0 h 287655"/>
                  <a:gd name="connsiteX28" fmla="*/ 533400 w 535305"/>
                  <a:gd name="connsiteY28" fmla="*/ 7620 h 287655"/>
                  <a:gd name="connsiteX29" fmla="*/ 521970 w 535305"/>
                  <a:gd name="connsiteY29" fmla="*/ 28575 h 287655"/>
                  <a:gd name="connsiteX30" fmla="*/ 516255 w 535305"/>
                  <a:gd name="connsiteY30" fmla="*/ 51435 h 287655"/>
                  <a:gd name="connsiteX31" fmla="*/ 512445 w 535305"/>
                  <a:gd name="connsiteY31" fmla="*/ 64770 h 287655"/>
                  <a:gd name="connsiteX32" fmla="*/ 510540 w 535305"/>
                  <a:gd name="connsiteY32" fmla="*/ 78105 h 287655"/>
                  <a:gd name="connsiteX33" fmla="*/ 502920 w 535305"/>
                  <a:gd name="connsiteY33" fmla="*/ 93345 h 287655"/>
                  <a:gd name="connsiteX34" fmla="*/ 497205 w 535305"/>
                  <a:gd name="connsiteY34" fmla="*/ 110490 h 287655"/>
                  <a:gd name="connsiteX35" fmla="*/ 495300 w 535305"/>
                  <a:gd name="connsiteY35" fmla="*/ 118110 h 287655"/>
                  <a:gd name="connsiteX36" fmla="*/ 487680 w 535305"/>
                  <a:gd name="connsiteY36" fmla="*/ 140970 h 287655"/>
                  <a:gd name="connsiteX37" fmla="*/ 485775 w 535305"/>
                  <a:gd name="connsiteY37" fmla="*/ 146685 h 287655"/>
                  <a:gd name="connsiteX38" fmla="*/ 470535 w 535305"/>
                  <a:gd name="connsiteY38" fmla="*/ 175260 h 287655"/>
                  <a:gd name="connsiteX39" fmla="*/ 464820 w 535305"/>
                  <a:gd name="connsiteY39" fmla="*/ 186690 h 287655"/>
                  <a:gd name="connsiteX40" fmla="*/ 461010 w 535305"/>
                  <a:gd name="connsiteY40" fmla="*/ 198120 h 287655"/>
                  <a:gd name="connsiteX41" fmla="*/ 453390 w 535305"/>
                  <a:gd name="connsiteY41" fmla="*/ 213360 h 287655"/>
                  <a:gd name="connsiteX42" fmla="*/ 451485 w 535305"/>
                  <a:gd name="connsiteY42" fmla="*/ 220980 h 287655"/>
                  <a:gd name="connsiteX43" fmla="*/ 445770 w 535305"/>
                  <a:gd name="connsiteY43" fmla="*/ 226695 h 287655"/>
                  <a:gd name="connsiteX44" fmla="*/ 438150 w 535305"/>
                  <a:gd name="connsiteY44" fmla="*/ 241935 h 287655"/>
                  <a:gd name="connsiteX45" fmla="*/ 422910 w 535305"/>
                  <a:gd name="connsiteY45" fmla="*/ 253365 h 287655"/>
                  <a:gd name="connsiteX46" fmla="*/ 415290 w 535305"/>
                  <a:gd name="connsiteY46" fmla="*/ 259080 h 287655"/>
                  <a:gd name="connsiteX47" fmla="*/ 401955 w 535305"/>
                  <a:gd name="connsiteY47" fmla="*/ 264795 h 287655"/>
                  <a:gd name="connsiteX48" fmla="*/ 392430 w 535305"/>
                  <a:gd name="connsiteY48" fmla="*/ 270510 h 287655"/>
                  <a:gd name="connsiteX49" fmla="*/ 377190 w 535305"/>
                  <a:gd name="connsiteY49" fmla="*/ 276225 h 287655"/>
                  <a:gd name="connsiteX50" fmla="*/ 371475 w 535305"/>
                  <a:gd name="connsiteY50" fmla="*/ 280035 h 287655"/>
                  <a:gd name="connsiteX51" fmla="*/ 327660 w 535305"/>
                  <a:gd name="connsiteY51" fmla="*/ 287655 h 287655"/>
                  <a:gd name="connsiteX52" fmla="*/ 272415 w 535305"/>
                  <a:gd name="connsiteY52" fmla="*/ 281940 h 287655"/>
                  <a:gd name="connsiteX53" fmla="*/ 260985 w 535305"/>
                  <a:gd name="connsiteY53" fmla="*/ 278130 h 287655"/>
                  <a:gd name="connsiteX54" fmla="*/ 253365 w 535305"/>
                  <a:gd name="connsiteY54" fmla="*/ 276225 h 287655"/>
                  <a:gd name="connsiteX55" fmla="*/ 243840 w 535305"/>
                  <a:gd name="connsiteY55" fmla="*/ 272415 h 287655"/>
                  <a:gd name="connsiteX56" fmla="*/ 196215 w 535305"/>
                  <a:gd name="connsiteY56" fmla="*/ 257175 h 287655"/>
                  <a:gd name="connsiteX57" fmla="*/ 182880 w 535305"/>
                  <a:gd name="connsiteY57" fmla="*/ 251460 h 287655"/>
                  <a:gd name="connsiteX58" fmla="*/ 167640 w 535305"/>
                  <a:gd name="connsiteY58" fmla="*/ 243840 h 287655"/>
                  <a:gd name="connsiteX59" fmla="*/ 139065 w 535305"/>
                  <a:gd name="connsiteY59" fmla="*/ 232410 h 287655"/>
                  <a:gd name="connsiteX60" fmla="*/ 131445 w 535305"/>
                  <a:gd name="connsiteY60" fmla="*/ 226695 h 287655"/>
                  <a:gd name="connsiteX61" fmla="*/ 102870 w 535305"/>
                  <a:gd name="connsiteY61" fmla="*/ 217170 h 287655"/>
                  <a:gd name="connsiteX62" fmla="*/ 78105 w 535305"/>
                  <a:gd name="connsiteY62" fmla="*/ 203835 h 287655"/>
                  <a:gd name="connsiteX63" fmla="*/ 47625 w 535305"/>
                  <a:gd name="connsiteY63" fmla="*/ 188595 h 287655"/>
                  <a:gd name="connsiteX64" fmla="*/ 17145 w 535305"/>
                  <a:gd name="connsiteY64" fmla="*/ 173355 h 287655"/>
                  <a:gd name="connsiteX65" fmla="*/ 0 w 535305"/>
                  <a:gd name="connsiteY65" fmla="*/ 167640 h 28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5305" h="287655">
                    <a:moveTo>
                      <a:pt x="0" y="167640"/>
                    </a:moveTo>
                    <a:lnTo>
                      <a:pt x="0" y="167640"/>
                    </a:lnTo>
                    <a:cubicBezTo>
                      <a:pt x="40722" y="143207"/>
                      <a:pt x="-1403" y="166609"/>
                      <a:pt x="36195" y="150495"/>
                    </a:cubicBezTo>
                    <a:cubicBezTo>
                      <a:pt x="39598" y="149036"/>
                      <a:pt x="42469" y="146553"/>
                      <a:pt x="45720" y="144780"/>
                    </a:cubicBezTo>
                    <a:cubicBezTo>
                      <a:pt x="49460" y="142740"/>
                      <a:pt x="53426" y="141134"/>
                      <a:pt x="57150" y="139065"/>
                    </a:cubicBezTo>
                    <a:cubicBezTo>
                      <a:pt x="59151" y="137953"/>
                      <a:pt x="60773" y="136185"/>
                      <a:pt x="62865" y="135255"/>
                    </a:cubicBezTo>
                    <a:cubicBezTo>
                      <a:pt x="72230" y="131093"/>
                      <a:pt x="74498" y="131691"/>
                      <a:pt x="83820" y="129540"/>
                    </a:cubicBezTo>
                    <a:cubicBezTo>
                      <a:pt x="93781" y="127241"/>
                      <a:pt x="102138" y="124241"/>
                      <a:pt x="112395" y="123825"/>
                    </a:cubicBezTo>
                    <a:cubicBezTo>
                      <a:pt x="154924" y="122101"/>
                      <a:pt x="197485" y="121285"/>
                      <a:pt x="240030" y="120015"/>
                    </a:cubicBezTo>
                    <a:cubicBezTo>
                      <a:pt x="241725" y="119676"/>
                      <a:pt x="254821" y="117214"/>
                      <a:pt x="257175" y="116205"/>
                    </a:cubicBezTo>
                    <a:cubicBezTo>
                      <a:pt x="259279" y="115303"/>
                      <a:pt x="260806" y="113342"/>
                      <a:pt x="262890" y="112395"/>
                    </a:cubicBezTo>
                    <a:cubicBezTo>
                      <a:pt x="267829" y="110150"/>
                      <a:pt x="273031" y="108534"/>
                      <a:pt x="278130" y="106680"/>
                    </a:cubicBezTo>
                    <a:cubicBezTo>
                      <a:pt x="280017" y="105994"/>
                      <a:pt x="282049" y="105673"/>
                      <a:pt x="283845" y="104775"/>
                    </a:cubicBezTo>
                    <a:cubicBezTo>
                      <a:pt x="292888" y="100253"/>
                      <a:pt x="295741" y="96724"/>
                      <a:pt x="304800" y="91440"/>
                    </a:cubicBezTo>
                    <a:cubicBezTo>
                      <a:pt x="308479" y="89294"/>
                      <a:pt x="312686" y="88088"/>
                      <a:pt x="316230" y="85725"/>
                    </a:cubicBezTo>
                    <a:cubicBezTo>
                      <a:pt x="324155" y="80441"/>
                      <a:pt x="331524" y="74366"/>
                      <a:pt x="339090" y="68580"/>
                    </a:cubicBezTo>
                    <a:cubicBezTo>
                      <a:pt x="342320" y="66110"/>
                      <a:pt x="344978" y="62778"/>
                      <a:pt x="348615" y="60960"/>
                    </a:cubicBezTo>
                    <a:cubicBezTo>
                      <a:pt x="351155" y="59690"/>
                      <a:pt x="353827" y="58655"/>
                      <a:pt x="356235" y="57150"/>
                    </a:cubicBezTo>
                    <a:cubicBezTo>
                      <a:pt x="358927" y="55467"/>
                      <a:pt x="361610" y="53680"/>
                      <a:pt x="363855" y="51435"/>
                    </a:cubicBezTo>
                    <a:cubicBezTo>
                      <a:pt x="373168" y="42122"/>
                      <a:pt x="365337" y="44873"/>
                      <a:pt x="377190" y="38100"/>
                    </a:cubicBezTo>
                    <a:cubicBezTo>
                      <a:pt x="378933" y="37104"/>
                      <a:pt x="380928" y="36544"/>
                      <a:pt x="382905" y="36195"/>
                    </a:cubicBezTo>
                    <a:cubicBezTo>
                      <a:pt x="391749" y="34634"/>
                      <a:pt x="400717" y="33861"/>
                      <a:pt x="409575" y="32385"/>
                    </a:cubicBezTo>
                    <a:cubicBezTo>
                      <a:pt x="412158" y="31955"/>
                      <a:pt x="414582" y="30643"/>
                      <a:pt x="417195" y="30480"/>
                    </a:cubicBezTo>
                    <a:cubicBezTo>
                      <a:pt x="434952" y="29370"/>
                      <a:pt x="452755" y="29210"/>
                      <a:pt x="470535" y="28575"/>
                    </a:cubicBezTo>
                    <a:cubicBezTo>
                      <a:pt x="473710" y="27940"/>
                      <a:pt x="476936" y="27522"/>
                      <a:pt x="480060" y="26670"/>
                    </a:cubicBezTo>
                    <a:cubicBezTo>
                      <a:pt x="484958" y="25334"/>
                      <a:pt x="503507" y="18610"/>
                      <a:pt x="506730" y="17145"/>
                    </a:cubicBezTo>
                    <a:cubicBezTo>
                      <a:pt x="510143" y="15594"/>
                      <a:pt x="517469" y="9134"/>
                      <a:pt x="520065" y="7620"/>
                    </a:cubicBezTo>
                    <a:cubicBezTo>
                      <a:pt x="524971" y="4758"/>
                      <a:pt x="530225" y="2540"/>
                      <a:pt x="535305" y="0"/>
                    </a:cubicBezTo>
                    <a:cubicBezTo>
                      <a:pt x="534670" y="2540"/>
                      <a:pt x="534463" y="5227"/>
                      <a:pt x="533400" y="7620"/>
                    </a:cubicBezTo>
                    <a:cubicBezTo>
                      <a:pt x="527886" y="20026"/>
                      <a:pt x="526588" y="14722"/>
                      <a:pt x="521970" y="28575"/>
                    </a:cubicBezTo>
                    <a:cubicBezTo>
                      <a:pt x="519486" y="36026"/>
                      <a:pt x="518413" y="43883"/>
                      <a:pt x="516255" y="51435"/>
                    </a:cubicBezTo>
                    <a:cubicBezTo>
                      <a:pt x="514985" y="55880"/>
                      <a:pt x="513414" y="60250"/>
                      <a:pt x="512445" y="64770"/>
                    </a:cubicBezTo>
                    <a:cubicBezTo>
                      <a:pt x="511504" y="69160"/>
                      <a:pt x="511960" y="73845"/>
                      <a:pt x="510540" y="78105"/>
                    </a:cubicBezTo>
                    <a:cubicBezTo>
                      <a:pt x="508744" y="83493"/>
                      <a:pt x="505460" y="88265"/>
                      <a:pt x="502920" y="93345"/>
                    </a:cubicBezTo>
                    <a:cubicBezTo>
                      <a:pt x="498745" y="114219"/>
                      <a:pt x="503965" y="92462"/>
                      <a:pt x="497205" y="110490"/>
                    </a:cubicBezTo>
                    <a:cubicBezTo>
                      <a:pt x="496286" y="112941"/>
                      <a:pt x="496081" y="115611"/>
                      <a:pt x="495300" y="118110"/>
                    </a:cubicBezTo>
                    <a:cubicBezTo>
                      <a:pt x="492904" y="125777"/>
                      <a:pt x="490220" y="133350"/>
                      <a:pt x="487680" y="140970"/>
                    </a:cubicBezTo>
                    <a:cubicBezTo>
                      <a:pt x="487045" y="142875"/>
                      <a:pt x="486808" y="144963"/>
                      <a:pt x="485775" y="146685"/>
                    </a:cubicBezTo>
                    <a:cubicBezTo>
                      <a:pt x="464594" y="181986"/>
                      <a:pt x="480785" y="152709"/>
                      <a:pt x="470535" y="175260"/>
                    </a:cubicBezTo>
                    <a:cubicBezTo>
                      <a:pt x="468772" y="179138"/>
                      <a:pt x="466458" y="182758"/>
                      <a:pt x="464820" y="186690"/>
                    </a:cubicBezTo>
                    <a:cubicBezTo>
                      <a:pt x="463275" y="190397"/>
                      <a:pt x="462592" y="194429"/>
                      <a:pt x="461010" y="198120"/>
                    </a:cubicBezTo>
                    <a:cubicBezTo>
                      <a:pt x="458773" y="203340"/>
                      <a:pt x="454768" y="207850"/>
                      <a:pt x="453390" y="213360"/>
                    </a:cubicBezTo>
                    <a:cubicBezTo>
                      <a:pt x="452755" y="215900"/>
                      <a:pt x="452784" y="218707"/>
                      <a:pt x="451485" y="220980"/>
                    </a:cubicBezTo>
                    <a:cubicBezTo>
                      <a:pt x="450148" y="223319"/>
                      <a:pt x="447216" y="224422"/>
                      <a:pt x="445770" y="226695"/>
                    </a:cubicBezTo>
                    <a:cubicBezTo>
                      <a:pt x="442721" y="231487"/>
                      <a:pt x="442585" y="238387"/>
                      <a:pt x="438150" y="241935"/>
                    </a:cubicBezTo>
                    <a:cubicBezTo>
                      <a:pt x="417861" y="258166"/>
                      <a:pt x="437063" y="243256"/>
                      <a:pt x="422910" y="253365"/>
                    </a:cubicBezTo>
                    <a:cubicBezTo>
                      <a:pt x="420326" y="255210"/>
                      <a:pt x="418077" y="257560"/>
                      <a:pt x="415290" y="259080"/>
                    </a:cubicBezTo>
                    <a:cubicBezTo>
                      <a:pt x="411044" y="261396"/>
                      <a:pt x="406280" y="262632"/>
                      <a:pt x="401955" y="264795"/>
                    </a:cubicBezTo>
                    <a:cubicBezTo>
                      <a:pt x="398643" y="266451"/>
                      <a:pt x="395792" y="268958"/>
                      <a:pt x="392430" y="270510"/>
                    </a:cubicBezTo>
                    <a:cubicBezTo>
                      <a:pt x="387504" y="272784"/>
                      <a:pt x="382129" y="273980"/>
                      <a:pt x="377190" y="276225"/>
                    </a:cubicBezTo>
                    <a:cubicBezTo>
                      <a:pt x="375106" y="277172"/>
                      <a:pt x="373660" y="279352"/>
                      <a:pt x="371475" y="280035"/>
                    </a:cubicBezTo>
                    <a:cubicBezTo>
                      <a:pt x="352408" y="285993"/>
                      <a:pt x="346163" y="285805"/>
                      <a:pt x="327660" y="287655"/>
                    </a:cubicBezTo>
                    <a:cubicBezTo>
                      <a:pt x="309245" y="285750"/>
                      <a:pt x="290742" y="284558"/>
                      <a:pt x="272415" y="281940"/>
                    </a:cubicBezTo>
                    <a:cubicBezTo>
                      <a:pt x="268439" y="281372"/>
                      <a:pt x="264832" y="279284"/>
                      <a:pt x="260985" y="278130"/>
                    </a:cubicBezTo>
                    <a:cubicBezTo>
                      <a:pt x="258477" y="277378"/>
                      <a:pt x="255849" y="277053"/>
                      <a:pt x="253365" y="276225"/>
                    </a:cubicBezTo>
                    <a:cubicBezTo>
                      <a:pt x="250121" y="275144"/>
                      <a:pt x="247084" y="273496"/>
                      <a:pt x="243840" y="272415"/>
                    </a:cubicBezTo>
                    <a:cubicBezTo>
                      <a:pt x="228027" y="267144"/>
                      <a:pt x="211535" y="263741"/>
                      <a:pt x="196215" y="257175"/>
                    </a:cubicBezTo>
                    <a:cubicBezTo>
                      <a:pt x="191770" y="255270"/>
                      <a:pt x="187262" y="253505"/>
                      <a:pt x="182880" y="251460"/>
                    </a:cubicBezTo>
                    <a:cubicBezTo>
                      <a:pt x="177733" y="249058"/>
                      <a:pt x="172849" y="246105"/>
                      <a:pt x="167640" y="243840"/>
                    </a:cubicBezTo>
                    <a:cubicBezTo>
                      <a:pt x="158232" y="239750"/>
                      <a:pt x="148336" y="236802"/>
                      <a:pt x="139065" y="232410"/>
                    </a:cubicBezTo>
                    <a:cubicBezTo>
                      <a:pt x="136196" y="231051"/>
                      <a:pt x="134371" y="227927"/>
                      <a:pt x="131445" y="226695"/>
                    </a:cubicBezTo>
                    <a:cubicBezTo>
                      <a:pt x="122192" y="222799"/>
                      <a:pt x="112220" y="220829"/>
                      <a:pt x="102870" y="217170"/>
                    </a:cubicBezTo>
                    <a:cubicBezTo>
                      <a:pt x="86840" y="210897"/>
                      <a:pt x="90856" y="210514"/>
                      <a:pt x="78105" y="203835"/>
                    </a:cubicBezTo>
                    <a:cubicBezTo>
                      <a:pt x="68043" y="198564"/>
                      <a:pt x="58172" y="192814"/>
                      <a:pt x="47625" y="188595"/>
                    </a:cubicBezTo>
                    <a:cubicBezTo>
                      <a:pt x="24323" y="179274"/>
                      <a:pt x="34266" y="184769"/>
                      <a:pt x="17145" y="173355"/>
                    </a:cubicBezTo>
                    <a:cubicBezTo>
                      <a:pt x="12837" y="166893"/>
                      <a:pt x="2858" y="168593"/>
                      <a:pt x="0" y="167640"/>
                    </a:cubicBezTo>
                    <a:close/>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22" name="Gerader Verbinder 21">
                <a:extLst>
                  <a:ext uri="{FF2B5EF4-FFF2-40B4-BE49-F238E27FC236}">
                    <a16:creationId xmlns:a16="http://schemas.microsoft.com/office/drawing/2014/main" id="{DFD577C4-1136-2A26-96C2-E3BF24BA01A0}"/>
                  </a:ext>
                </a:extLst>
              </p:cNvPr>
              <p:cNvCxnSpPr>
                <a:cxnSpLocks/>
              </p:cNvCxnSpPr>
              <p:nvPr/>
            </p:nvCxnSpPr>
            <p:spPr>
              <a:xfrm>
                <a:off x="5553408" y="2298382"/>
                <a:ext cx="6014" cy="909004"/>
              </a:xfrm>
              <a:prstGeom prst="line">
                <a:avLst/>
              </a:prstGeom>
              <a:ln w="15875">
                <a:solidFill>
                  <a:srgbClr val="00324A"/>
                </a:solidFill>
              </a:ln>
            </p:spPr>
            <p:style>
              <a:lnRef idx="1">
                <a:schemeClr val="dk1"/>
              </a:lnRef>
              <a:fillRef idx="0">
                <a:schemeClr val="dk1"/>
              </a:fillRef>
              <a:effectRef idx="0">
                <a:schemeClr val="dk1"/>
              </a:effectRef>
              <a:fontRef idx="minor">
                <a:schemeClr val="tx1"/>
              </a:fontRef>
            </p:style>
          </p:cxnSp>
        </p:grpSp>
        <p:sp>
          <p:nvSpPr>
            <p:cNvPr id="14" name="Gleichschenkliges Dreieck 13">
              <a:extLst>
                <a:ext uri="{FF2B5EF4-FFF2-40B4-BE49-F238E27FC236}">
                  <a16:creationId xmlns:a16="http://schemas.microsoft.com/office/drawing/2014/main" id="{502E31BB-B1FC-07F4-1CFA-727B602A0C72}"/>
                </a:ext>
              </a:extLst>
            </p:cNvPr>
            <p:cNvSpPr/>
            <p:nvPr/>
          </p:nvSpPr>
          <p:spPr>
            <a:xfrm rot="10800000">
              <a:off x="8115743" y="2231783"/>
              <a:ext cx="201209" cy="1784231"/>
            </a:xfrm>
            <a:prstGeom prst="triangle">
              <a:avLst/>
            </a:prstGeom>
            <a:solidFill>
              <a:srgbClr val="7DB9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25292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A2D6784-D6EF-0D85-3BAD-B39B6D37E71F}"/>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5" name="Foliennummernplatzhalter 4">
            <a:extLst>
              <a:ext uri="{FF2B5EF4-FFF2-40B4-BE49-F238E27FC236}">
                <a16:creationId xmlns:a16="http://schemas.microsoft.com/office/drawing/2014/main" id="{803336F1-207D-AB4A-3075-61B1D1237B90}"/>
              </a:ext>
            </a:extLst>
          </p:cNvPr>
          <p:cNvSpPr>
            <a:spLocks noGrp="1"/>
          </p:cNvSpPr>
          <p:nvPr>
            <p:ph type="sldNum" sz="quarter" idx="12"/>
          </p:nvPr>
        </p:nvSpPr>
        <p:spPr/>
        <p:txBody>
          <a:bodyPr/>
          <a:lstStyle/>
          <a:p>
            <a:r>
              <a:rPr lang="de-DE" dirty="0"/>
              <a:t>EGU 2026 – Carolin Frauhammer</a:t>
            </a:r>
          </a:p>
          <a:p>
            <a:fld id="{E5ED3353-6082-4320-8390-9AF86134CC09}" type="slidenum">
              <a:rPr lang="de-DE" smtClean="0"/>
              <a:pPr/>
              <a:t>13</a:t>
            </a:fld>
            <a:endParaRPr lang="de-DE" dirty="0"/>
          </a:p>
        </p:txBody>
      </p:sp>
      <p:pic>
        <p:nvPicPr>
          <p:cNvPr id="8" name="Grafik 7">
            <a:extLst>
              <a:ext uri="{FF2B5EF4-FFF2-40B4-BE49-F238E27FC236}">
                <a16:creationId xmlns:a16="http://schemas.microsoft.com/office/drawing/2014/main" id="{5AD4FCC9-5E69-FFC6-B0DD-533F0C4ED25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65631" y="0"/>
            <a:ext cx="5826369" cy="5824426"/>
          </a:xfrm>
          <a:prstGeom prst="rect">
            <a:avLst/>
          </a:prstGeom>
        </p:spPr>
      </p:pic>
      <p:sp>
        <p:nvSpPr>
          <p:cNvPr id="6" name="Titel 1">
            <a:extLst>
              <a:ext uri="{FF2B5EF4-FFF2-40B4-BE49-F238E27FC236}">
                <a16:creationId xmlns:a16="http://schemas.microsoft.com/office/drawing/2014/main" id="{3A03F1C4-F8C5-1E75-5058-0A11CC2A1DBF}"/>
              </a:ext>
            </a:extLst>
          </p:cNvPr>
          <p:cNvSpPr>
            <a:spLocks noGrp="1"/>
          </p:cNvSpPr>
          <p:nvPr>
            <p:ph type="title"/>
          </p:nvPr>
        </p:nvSpPr>
        <p:spPr>
          <a:xfrm>
            <a:off x="266076" y="258191"/>
            <a:ext cx="10058400" cy="482514"/>
          </a:xfrm>
        </p:spPr>
        <p:txBody>
          <a:bodyPr>
            <a:normAutofit fontScale="90000"/>
          </a:bodyPr>
          <a:lstStyle/>
          <a:p>
            <a:r>
              <a:rPr lang="de-DE" dirty="0"/>
              <a:t>OM </a:t>
            </a:r>
            <a:r>
              <a:rPr lang="de-DE" dirty="0" err="1"/>
              <a:t>characteristic</a:t>
            </a:r>
            <a:endParaRPr lang="de-DE" dirty="0"/>
          </a:p>
        </p:txBody>
      </p:sp>
    </p:spTree>
    <p:extLst>
      <p:ext uri="{BB962C8B-B14F-4D97-AF65-F5344CB8AC3E}">
        <p14:creationId xmlns:p14="http://schemas.microsoft.com/office/powerpoint/2010/main" val="359470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3054-1027-F122-14D0-E14DA09884E8}"/>
            </a:ext>
          </a:extLst>
        </p:cNvPr>
        <p:cNvGrpSpPr/>
        <p:nvPr/>
      </p:nvGrpSpPr>
      <p:grpSpPr>
        <a:xfrm>
          <a:off x="0" y="0"/>
          <a:ext cx="0" cy="0"/>
          <a:chOff x="0" y="0"/>
          <a:chExt cx="0" cy="0"/>
        </a:xfrm>
      </p:grpSpPr>
      <p:sp>
        <p:nvSpPr>
          <p:cNvPr id="4" name="Datumsplatzhalter 3">
            <a:extLst>
              <a:ext uri="{FF2B5EF4-FFF2-40B4-BE49-F238E27FC236}">
                <a16:creationId xmlns:a16="http://schemas.microsoft.com/office/drawing/2014/main" id="{C4D8E706-D8F5-C254-7C74-A4FFDF9A9FD3}"/>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5" name="Foliennummernplatzhalter 4">
            <a:extLst>
              <a:ext uri="{FF2B5EF4-FFF2-40B4-BE49-F238E27FC236}">
                <a16:creationId xmlns:a16="http://schemas.microsoft.com/office/drawing/2014/main" id="{2336BB15-7E63-5A5B-7F11-6A5EFAB8B0C0}"/>
              </a:ext>
            </a:extLst>
          </p:cNvPr>
          <p:cNvSpPr>
            <a:spLocks noGrp="1"/>
          </p:cNvSpPr>
          <p:nvPr>
            <p:ph type="sldNum" sz="quarter" idx="12"/>
          </p:nvPr>
        </p:nvSpPr>
        <p:spPr/>
        <p:txBody>
          <a:bodyPr/>
          <a:lstStyle/>
          <a:p>
            <a:r>
              <a:rPr lang="de-DE" dirty="0"/>
              <a:t>EGU 2026 – Carolin Frauhammer</a:t>
            </a:r>
          </a:p>
          <a:p>
            <a:fld id="{E5ED3353-6082-4320-8390-9AF86134CC09}" type="slidenum">
              <a:rPr lang="de-DE" smtClean="0"/>
              <a:pPr/>
              <a:t>14</a:t>
            </a:fld>
            <a:endParaRPr lang="de-DE" dirty="0"/>
          </a:p>
        </p:txBody>
      </p:sp>
      <p:pic>
        <p:nvPicPr>
          <p:cNvPr id="8" name="Grafik 7">
            <a:extLst>
              <a:ext uri="{FF2B5EF4-FFF2-40B4-BE49-F238E27FC236}">
                <a16:creationId xmlns:a16="http://schemas.microsoft.com/office/drawing/2014/main" id="{73D559BB-5EC6-59D2-9CB3-BFC773C2112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65631" y="0"/>
            <a:ext cx="5826369" cy="5824426"/>
          </a:xfrm>
          <a:prstGeom prst="rect">
            <a:avLst/>
          </a:prstGeom>
        </p:spPr>
      </p:pic>
      <p:sp>
        <p:nvSpPr>
          <p:cNvPr id="6" name="Pfeil: nach links und rechts 5">
            <a:extLst>
              <a:ext uri="{FF2B5EF4-FFF2-40B4-BE49-F238E27FC236}">
                <a16:creationId xmlns:a16="http://schemas.microsoft.com/office/drawing/2014/main" id="{2C8F1285-3201-5192-6063-7505CB4DB8D0}"/>
              </a:ext>
            </a:extLst>
          </p:cNvPr>
          <p:cNvSpPr/>
          <p:nvPr/>
        </p:nvSpPr>
        <p:spPr>
          <a:xfrm>
            <a:off x="1625299" y="741785"/>
            <a:ext cx="3575675" cy="58966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Bacteria		</a:t>
            </a:r>
            <a:r>
              <a:rPr lang="de-DE" dirty="0" err="1"/>
              <a:t>higher</a:t>
            </a:r>
            <a:r>
              <a:rPr lang="de-DE" dirty="0"/>
              <a:t> </a:t>
            </a:r>
            <a:r>
              <a:rPr lang="de-DE" dirty="0" err="1"/>
              <a:t>land</a:t>
            </a:r>
            <a:r>
              <a:rPr lang="de-DE" dirty="0"/>
              <a:t> plants</a:t>
            </a:r>
          </a:p>
        </p:txBody>
      </p:sp>
      <p:sp>
        <p:nvSpPr>
          <p:cNvPr id="7" name="Titel 1">
            <a:extLst>
              <a:ext uri="{FF2B5EF4-FFF2-40B4-BE49-F238E27FC236}">
                <a16:creationId xmlns:a16="http://schemas.microsoft.com/office/drawing/2014/main" id="{4BEE2A3D-C541-D31A-BBD2-8F8DBE56FD08}"/>
              </a:ext>
            </a:extLst>
          </p:cNvPr>
          <p:cNvSpPr>
            <a:spLocks noGrp="1"/>
          </p:cNvSpPr>
          <p:nvPr>
            <p:ph type="title"/>
          </p:nvPr>
        </p:nvSpPr>
        <p:spPr>
          <a:xfrm>
            <a:off x="266076" y="258191"/>
            <a:ext cx="10058400" cy="482514"/>
          </a:xfrm>
        </p:spPr>
        <p:txBody>
          <a:bodyPr>
            <a:normAutofit fontScale="90000"/>
          </a:bodyPr>
          <a:lstStyle/>
          <a:p>
            <a:r>
              <a:rPr lang="de-DE" dirty="0"/>
              <a:t>OM source</a:t>
            </a:r>
          </a:p>
        </p:txBody>
      </p:sp>
      <p:grpSp>
        <p:nvGrpSpPr>
          <p:cNvPr id="17" name="Gruppieren 16">
            <a:extLst>
              <a:ext uri="{FF2B5EF4-FFF2-40B4-BE49-F238E27FC236}">
                <a16:creationId xmlns:a16="http://schemas.microsoft.com/office/drawing/2014/main" id="{E5BDA2A2-30AF-06A3-F4A4-44C0AE48E416}"/>
              </a:ext>
            </a:extLst>
          </p:cNvPr>
          <p:cNvGrpSpPr/>
          <p:nvPr/>
        </p:nvGrpSpPr>
        <p:grpSpPr>
          <a:xfrm>
            <a:off x="1750144" y="1331445"/>
            <a:ext cx="3131420" cy="4492981"/>
            <a:chOff x="2664777" y="721586"/>
            <a:chExt cx="3623729" cy="5070806"/>
          </a:xfrm>
        </p:grpSpPr>
        <p:pic>
          <p:nvPicPr>
            <p:cNvPr id="12" name="Grafik 11" descr="Ein Bild, das Text, Diagramm, Screenshot, Reihe enthält.&#10;&#10;KI-generierte Inhalte können fehlerhaft sein.">
              <a:extLst>
                <a:ext uri="{FF2B5EF4-FFF2-40B4-BE49-F238E27FC236}">
                  <a16:creationId xmlns:a16="http://schemas.microsoft.com/office/drawing/2014/main" id="{17158621-7309-17B1-28BD-EF0C9E12C3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4777" y="721586"/>
              <a:ext cx="3623729" cy="5070806"/>
            </a:xfrm>
            <a:prstGeom prst="rect">
              <a:avLst/>
            </a:prstGeom>
          </p:spPr>
        </p:pic>
        <p:pic>
          <p:nvPicPr>
            <p:cNvPr id="13" name="Grafik 12">
              <a:extLst>
                <a:ext uri="{FF2B5EF4-FFF2-40B4-BE49-F238E27FC236}">
                  <a16:creationId xmlns:a16="http://schemas.microsoft.com/office/drawing/2014/main" id="{9892D4A8-E2BF-1CBF-6F19-C1B1EEA69A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2991" y="3242486"/>
              <a:ext cx="378550" cy="218394"/>
            </a:xfrm>
            <a:prstGeom prst="rect">
              <a:avLst/>
            </a:prstGeom>
          </p:spPr>
        </p:pic>
      </p:grpSp>
    </p:spTree>
    <p:extLst>
      <p:ext uri="{BB962C8B-B14F-4D97-AF65-F5344CB8AC3E}">
        <p14:creationId xmlns:p14="http://schemas.microsoft.com/office/powerpoint/2010/main" val="244604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19AA-08AF-5D8C-83F4-61571D2CBADF}"/>
            </a:ext>
          </a:extLst>
        </p:cNvPr>
        <p:cNvGrpSpPr/>
        <p:nvPr/>
      </p:nvGrpSpPr>
      <p:grpSpPr>
        <a:xfrm>
          <a:off x="0" y="0"/>
          <a:ext cx="0" cy="0"/>
          <a:chOff x="0" y="0"/>
          <a:chExt cx="0" cy="0"/>
        </a:xfrm>
      </p:grpSpPr>
      <p:sp>
        <p:nvSpPr>
          <p:cNvPr id="4" name="Datumsplatzhalter 3">
            <a:extLst>
              <a:ext uri="{FF2B5EF4-FFF2-40B4-BE49-F238E27FC236}">
                <a16:creationId xmlns:a16="http://schemas.microsoft.com/office/drawing/2014/main" id="{15D9E1CF-0927-945B-E2C7-14CEFAA3D400}"/>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5" name="Foliennummernplatzhalter 4">
            <a:extLst>
              <a:ext uri="{FF2B5EF4-FFF2-40B4-BE49-F238E27FC236}">
                <a16:creationId xmlns:a16="http://schemas.microsoft.com/office/drawing/2014/main" id="{24BF70C8-DD5A-D495-D9AB-D1953A50C030}"/>
              </a:ext>
            </a:extLst>
          </p:cNvPr>
          <p:cNvSpPr>
            <a:spLocks noGrp="1"/>
          </p:cNvSpPr>
          <p:nvPr>
            <p:ph type="sldNum" sz="quarter" idx="12"/>
          </p:nvPr>
        </p:nvSpPr>
        <p:spPr/>
        <p:txBody>
          <a:bodyPr/>
          <a:lstStyle/>
          <a:p>
            <a:r>
              <a:rPr lang="de-DE" dirty="0"/>
              <a:t>EGU 2026 – Carolin Frauhammer</a:t>
            </a:r>
          </a:p>
          <a:p>
            <a:fld id="{E5ED3353-6082-4320-8390-9AF86134CC09}" type="slidenum">
              <a:rPr lang="de-DE" smtClean="0"/>
              <a:pPr/>
              <a:t>15</a:t>
            </a:fld>
            <a:endParaRPr lang="de-DE" dirty="0"/>
          </a:p>
        </p:txBody>
      </p:sp>
      <p:pic>
        <p:nvPicPr>
          <p:cNvPr id="8" name="Grafik 7">
            <a:extLst>
              <a:ext uri="{FF2B5EF4-FFF2-40B4-BE49-F238E27FC236}">
                <a16:creationId xmlns:a16="http://schemas.microsoft.com/office/drawing/2014/main" id="{6A8C9108-C1E4-5B5D-E508-8A1EEF7FE5E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65631" y="0"/>
            <a:ext cx="5826369" cy="5824426"/>
          </a:xfrm>
          <a:prstGeom prst="rect">
            <a:avLst/>
          </a:prstGeom>
        </p:spPr>
      </p:pic>
      <p:sp>
        <p:nvSpPr>
          <p:cNvPr id="7" name="Titel 1">
            <a:extLst>
              <a:ext uri="{FF2B5EF4-FFF2-40B4-BE49-F238E27FC236}">
                <a16:creationId xmlns:a16="http://schemas.microsoft.com/office/drawing/2014/main" id="{3DBEFD0C-78CD-D4B1-8176-63728C726434}"/>
              </a:ext>
            </a:extLst>
          </p:cNvPr>
          <p:cNvSpPr>
            <a:spLocks noGrp="1"/>
          </p:cNvSpPr>
          <p:nvPr>
            <p:ph type="title"/>
          </p:nvPr>
        </p:nvSpPr>
        <p:spPr>
          <a:xfrm>
            <a:off x="266076" y="258191"/>
            <a:ext cx="10058400" cy="482514"/>
          </a:xfrm>
        </p:spPr>
        <p:txBody>
          <a:bodyPr>
            <a:normAutofit fontScale="90000"/>
          </a:bodyPr>
          <a:lstStyle/>
          <a:p>
            <a:r>
              <a:rPr lang="de-DE" dirty="0"/>
              <a:t>OM </a:t>
            </a:r>
            <a:r>
              <a:rPr lang="de-DE" dirty="0" err="1"/>
              <a:t>quantity</a:t>
            </a:r>
            <a:endParaRPr lang="de-DE" dirty="0"/>
          </a:p>
        </p:txBody>
      </p:sp>
      <p:grpSp>
        <p:nvGrpSpPr>
          <p:cNvPr id="9" name="Gruppieren 8">
            <a:extLst>
              <a:ext uri="{FF2B5EF4-FFF2-40B4-BE49-F238E27FC236}">
                <a16:creationId xmlns:a16="http://schemas.microsoft.com/office/drawing/2014/main" id="{04DBB151-D466-F3AB-AFFF-0CC7214A7D09}"/>
              </a:ext>
            </a:extLst>
          </p:cNvPr>
          <p:cNvGrpSpPr/>
          <p:nvPr/>
        </p:nvGrpSpPr>
        <p:grpSpPr>
          <a:xfrm>
            <a:off x="931306" y="1331626"/>
            <a:ext cx="3552980" cy="4492800"/>
            <a:chOff x="0" y="740705"/>
            <a:chExt cx="3552980" cy="4492800"/>
          </a:xfrm>
        </p:grpSpPr>
        <p:pic>
          <p:nvPicPr>
            <p:cNvPr id="10" name="Grafik 9" descr="Ein Bild, das Text, Diagramm, Screenshot, Reihe enthält.&#10;&#10;KI-generierte Inhalte können fehlerhaft sein.">
              <a:extLst>
                <a:ext uri="{FF2B5EF4-FFF2-40B4-BE49-F238E27FC236}">
                  <a16:creationId xmlns:a16="http://schemas.microsoft.com/office/drawing/2014/main" id="{47A69211-E5CC-5C7C-AF05-A720BFCD9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40705"/>
              <a:ext cx="3210672" cy="4492800"/>
            </a:xfrm>
            <a:prstGeom prst="rect">
              <a:avLst/>
            </a:prstGeom>
          </p:spPr>
        </p:pic>
        <p:pic>
          <p:nvPicPr>
            <p:cNvPr id="11" name="Grafik 10">
              <a:extLst>
                <a:ext uri="{FF2B5EF4-FFF2-40B4-BE49-F238E27FC236}">
                  <a16:creationId xmlns:a16="http://schemas.microsoft.com/office/drawing/2014/main" id="{EEAB01B2-A9DA-5962-B8F7-37D3E043D8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4430" y="3195205"/>
              <a:ext cx="378550" cy="218394"/>
            </a:xfrm>
            <a:prstGeom prst="rect">
              <a:avLst/>
            </a:prstGeom>
          </p:spPr>
        </p:pic>
      </p:grpSp>
      <p:pic>
        <p:nvPicPr>
          <p:cNvPr id="14" name="Grafik 13">
            <a:extLst>
              <a:ext uri="{FF2B5EF4-FFF2-40B4-BE49-F238E27FC236}">
                <a16:creationId xmlns:a16="http://schemas.microsoft.com/office/drawing/2014/main" id="{825C9EA7-6EED-D526-06C9-0E5C4D17B48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149516" y="0"/>
            <a:ext cx="946483" cy="5824426"/>
          </a:xfrm>
          <a:prstGeom prst="rect">
            <a:avLst/>
          </a:prstGeom>
        </p:spPr>
      </p:pic>
    </p:spTree>
    <p:extLst>
      <p:ext uri="{BB962C8B-B14F-4D97-AF65-F5344CB8AC3E}">
        <p14:creationId xmlns:p14="http://schemas.microsoft.com/office/powerpoint/2010/main" val="416178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86FC2-DB9A-A789-A45F-9265979617C1}"/>
            </a:ext>
          </a:extLst>
        </p:cNvPr>
        <p:cNvGrpSpPr/>
        <p:nvPr/>
      </p:nvGrpSpPr>
      <p:grpSpPr>
        <a:xfrm>
          <a:off x="0" y="0"/>
          <a:ext cx="0" cy="0"/>
          <a:chOff x="0" y="0"/>
          <a:chExt cx="0" cy="0"/>
        </a:xfrm>
      </p:grpSpPr>
      <p:sp>
        <p:nvSpPr>
          <p:cNvPr id="4" name="Datumsplatzhalter 3">
            <a:extLst>
              <a:ext uri="{FF2B5EF4-FFF2-40B4-BE49-F238E27FC236}">
                <a16:creationId xmlns:a16="http://schemas.microsoft.com/office/drawing/2014/main" id="{C3DC82DA-5CB8-1E83-4168-75277E305943}"/>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5" name="Foliennummernplatzhalter 4">
            <a:extLst>
              <a:ext uri="{FF2B5EF4-FFF2-40B4-BE49-F238E27FC236}">
                <a16:creationId xmlns:a16="http://schemas.microsoft.com/office/drawing/2014/main" id="{2135ABFB-7DD9-E776-33E6-CFBDF60B406D}"/>
              </a:ext>
            </a:extLst>
          </p:cNvPr>
          <p:cNvSpPr>
            <a:spLocks noGrp="1"/>
          </p:cNvSpPr>
          <p:nvPr>
            <p:ph type="sldNum" sz="quarter" idx="12"/>
          </p:nvPr>
        </p:nvSpPr>
        <p:spPr/>
        <p:txBody>
          <a:bodyPr/>
          <a:lstStyle/>
          <a:p>
            <a:r>
              <a:rPr lang="de-DE" dirty="0"/>
              <a:t>EGU 2026 – Carolin Frauhammer</a:t>
            </a:r>
          </a:p>
          <a:p>
            <a:fld id="{E5ED3353-6082-4320-8390-9AF86134CC09}" type="slidenum">
              <a:rPr lang="de-DE" smtClean="0"/>
              <a:pPr/>
              <a:t>16</a:t>
            </a:fld>
            <a:endParaRPr lang="de-DE" dirty="0"/>
          </a:p>
        </p:txBody>
      </p:sp>
      <p:pic>
        <p:nvPicPr>
          <p:cNvPr id="8" name="Grafik 7">
            <a:extLst>
              <a:ext uri="{FF2B5EF4-FFF2-40B4-BE49-F238E27FC236}">
                <a16:creationId xmlns:a16="http://schemas.microsoft.com/office/drawing/2014/main" id="{860AA346-D7B6-A541-8F8A-0BC882D92A2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65631" y="0"/>
            <a:ext cx="5826369" cy="5824426"/>
          </a:xfrm>
          <a:prstGeom prst="rect">
            <a:avLst/>
          </a:prstGeom>
        </p:spPr>
      </p:pic>
      <p:sp>
        <p:nvSpPr>
          <p:cNvPr id="7" name="Titel 1">
            <a:extLst>
              <a:ext uri="{FF2B5EF4-FFF2-40B4-BE49-F238E27FC236}">
                <a16:creationId xmlns:a16="http://schemas.microsoft.com/office/drawing/2014/main" id="{17398866-B493-5938-7E26-A295E796967B}"/>
              </a:ext>
            </a:extLst>
          </p:cNvPr>
          <p:cNvSpPr>
            <a:spLocks noGrp="1"/>
          </p:cNvSpPr>
          <p:nvPr>
            <p:ph type="title"/>
          </p:nvPr>
        </p:nvSpPr>
        <p:spPr>
          <a:xfrm>
            <a:off x="266076" y="258191"/>
            <a:ext cx="10058400" cy="482514"/>
          </a:xfrm>
        </p:spPr>
        <p:txBody>
          <a:bodyPr>
            <a:normAutofit fontScale="90000"/>
          </a:bodyPr>
          <a:lstStyle/>
          <a:p>
            <a:r>
              <a:rPr lang="de-DE" dirty="0"/>
              <a:t>OM </a:t>
            </a:r>
            <a:r>
              <a:rPr lang="de-DE" dirty="0" err="1"/>
              <a:t>quality</a:t>
            </a:r>
            <a:endParaRPr lang="de-DE" dirty="0"/>
          </a:p>
        </p:txBody>
      </p:sp>
      <p:sp>
        <p:nvSpPr>
          <p:cNvPr id="2" name="Pfeil: nach rechts 1">
            <a:extLst>
              <a:ext uri="{FF2B5EF4-FFF2-40B4-BE49-F238E27FC236}">
                <a16:creationId xmlns:a16="http://schemas.microsoft.com/office/drawing/2014/main" id="{607AE37F-9F44-BE4C-E824-8D3B1FC06A3A}"/>
              </a:ext>
            </a:extLst>
          </p:cNvPr>
          <p:cNvSpPr/>
          <p:nvPr/>
        </p:nvSpPr>
        <p:spPr>
          <a:xfrm>
            <a:off x="266076" y="740705"/>
            <a:ext cx="2109731" cy="6269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Quality </a:t>
            </a:r>
          </a:p>
        </p:txBody>
      </p:sp>
      <p:sp>
        <p:nvSpPr>
          <p:cNvPr id="3" name="Pfeil: nach links 2">
            <a:extLst>
              <a:ext uri="{FF2B5EF4-FFF2-40B4-BE49-F238E27FC236}">
                <a16:creationId xmlns:a16="http://schemas.microsoft.com/office/drawing/2014/main" id="{A8205053-3F10-C96D-DE2B-87ED022EC0C7}"/>
              </a:ext>
            </a:extLst>
          </p:cNvPr>
          <p:cNvSpPr/>
          <p:nvPr/>
        </p:nvSpPr>
        <p:spPr>
          <a:xfrm>
            <a:off x="3914669" y="740705"/>
            <a:ext cx="2109731" cy="64417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Degradation</a:t>
            </a:r>
          </a:p>
        </p:txBody>
      </p:sp>
      <p:grpSp>
        <p:nvGrpSpPr>
          <p:cNvPr id="13" name="Gruppieren 12">
            <a:extLst>
              <a:ext uri="{FF2B5EF4-FFF2-40B4-BE49-F238E27FC236}">
                <a16:creationId xmlns:a16="http://schemas.microsoft.com/office/drawing/2014/main" id="{35CDEAA3-8966-4230-B3D8-436AE4AF4F5F}"/>
              </a:ext>
            </a:extLst>
          </p:cNvPr>
          <p:cNvGrpSpPr/>
          <p:nvPr/>
        </p:nvGrpSpPr>
        <p:grpSpPr>
          <a:xfrm>
            <a:off x="28290" y="1387108"/>
            <a:ext cx="6133038" cy="4291083"/>
            <a:chOff x="28290" y="1387108"/>
            <a:chExt cx="6133038" cy="4291083"/>
          </a:xfrm>
        </p:grpSpPr>
        <p:pic>
          <p:nvPicPr>
            <p:cNvPr id="6" name="Grafik 5">
              <a:extLst>
                <a:ext uri="{FF2B5EF4-FFF2-40B4-BE49-F238E27FC236}">
                  <a16:creationId xmlns:a16="http://schemas.microsoft.com/office/drawing/2014/main" id="{CDCE0599-E37E-2E4F-B4C5-093BE300A9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8290" y="1387108"/>
              <a:ext cx="6133038" cy="4291083"/>
            </a:xfrm>
            <a:prstGeom prst="rect">
              <a:avLst/>
            </a:prstGeom>
          </p:spPr>
        </p:pic>
        <p:pic>
          <p:nvPicPr>
            <p:cNvPr id="12" name="Grafik 11">
              <a:extLst>
                <a:ext uri="{FF2B5EF4-FFF2-40B4-BE49-F238E27FC236}">
                  <a16:creationId xmlns:a16="http://schemas.microsoft.com/office/drawing/2014/main" id="{AFE57275-6E1B-1423-DC13-258093DC5C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7304" y="3532649"/>
              <a:ext cx="378550" cy="218394"/>
            </a:xfrm>
            <a:prstGeom prst="rect">
              <a:avLst/>
            </a:prstGeom>
          </p:spPr>
        </p:pic>
      </p:grpSp>
      <p:pic>
        <p:nvPicPr>
          <p:cNvPr id="15" name="Grafik 14" descr="Ein Bild, das Text, Diagramm, Screenshot, Rechteck enthält.&#10;&#10;KI-generierte Inhalte können fehlerhaft sein.">
            <a:extLst>
              <a:ext uri="{FF2B5EF4-FFF2-40B4-BE49-F238E27FC236}">
                <a16:creationId xmlns:a16="http://schemas.microsoft.com/office/drawing/2014/main" id="{E536048F-551D-D577-9133-C6EEF7BF45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2784" y="1401228"/>
            <a:ext cx="3045180" cy="4261222"/>
          </a:xfrm>
          <a:prstGeom prst="rect">
            <a:avLst/>
          </a:prstGeom>
        </p:spPr>
      </p:pic>
    </p:spTree>
    <p:extLst>
      <p:ext uri="{BB962C8B-B14F-4D97-AF65-F5344CB8AC3E}">
        <p14:creationId xmlns:p14="http://schemas.microsoft.com/office/powerpoint/2010/main" val="384777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F524027F-5350-D1E5-748A-AEFE1ADBA703}"/>
              </a:ext>
            </a:extLst>
          </p:cNvPr>
          <p:cNvSpPr/>
          <p:nvPr/>
        </p:nvSpPr>
        <p:spPr>
          <a:xfrm>
            <a:off x="4711344" y="1596723"/>
            <a:ext cx="7127952" cy="97455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Same, terrestrial dominated, origin at all studied sites</a:t>
            </a:r>
          </a:p>
          <a:p>
            <a:r>
              <a:rPr lang="en-GB" dirty="0">
                <a:sym typeface="Wingdings" panose="05000000000000000000" pitchFamily="2" charset="2"/>
              </a:rPr>
              <a:t> </a:t>
            </a:r>
            <a:r>
              <a:rPr lang="en-GB" dirty="0"/>
              <a:t>hypothesis confirmed by sedimentology and biogeochemistry</a:t>
            </a:r>
          </a:p>
        </p:txBody>
      </p:sp>
      <p:sp>
        <p:nvSpPr>
          <p:cNvPr id="4" name="Datumsplatzhalter 3">
            <a:extLst>
              <a:ext uri="{FF2B5EF4-FFF2-40B4-BE49-F238E27FC236}">
                <a16:creationId xmlns:a16="http://schemas.microsoft.com/office/drawing/2014/main" id="{4533E818-A15F-2353-2247-788DBB4FB6BB}"/>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02CDB5B3-2BC1-4792-F745-9DE75498C541}"/>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17</a:t>
            </a:fld>
            <a:endParaRPr lang="en-GB" noProof="0" dirty="0"/>
          </a:p>
        </p:txBody>
      </p:sp>
      <p:sp>
        <p:nvSpPr>
          <p:cNvPr id="6" name="Rechteck: abgerundete Ecken 5">
            <a:extLst>
              <a:ext uri="{FF2B5EF4-FFF2-40B4-BE49-F238E27FC236}">
                <a16:creationId xmlns:a16="http://schemas.microsoft.com/office/drawing/2014/main" id="{967EF680-5619-8CB8-FBC0-139EC93C77ED}"/>
              </a:ext>
            </a:extLst>
          </p:cNvPr>
          <p:cNvSpPr/>
          <p:nvPr/>
        </p:nvSpPr>
        <p:spPr>
          <a:xfrm>
            <a:off x="352704" y="342035"/>
            <a:ext cx="4089356" cy="9745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Landscape development</a:t>
            </a:r>
          </a:p>
        </p:txBody>
      </p:sp>
      <p:sp>
        <p:nvSpPr>
          <p:cNvPr id="12" name="Textfeld 11">
            <a:extLst>
              <a:ext uri="{FF2B5EF4-FFF2-40B4-BE49-F238E27FC236}">
                <a16:creationId xmlns:a16="http://schemas.microsoft.com/office/drawing/2014/main" id="{602F26E5-2288-50A1-F97B-7938CF588135}"/>
              </a:ext>
            </a:extLst>
          </p:cNvPr>
          <p:cNvSpPr txBox="1"/>
          <p:nvPr/>
        </p:nvSpPr>
        <p:spPr>
          <a:xfrm>
            <a:off x="352705" y="5281732"/>
            <a:ext cx="11486592" cy="369332"/>
          </a:xfrm>
          <a:prstGeom prst="rect">
            <a:avLst/>
          </a:prstGeom>
          <a:noFill/>
        </p:spPr>
        <p:txBody>
          <a:bodyPr wrap="square" rtlCol="0">
            <a:spAutoFit/>
          </a:bodyPr>
          <a:lstStyle/>
          <a:p>
            <a:pPr algn="ctr"/>
            <a:r>
              <a:rPr lang="en-GB" noProof="0" dirty="0">
                <a:solidFill>
                  <a:srgbClr val="FF0000"/>
                </a:solidFill>
              </a:rPr>
              <a:t>High GHG potential due high ice- and</a:t>
            </a:r>
            <a:r>
              <a:rPr lang="en-GB" noProof="0" dirty="0">
                <a:solidFill>
                  <a:srgbClr val="FF0000"/>
                </a:solidFill>
                <a:sym typeface="Wingdings" panose="05000000000000000000" pitchFamily="2" charset="2"/>
              </a:rPr>
              <a:t> carbon-amount with yet good quality for future decomposition</a:t>
            </a:r>
            <a:r>
              <a:rPr lang="en-GB" dirty="0">
                <a:solidFill>
                  <a:srgbClr val="FF0000"/>
                </a:solidFill>
                <a:sym typeface="Wingdings" panose="05000000000000000000" pitchFamily="2" charset="2"/>
              </a:rPr>
              <a:t>!</a:t>
            </a:r>
            <a:r>
              <a:rPr lang="en-GB" noProof="0" dirty="0">
                <a:solidFill>
                  <a:srgbClr val="FF0000"/>
                </a:solidFill>
                <a:sym typeface="Wingdings" panose="05000000000000000000" pitchFamily="2" charset="2"/>
              </a:rPr>
              <a:t> </a:t>
            </a:r>
            <a:endParaRPr lang="en-GB" noProof="0" dirty="0">
              <a:solidFill>
                <a:srgbClr val="FF0000"/>
              </a:solidFill>
            </a:endParaRPr>
          </a:p>
        </p:txBody>
      </p:sp>
      <p:sp>
        <p:nvSpPr>
          <p:cNvPr id="2" name="Rechteck: abgerundete Ecken 1">
            <a:extLst>
              <a:ext uri="{FF2B5EF4-FFF2-40B4-BE49-F238E27FC236}">
                <a16:creationId xmlns:a16="http://schemas.microsoft.com/office/drawing/2014/main" id="{29E86284-AFBD-4D6A-ED78-30C85C3D2F17}"/>
              </a:ext>
            </a:extLst>
          </p:cNvPr>
          <p:cNvSpPr/>
          <p:nvPr/>
        </p:nvSpPr>
        <p:spPr>
          <a:xfrm>
            <a:off x="352704" y="4118455"/>
            <a:ext cx="4089356" cy="9745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OM quality</a:t>
            </a:r>
          </a:p>
        </p:txBody>
      </p:sp>
      <p:sp>
        <p:nvSpPr>
          <p:cNvPr id="3" name="Rechteck: abgerundete Ecken 2">
            <a:extLst>
              <a:ext uri="{FF2B5EF4-FFF2-40B4-BE49-F238E27FC236}">
                <a16:creationId xmlns:a16="http://schemas.microsoft.com/office/drawing/2014/main" id="{4A668B2A-04A2-EDE3-0CFE-2ADBA9E404AF}"/>
              </a:ext>
            </a:extLst>
          </p:cNvPr>
          <p:cNvSpPr/>
          <p:nvPr/>
        </p:nvSpPr>
        <p:spPr>
          <a:xfrm>
            <a:off x="352704" y="1596723"/>
            <a:ext cx="4089356" cy="9745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OM source</a:t>
            </a:r>
          </a:p>
        </p:txBody>
      </p:sp>
      <p:sp>
        <p:nvSpPr>
          <p:cNvPr id="8" name="Rechteck: abgerundete Ecken 7">
            <a:extLst>
              <a:ext uri="{FF2B5EF4-FFF2-40B4-BE49-F238E27FC236}">
                <a16:creationId xmlns:a16="http://schemas.microsoft.com/office/drawing/2014/main" id="{662BA1B2-4FCA-DBC1-34D4-E54D4F30A05F}"/>
              </a:ext>
            </a:extLst>
          </p:cNvPr>
          <p:cNvSpPr/>
          <p:nvPr/>
        </p:nvSpPr>
        <p:spPr>
          <a:xfrm>
            <a:off x="352704" y="2857589"/>
            <a:ext cx="4089356" cy="9745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OM quantity</a:t>
            </a:r>
          </a:p>
        </p:txBody>
      </p:sp>
      <p:sp>
        <p:nvSpPr>
          <p:cNvPr id="9" name="Rechteck: abgerundete Ecken 8">
            <a:extLst>
              <a:ext uri="{FF2B5EF4-FFF2-40B4-BE49-F238E27FC236}">
                <a16:creationId xmlns:a16="http://schemas.microsoft.com/office/drawing/2014/main" id="{21583009-528B-FF9F-8FD2-32BD3F6B378B}"/>
              </a:ext>
            </a:extLst>
          </p:cNvPr>
          <p:cNvSpPr/>
          <p:nvPr/>
        </p:nvSpPr>
        <p:spPr>
          <a:xfrm>
            <a:off x="4711344" y="2857589"/>
            <a:ext cx="7127952" cy="97455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Decreasing with degradation and along the transect</a:t>
            </a:r>
          </a:p>
        </p:txBody>
      </p:sp>
      <p:sp>
        <p:nvSpPr>
          <p:cNvPr id="10" name="Rechteck: abgerundete Ecken 9">
            <a:extLst>
              <a:ext uri="{FF2B5EF4-FFF2-40B4-BE49-F238E27FC236}">
                <a16:creationId xmlns:a16="http://schemas.microsoft.com/office/drawing/2014/main" id="{F38A3EEB-4FDB-0C81-1FEC-AE4653D3B8DE}"/>
              </a:ext>
            </a:extLst>
          </p:cNvPr>
          <p:cNvSpPr/>
          <p:nvPr/>
        </p:nvSpPr>
        <p:spPr>
          <a:xfrm>
            <a:off x="4711344" y="4118455"/>
            <a:ext cx="7127952" cy="97455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ym typeface="Wingdings" panose="05000000000000000000" pitchFamily="2" charset="2"/>
              </a:rPr>
              <a:t>Talik layers show better preserved OM than perennial frozen ground</a:t>
            </a:r>
          </a:p>
          <a:p>
            <a:r>
              <a:rPr lang="en-GB" dirty="0">
                <a:sym typeface="Wingdings" panose="05000000000000000000" pitchFamily="2" charset="2"/>
              </a:rPr>
              <a:t> Young Holocene input vs. cold-stored, degraded permafrost</a:t>
            </a:r>
          </a:p>
        </p:txBody>
      </p:sp>
      <p:sp>
        <p:nvSpPr>
          <p:cNvPr id="13" name="Rechteck: abgerundete Ecken 12">
            <a:extLst>
              <a:ext uri="{FF2B5EF4-FFF2-40B4-BE49-F238E27FC236}">
                <a16:creationId xmlns:a16="http://schemas.microsoft.com/office/drawing/2014/main" id="{D63B93CD-7E9C-1284-8C58-396597708084}"/>
              </a:ext>
            </a:extLst>
          </p:cNvPr>
          <p:cNvSpPr/>
          <p:nvPr/>
        </p:nvSpPr>
        <p:spPr>
          <a:xfrm>
            <a:off x="4711344" y="342035"/>
            <a:ext cx="7127952" cy="97455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ym typeface="Wingdings" panose="05000000000000000000" pitchFamily="2" charset="2"/>
              </a:rPr>
              <a:t>Deposition started 50 ka BP, mainly aeolian</a:t>
            </a:r>
          </a:p>
          <a:p>
            <a:r>
              <a:rPr lang="en-GB" dirty="0">
                <a:sym typeface="Wingdings" panose="05000000000000000000" pitchFamily="2" charset="2"/>
              </a:rPr>
              <a:t>Minor signs of ancient thermokarst processes</a:t>
            </a:r>
          </a:p>
        </p:txBody>
      </p:sp>
    </p:spTree>
    <p:extLst>
      <p:ext uri="{BB962C8B-B14F-4D97-AF65-F5344CB8AC3E}">
        <p14:creationId xmlns:p14="http://schemas.microsoft.com/office/powerpoint/2010/main" val="113790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1E083-CD1B-CE0C-FBF1-EA680CA452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2945AC-B3EA-7792-04D3-F7E5CE6CA99A}"/>
              </a:ext>
            </a:extLst>
          </p:cNvPr>
          <p:cNvSpPr>
            <a:spLocks noGrp="1"/>
          </p:cNvSpPr>
          <p:nvPr>
            <p:ph type="ctrTitle"/>
          </p:nvPr>
        </p:nvSpPr>
        <p:spPr/>
        <p:txBody>
          <a:bodyPr>
            <a:normAutofit/>
          </a:bodyPr>
          <a:lstStyle/>
          <a:p>
            <a:r>
              <a:rPr lang="en-GB" noProof="0" dirty="0"/>
              <a:t>Additional slides</a:t>
            </a:r>
            <a:br>
              <a:rPr lang="en-GB" noProof="0" dirty="0"/>
            </a:br>
            <a:br>
              <a:rPr lang="en-GB" noProof="0" dirty="0"/>
            </a:br>
            <a:r>
              <a:rPr lang="en-GB" noProof="0" dirty="0"/>
              <a:t> </a:t>
            </a:r>
          </a:p>
        </p:txBody>
      </p:sp>
      <p:sp>
        <p:nvSpPr>
          <p:cNvPr id="3" name="Untertitel 2">
            <a:extLst>
              <a:ext uri="{FF2B5EF4-FFF2-40B4-BE49-F238E27FC236}">
                <a16:creationId xmlns:a16="http://schemas.microsoft.com/office/drawing/2014/main" id="{6704C484-5993-4602-A08B-F416CFCEEF9F}"/>
              </a:ext>
            </a:extLst>
          </p:cNvPr>
          <p:cNvSpPr>
            <a:spLocks noGrp="1"/>
          </p:cNvSpPr>
          <p:nvPr>
            <p:ph type="subTitle" idx="1"/>
          </p:nvPr>
        </p:nvSpPr>
        <p:spPr/>
        <p:txBody>
          <a:bodyPr/>
          <a:lstStyle/>
          <a:p>
            <a:endParaRPr lang="en-GB"/>
          </a:p>
        </p:txBody>
      </p:sp>
      <p:sp>
        <p:nvSpPr>
          <p:cNvPr id="4" name="Datumsplatzhalter 3">
            <a:extLst>
              <a:ext uri="{FF2B5EF4-FFF2-40B4-BE49-F238E27FC236}">
                <a16:creationId xmlns:a16="http://schemas.microsoft.com/office/drawing/2014/main" id="{59EA46B0-D02F-6D48-D35A-491DA68D3048}"/>
              </a:ext>
            </a:extLst>
          </p:cNvPr>
          <p:cNvSpPr>
            <a:spLocks noGrp="1"/>
          </p:cNvSpPr>
          <p:nvPr>
            <p:ph type="dt" sz="half" idx="10"/>
          </p:nvPr>
        </p:nvSpPr>
        <p:spPr/>
        <p:txBody>
          <a:bodyPr/>
          <a:lstStyle/>
          <a:p>
            <a:pPr>
              <a:lnSpc>
                <a:spcPct val="150000"/>
              </a:lnSpc>
            </a:pPr>
            <a:r>
              <a:rPr lang="en-GB" noProof="0" dirty="0">
                <a:solidFill>
                  <a:schemeClr val="tx1">
                    <a:lumMod val="95000"/>
                    <a:lumOff val="5000"/>
                  </a:schemeClr>
                </a:solidFill>
              </a:rPr>
              <a:t>Saturday, 06 May 2026</a:t>
            </a:r>
          </a:p>
        </p:txBody>
      </p:sp>
      <p:sp>
        <p:nvSpPr>
          <p:cNvPr id="5" name="Foliennummernplatzhalter 4">
            <a:extLst>
              <a:ext uri="{FF2B5EF4-FFF2-40B4-BE49-F238E27FC236}">
                <a16:creationId xmlns:a16="http://schemas.microsoft.com/office/drawing/2014/main" id="{897500FB-DC30-CF91-10A4-8D979D604ABF}"/>
              </a:ext>
            </a:extLst>
          </p:cNvPr>
          <p:cNvSpPr>
            <a:spLocks noGrp="1"/>
          </p:cNvSpPr>
          <p:nvPr>
            <p:ph type="sldNum" sz="quarter" idx="12"/>
          </p:nvPr>
        </p:nvSpPr>
        <p:spPr/>
        <p:txBody>
          <a:bodyPr/>
          <a:lstStyle/>
          <a:p>
            <a:r>
              <a:rPr lang="de-DE" dirty="0">
                <a:solidFill>
                  <a:schemeClr val="tx1">
                    <a:lumMod val="95000"/>
                    <a:lumOff val="5000"/>
                  </a:schemeClr>
                </a:solidFill>
              </a:rPr>
              <a:t>EGU 2026 – Carolin Frauhammer</a:t>
            </a:r>
          </a:p>
          <a:p>
            <a:pPr algn="ctr"/>
            <a:fld id="{E5ED3353-6082-4320-8390-9AF86134CC09}" type="slidenum">
              <a:rPr lang="en-GB" noProof="0" smtClean="0">
                <a:solidFill>
                  <a:schemeClr val="tx1">
                    <a:lumMod val="95000"/>
                    <a:lumOff val="5000"/>
                  </a:schemeClr>
                </a:solidFill>
              </a:rPr>
              <a:pPr algn="ctr"/>
              <a:t>18</a:t>
            </a:fld>
            <a:endParaRPr lang="en-GB" noProof="0" dirty="0">
              <a:solidFill>
                <a:schemeClr val="tx1">
                  <a:lumMod val="95000"/>
                  <a:lumOff val="5000"/>
                </a:schemeClr>
              </a:solidFill>
            </a:endParaRPr>
          </a:p>
        </p:txBody>
      </p:sp>
    </p:spTree>
    <p:extLst>
      <p:ext uri="{BB962C8B-B14F-4D97-AF65-F5344CB8AC3E}">
        <p14:creationId xmlns:p14="http://schemas.microsoft.com/office/powerpoint/2010/main" val="2901955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E7D9AF6-3970-5BC4-91B9-86DD1B284416}"/>
              </a:ext>
            </a:extLst>
          </p:cNvPr>
          <p:cNvSpPr>
            <a:spLocks noGrp="1"/>
          </p:cNvSpPr>
          <p:nvPr>
            <p:ph type="title"/>
          </p:nvPr>
        </p:nvSpPr>
        <p:spPr/>
        <p:txBody>
          <a:bodyPr>
            <a:normAutofit fontScale="90000"/>
          </a:bodyPr>
          <a:lstStyle/>
          <a:p>
            <a:r>
              <a:rPr lang="de-DE" dirty="0"/>
              <a:t>Global </a:t>
            </a:r>
            <a:r>
              <a:rPr lang="de-DE" dirty="0" err="1"/>
              <a:t>below</a:t>
            </a:r>
            <a:r>
              <a:rPr lang="de-DE" dirty="0"/>
              <a:t> </a:t>
            </a:r>
            <a:r>
              <a:rPr lang="de-DE" dirty="0" err="1"/>
              <a:t>ground</a:t>
            </a:r>
            <a:r>
              <a:rPr lang="de-DE" dirty="0"/>
              <a:t> </a:t>
            </a:r>
            <a:r>
              <a:rPr lang="de-DE" dirty="0" err="1"/>
              <a:t>carbon</a:t>
            </a:r>
            <a:r>
              <a:rPr lang="de-DE" dirty="0"/>
              <a:t> </a:t>
            </a:r>
            <a:r>
              <a:rPr lang="de-DE" dirty="0" err="1"/>
              <a:t>distribution</a:t>
            </a:r>
            <a:endParaRPr lang="de-DE" dirty="0"/>
          </a:p>
        </p:txBody>
      </p:sp>
      <p:sp>
        <p:nvSpPr>
          <p:cNvPr id="10" name="Inhaltsplatzhalter 9">
            <a:extLst>
              <a:ext uri="{FF2B5EF4-FFF2-40B4-BE49-F238E27FC236}">
                <a16:creationId xmlns:a16="http://schemas.microsoft.com/office/drawing/2014/main" id="{2150C4E2-F0DB-0EC5-7672-FE5450335458}"/>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75AD4F7E-8323-7E58-1F70-E87D01415DB1}"/>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A5EC80C4-B895-A44E-B15E-C62AA1892DFE}"/>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19</a:t>
            </a:fld>
            <a:endParaRPr lang="en-GB" noProof="0" dirty="0"/>
          </a:p>
        </p:txBody>
      </p:sp>
      <p:grpSp>
        <p:nvGrpSpPr>
          <p:cNvPr id="6" name="Gruppieren 5">
            <a:extLst>
              <a:ext uri="{FF2B5EF4-FFF2-40B4-BE49-F238E27FC236}">
                <a16:creationId xmlns:a16="http://schemas.microsoft.com/office/drawing/2014/main" id="{E35E2495-7262-0BAD-ECE1-289DBE520FFF}"/>
              </a:ext>
            </a:extLst>
          </p:cNvPr>
          <p:cNvGrpSpPr/>
          <p:nvPr/>
        </p:nvGrpSpPr>
        <p:grpSpPr>
          <a:xfrm>
            <a:off x="513080" y="890307"/>
            <a:ext cx="9988082" cy="4718378"/>
            <a:chOff x="0" y="0"/>
            <a:chExt cx="5582920" cy="2334998"/>
          </a:xfrm>
        </p:grpSpPr>
        <p:pic>
          <p:nvPicPr>
            <p:cNvPr id="7" name="Grafik 6" descr="C:\Users\srm-noteb02\AppData\Local\Microsoft\Windows\INetCache\Content.MSO\EEF1F889.tmp">
              <a:extLst>
                <a:ext uri="{FF2B5EF4-FFF2-40B4-BE49-F238E27FC236}">
                  <a16:creationId xmlns:a16="http://schemas.microsoft.com/office/drawing/2014/main" id="{72628255-4412-FF70-3570-C25ED25E17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0" y="0"/>
              <a:ext cx="5582920" cy="2141316"/>
            </a:xfrm>
            <a:prstGeom prst="rect">
              <a:avLst/>
            </a:prstGeom>
            <a:noFill/>
            <a:ln>
              <a:noFill/>
            </a:ln>
          </p:spPr>
        </p:pic>
        <p:sp>
          <p:nvSpPr>
            <p:cNvPr id="8" name="Textfeld 1">
              <a:extLst>
                <a:ext uri="{FF2B5EF4-FFF2-40B4-BE49-F238E27FC236}">
                  <a16:creationId xmlns:a16="http://schemas.microsoft.com/office/drawing/2014/main" id="{E22B72C5-272A-DC87-85D4-9B86570F48E4}"/>
                </a:ext>
              </a:extLst>
            </p:cNvPr>
            <p:cNvSpPr txBox="1"/>
            <p:nvPr/>
          </p:nvSpPr>
          <p:spPr>
            <a:xfrm>
              <a:off x="25400" y="2096215"/>
              <a:ext cx="1069706" cy="23878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Bef>
                  <a:spcPts val="500"/>
                </a:spcBef>
                <a:spcAft>
                  <a:spcPts val="1000"/>
                </a:spcAft>
                <a:buNone/>
              </a:pPr>
              <a:r>
                <a:rPr lang="en-GB" sz="1600" kern="150" noProof="0" dirty="0">
                  <a:solidFill>
                    <a:srgbClr val="3A3A3A"/>
                  </a:solidFill>
                  <a:effectLst/>
                  <a:ea typeface="Aptos" panose="020B0004020202020204" pitchFamily="34" charset="0"/>
                </a:rPr>
                <a:t>Strauss et al. 2025</a:t>
              </a:r>
            </a:p>
          </p:txBody>
        </p:sp>
      </p:grpSp>
    </p:spTree>
    <p:extLst>
      <p:ext uri="{BB962C8B-B14F-4D97-AF65-F5344CB8AC3E}">
        <p14:creationId xmlns:p14="http://schemas.microsoft.com/office/powerpoint/2010/main" val="43906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09C7713-3F05-EDE7-F298-78121DDEA6AF}"/>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6C4DCA3E-F20F-82C9-4AEB-31DBC5118914}"/>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2</a:t>
            </a:fld>
            <a:endParaRPr lang="en-GB" noProof="0" dirty="0"/>
          </a:p>
        </p:txBody>
      </p:sp>
      <p:pic>
        <p:nvPicPr>
          <p:cNvPr id="6" name="Grafik 5">
            <a:extLst>
              <a:ext uri="{FF2B5EF4-FFF2-40B4-BE49-F238E27FC236}">
                <a16:creationId xmlns:a16="http://schemas.microsoft.com/office/drawing/2014/main" id="{E0651595-78E3-8A4B-BA1A-7D19D972D9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875" y="1047648"/>
            <a:ext cx="4744517" cy="3676464"/>
          </a:xfrm>
          <a:prstGeom prst="rect">
            <a:avLst/>
          </a:prstGeom>
        </p:spPr>
      </p:pic>
      <p:sp>
        <p:nvSpPr>
          <p:cNvPr id="7" name="Titel 5">
            <a:extLst>
              <a:ext uri="{FF2B5EF4-FFF2-40B4-BE49-F238E27FC236}">
                <a16:creationId xmlns:a16="http://schemas.microsoft.com/office/drawing/2014/main" id="{42EA2F9E-83C9-EBE9-6D5A-A0DC425AFC5F}"/>
              </a:ext>
            </a:extLst>
          </p:cNvPr>
          <p:cNvSpPr txBox="1">
            <a:spLocks/>
          </p:cNvSpPr>
          <p:nvPr/>
        </p:nvSpPr>
        <p:spPr>
          <a:xfrm>
            <a:off x="266076" y="258191"/>
            <a:ext cx="10058400" cy="482514"/>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a:lstStyle>
          <a:p>
            <a:r>
              <a:rPr lang="en-GB" sz="1800" noProof="0" dirty="0"/>
              <a:t>Change in global surface temperature 1850–2020 </a:t>
            </a:r>
          </a:p>
        </p:txBody>
      </p:sp>
      <p:sp>
        <p:nvSpPr>
          <p:cNvPr id="8" name="Textfeld 7">
            <a:extLst>
              <a:ext uri="{FF2B5EF4-FFF2-40B4-BE49-F238E27FC236}">
                <a16:creationId xmlns:a16="http://schemas.microsoft.com/office/drawing/2014/main" id="{AFF1A457-1326-CE9B-23E6-A7F0D80C29FA}"/>
              </a:ext>
            </a:extLst>
          </p:cNvPr>
          <p:cNvSpPr txBox="1"/>
          <p:nvPr/>
        </p:nvSpPr>
        <p:spPr>
          <a:xfrm>
            <a:off x="1632162" y="5115465"/>
            <a:ext cx="8927676" cy="523220"/>
          </a:xfrm>
          <a:prstGeom prst="rect">
            <a:avLst/>
          </a:prstGeom>
          <a:noFill/>
        </p:spPr>
        <p:txBody>
          <a:bodyPr wrap="square" rtlCol="0">
            <a:spAutoFit/>
          </a:bodyPr>
          <a:lstStyle/>
          <a:p>
            <a:r>
              <a:rPr lang="en-GB" sz="2800" noProof="0" dirty="0">
                <a:solidFill>
                  <a:srgbClr val="FF0000"/>
                </a:solidFill>
              </a:rPr>
              <a:t>The Arctic is warming 4 times as fast as the global average</a:t>
            </a:r>
          </a:p>
        </p:txBody>
      </p:sp>
      <p:sp>
        <p:nvSpPr>
          <p:cNvPr id="9" name="Textfeld 8">
            <a:extLst>
              <a:ext uri="{FF2B5EF4-FFF2-40B4-BE49-F238E27FC236}">
                <a16:creationId xmlns:a16="http://schemas.microsoft.com/office/drawing/2014/main" id="{5B37AA2D-AD12-1ABF-BC8A-30136217BF23}"/>
              </a:ext>
            </a:extLst>
          </p:cNvPr>
          <p:cNvSpPr txBox="1"/>
          <p:nvPr/>
        </p:nvSpPr>
        <p:spPr>
          <a:xfrm>
            <a:off x="9262999" y="740705"/>
            <a:ext cx="2122953" cy="369332"/>
          </a:xfrm>
          <a:prstGeom prst="rect">
            <a:avLst/>
          </a:prstGeom>
          <a:noFill/>
        </p:spPr>
        <p:txBody>
          <a:bodyPr wrap="none" rtlCol="0">
            <a:spAutoFit/>
          </a:bodyPr>
          <a:lstStyle/>
          <a:p>
            <a:r>
              <a:rPr lang="en-GB" noProof="0" dirty="0"/>
              <a:t>Rantanen et al. 2022</a:t>
            </a:r>
          </a:p>
        </p:txBody>
      </p:sp>
      <p:sp>
        <p:nvSpPr>
          <p:cNvPr id="10" name="Textfeld 9">
            <a:extLst>
              <a:ext uri="{FF2B5EF4-FFF2-40B4-BE49-F238E27FC236}">
                <a16:creationId xmlns:a16="http://schemas.microsoft.com/office/drawing/2014/main" id="{FBA5D618-3CB1-FB8A-49CC-6453EFF2CD14}"/>
              </a:ext>
            </a:extLst>
          </p:cNvPr>
          <p:cNvSpPr txBox="1"/>
          <p:nvPr/>
        </p:nvSpPr>
        <p:spPr>
          <a:xfrm>
            <a:off x="3444575" y="4768158"/>
            <a:ext cx="1128835" cy="369332"/>
          </a:xfrm>
          <a:prstGeom prst="rect">
            <a:avLst/>
          </a:prstGeom>
          <a:noFill/>
        </p:spPr>
        <p:txBody>
          <a:bodyPr wrap="none" rtlCol="0">
            <a:spAutoFit/>
          </a:bodyPr>
          <a:lstStyle/>
          <a:p>
            <a:r>
              <a:rPr lang="en-GB" noProof="0" dirty="0"/>
              <a:t>IPCC 2022</a:t>
            </a:r>
          </a:p>
        </p:txBody>
      </p:sp>
      <p:pic>
        <p:nvPicPr>
          <p:cNvPr id="11" name="Grafik 10" descr="Ein Bild, das Text, Kreis, Cartoon enthält.&#10;&#10;KI-generierte Inhalte können fehlerhaft sein.">
            <a:extLst>
              <a:ext uri="{FF2B5EF4-FFF2-40B4-BE49-F238E27FC236}">
                <a16:creationId xmlns:a16="http://schemas.microsoft.com/office/drawing/2014/main" id="{C9AD3CBE-AFBC-79E9-0CD6-20454BB3CDC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68000" y="1010542"/>
            <a:ext cx="2956476" cy="4089929"/>
          </a:xfrm>
          <a:prstGeom prst="rect">
            <a:avLst/>
          </a:prstGeom>
        </p:spPr>
      </p:pic>
      <p:sp>
        <p:nvSpPr>
          <p:cNvPr id="12" name="Pfeil: nach rechts 11">
            <a:extLst>
              <a:ext uri="{FF2B5EF4-FFF2-40B4-BE49-F238E27FC236}">
                <a16:creationId xmlns:a16="http://schemas.microsoft.com/office/drawing/2014/main" id="{A0D71EC1-1D04-7D21-200A-E3EE8CD3A4CE}"/>
              </a:ext>
            </a:extLst>
          </p:cNvPr>
          <p:cNvSpPr/>
          <p:nvPr/>
        </p:nvSpPr>
        <p:spPr>
          <a:xfrm>
            <a:off x="5426927" y="2604213"/>
            <a:ext cx="1338146" cy="563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54987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707B61D-05DE-B64F-5456-3CB70CC2CF02}"/>
              </a:ext>
            </a:extLst>
          </p:cNvPr>
          <p:cNvSpPr>
            <a:spLocks noGrp="1"/>
          </p:cNvSpPr>
          <p:nvPr>
            <p:ph type="title"/>
          </p:nvPr>
        </p:nvSpPr>
        <p:spPr/>
        <p:txBody>
          <a:bodyPr>
            <a:normAutofit fontScale="90000"/>
          </a:bodyPr>
          <a:lstStyle/>
          <a:p>
            <a:r>
              <a:rPr lang="de-DE" dirty="0"/>
              <a:t>Permafrost and </a:t>
            </a:r>
            <a:r>
              <a:rPr lang="de-DE" dirty="0" err="1"/>
              <a:t>the</a:t>
            </a:r>
            <a:r>
              <a:rPr lang="de-DE" dirty="0"/>
              <a:t> </a:t>
            </a:r>
            <a:r>
              <a:rPr lang="de-DE" dirty="0" err="1"/>
              <a:t>carbon</a:t>
            </a:r>
            <a:r>
              <a:rPr lang="de-DE" dirty="0"/>
              <a:t> </a:t>
            </a:r>
            <a:r>
              <a:rPr lang="de-DE" dirty="0" err="1"/>
              <a:t>cycle</a:t>
            </a:r>
            <a:endParaRPr lang="de-DE" dirty="0"/>
          </a:p>
        </p:txBody>
      </p:sp>
      <p:sp>
        <p:nvSpPr>
          <p:cNvPr id="3" name="Inhaltsplatzhalter 2">
            <a:extLst>
              <a:ext uri="{FF2B5EF4-FFF2-40B4-BE49-F238E27FC236}">
                <a16:creationId xmlns:a16="http://schemas.microsoft.com/office/drawing/2014/main" id="{1D43FFB8-9FD9-8701-9218-47646E14064A}"/>
              </a:ext>
            </a:extLst>
          </p:cNvPr>
          <p:cNvSpPr>
            <a:spLocks noGrp="1"/>
          </p:cNvSpPr>
          <p:nvPr>
            <p:ph idx="1"/>
          </p:nvPr>
        </p:nvSpPr>
        <p:spPr>
          <a:xfrm>
            <a:off x="763459" y="988750"/>
            <a:ext cx="9561018" cy="3532916"/>
          </a:xfrm>
        </p:spPr>
        <p:txBody>
          <a:bodyPr>
            <a:noAutofit/>
          </a:bodyPr>
          <a:lstStyle/>
          <a:p>
            <a:r>
              <a:rPr lang="en-GB" noProof="0" dirty="0">
                <a:solidFill>
                  <a:schemeClr val="tx1"/>
                </a:solidFill>
              </a:rPr>
              <a:t> Schurr et al. 2022:  55 – 232 Gt C-CO2-eq by 2010. </a:t>
            </a:r>
          </a:p>
          <a:p>
            <a:pPr marL="0" indent="0">
              <a:buNone/>
            </a:pPr>
            <a:r>
              <a:rPr lang="en-GB" dirty="0">
                <a:solidFill>
                  <a:schemeClr val="tx1"/>
                </a:solidFill>
                <a:sym typeface="Wingdings" panose="05000000000000000000" pitchFamily="2" charset="2"/>
              </a:rPr>
              <a:t> </a:t>
            </a:r>
            <a:r>
              <a:rPr lang="en-GB" noProof="0" dirty="0">
                <a:solidFill>
                  <a:schemeClr val="tx1"/>
                </a:solidFill>
              </a:rPr>
              <a:t>This is in the range of an industry nation as Russia, OECD, USA and China (scaled to 100 a), while these calculations do not yet include abrupt thaw processes as thermokarst, which could add another 40 % to the projections of C release</a:t>
            </a:r>
            <a:r>
              <a:rPr lang="en-GB" noProof="0" dirty="0"/>
              <a:t> </a:t>
            </a:r>
          </a:p>
          <a:p>
            <a:r>
              <a:rPr lang="en-GB" noProof="0" dirty="0"/>
              <a:t> Global temperature increase </a:t>
            </a:r>
            <a:r>
              <a:rPr lang="en-GB" dirty="0"/>
              <a:t>by 0.29 ± 0.21 °C or 7.8 ± 5.7% for the RCP 8.5 scenario and 0.05 – 0.15 °C for RCP 4.5 (Schaefer et al. 2014)</a:t>
            </a:r>
            <a:endParaRPr lang="en-GB" noProof="0" dirty="0"/>
          </a:p>
          <a:p>
            <a:pPr marL="0" indent="0">
              <a:buNone/>
            </a:pPr>
            <a:r>
              <a:rPr lang="en-GB" noProof="0" dirty="0"/>
              <a:t>	</a:t>
            </a:r>
            <a:r>
              <a:rPr lang="en-GB" noProof="0" dirty="0">
                <a:sym typeface="Wingdings" panose="05000000000000000000" pitchFamily="2" charset="2"/>
              </a:rPr>
              <a:t> </a:t>
            </a:r>
            <a:r>
              <a:rPr lang="en-GB" noProof="0" dirty="0"/>
              <a:t>C sink to C source transition</a:t>
            </a:r>
          </a:p>
          <a:p>
            <a:r>
              <a:rPr lang="en-GB" noProof="0" dirty="0"/>
              <a:t> Jones 2022 states a shift from lakes to drained lake basins </a:t>
            </a:r>
            <a:r>
              <a:rPr lang="en-GB" noProof="0" dirty="0">
                <a:sym typeface="Wingdings" panose="05000000000000000000" pitchFamily="2" charset="2"/>
              </a:rPr>
              <a:t> potential carbon source</a:t>
            </a:r>
            <a:endParaRPr lang="en-GB" noProof="0" dirty="0"/>
          </a:p>
        </p:txBody>
      </p:sp>
      <p:sp>
        <p:nvSpPr>
          <p:cNvPr id="4" name="Datumsplatzhalter 3">
            <a:extLst>
              <a:ext uri="{FF2B5EF4-FFF2-40B4-BE49-F238E27FC236}">
                <a16:creationId xmlns:a16="http://schemas.microsoft.com/office/drawing/2014/main" id="{D60AB3DC-CEB5-06A9-3430-2022337573A5}"/>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6A45486D-49DE-34F9-B7F9-94AE196E8A8F}"/>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20</a:t>
            </a:fld>
            <a:endParaRPr lang="en-GB" noProof="0" dirty="0"/>
          </a:p>
        </p:txBody>
      </p:sp>
    </p:spTree>
    <p:extLst>
      <p:ext uri="{BB962C8B-B14F-4D97-AF65-F5344CB8AC3E}">
        <p14:creationId xmlns:p14="http://schemas.microsoft.com/office/powerpoint/2010/main" val="184358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B1865-B6C5-D374-A731-7E4CF6C1EBC4}"/>
              </a:ext>
            </a:extLst>
          </p:cNvPr>
          <p:cNvSpPr>
            <a:spLocks noGrp="1"/>
          </p:cNvSpPr>
          <p:nvPr>
            <p:ph type="title"/>
          </p:nvPr>
        </p:nvSpPr>
        <p:spPr/>
        <p:txBody>
          <a:bodyPr>
            <a:normAutofit fontScale="90000"/>
          </a:bodyPr>
          <a:lstStyle/>
          <a:p>
            <a:r>
              <a:rPr lang="de-DE" dirty="0"/>
              <a:t>Study </a:t>
            </a:r>
            <a:r>
              <a:rPr lang="de-DE" dirty="0" err="1"/>
              <a:t>area</a:t>
            </a:r>
            <a:r>
              <a:rPr lang="de-DE" dirty="0"/>
              <a:t> </a:t>
            </a:r>
            <a:r>
              <a:rPr lang="de-DE" dirty="0" err="1"/>
              <a:t>map</a:t>
            </a:r>
            <a:endParaRPr lang="de-DE" dirty="0"/>
          </a:p>
        </p:txBody>
      </p:sp>
      <p:sp>
        <p:nvSpPr>
          <p:cNvPr id="4" name="Datumsplatzhalter 3">
            <a:extLst>
              <a:ext uri="{FF2B5EF4-FFF2-40B4-BE49-F238E27FC236}">
                <a16:creationId xmlns:a16="http://schemas.microsoft.com/office/drawing/2014/main" id="{BCC8AF9E-2DFD-598C-A21C-92B1FDE86F8D}"/>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5" name="Foliennummernplatzhalter 4">
            <a:extLst>
              <a:ext uri="{FF2B5EF4-FFF2-40B4-BE49-F238E27FC236}">
                <a16:creationId xmlns:a16="http://schemas.microsoft.com/office/drawing/2014/main" id="{09659676-791A-DD3A-DF54-7266DB3451C2}"/>
              </a:ext>
            </a:extLst>
          </p:cNvPr>
          <p:cNvSpPr>
            <a:spLocks noGrp="1"/>
          </p:cNvSpPr>
          <p:nvPr>
            <p:ph type="sldNum" sz="quarter" idx="12"/>
          </p:nvPr>
        </p:nvSpPr>
        <p:spPr/>
        <p:txBody>
          <a:bodyPr/>
          <a:lstStyle/>
          <a:p>
            <a:r>
              <a:rPr lang="de-DE" dirty="0"/>
              <a:t>EGU 2026 – Carolin Frauhammer</a:t>
            </a:r>
          </a:p>
          <a:p>
            <a:fld id="{E5ED3353-6082-4320-8390-9AF86134CC09}" type="slidenum">
              <a:rPr lang="de-DE" smtClean="0"/>
              <a:pPr/>
              <a:t>21</a:t>
            </a:fld>
            <a:endParaRPr lang="de-DE" dirty="0"/>
          </a:p>
        </p:txBody>
      </p:sp>
      <p:pic>
        <p:nvPicPr>
          <p:cNvPr id="6" name="Grafik 5" descr="Ein Bild, das Text, Screenshot, Karte enthält.&#10;&#10;KI-generierte Inhalte können fehlerhaft sein.">
            <a:extLst>
              <a:ext uri="{FF2B5EF4-FFF2-40B4-BE49-F238E27FC236}">
                <a16:creationId xmlns:a16="http://schemas.microsoft.com/office/drawing/2014/main" id="{7B6824E6-E52F-6FD7-6154-DFBF201C731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03554" y="740705"/>
            <a:ext cx="6783443" cy="5049389"/>
          </a:xfrm>
          <a:prstGeom prst="rect">
            <a:avLst/>
          </a:prstGeom>
        </p:spPr>
      </p:pic>
    </p:spTree>
    <p:extLst>
      <p:ext uri="{BB962C8B-B14F-4D97-AF65-F5344CB8AC3E}">
        <p14:creationId xmlns:p14="http://schemas.microsoft.com/office/powerpoint/2010/main" val="3294185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92AEA-56A7-2597-3ADF-95BE81A2F9BF}"/>
              </a:ext>
            </a:extLst>
          </p:cNvPr>
          <p:cNvSpPr>
            <a:spLocks noGrp="1"/>
          </p:cNvSpPr>
          <p:nvPr>
            <p:ph type="title"/>
          </p:nvPr>
        </p:nvSpPr>
        <p:spPr/>
        <p:txBody>
          <a:bodyPr>
            <a:normAutofit fontScale="90000"/>
          </a:bodyPr>
          <a:lstStyle/>
          <a:p>
            <a:r>
              <a:rPr lang="en-GB" noProof="0" dirty="0"/>
              <a:t>Pictures of the drained lake basin</a:t>
            </a:r>
          </a:p>
        </p:txBody>
      </p:sp>
      <p:pic>
        <p:nvPicPr>
          <p:cNvPr id="7" name="Inhaltsplatzhalter 6">
            <a:extLst>
              <a:ext uri="{FF2B5EF4-FFF2-40B4-BE49-F238E27FC236}">
                <a16:creationId xmlns:a16="http://schemas.microsoft.com/office/drawing/2014/main" id="{0D841669-3896-3FEC-B10E-7A7F5E8595B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56314" y="984250"/>
            <a:ext cx="4939697" cy="4741863"/>
          </a:xfrm>
          <a:prstGeom prst="rect">
            <a:avLst/>
          </a:prstGeom>
        </p:spPr>
      </p:pic>
      <p:sp>
        <p:nvSpPr>
          <p:cNvPr id="4" name="Datumsplatzhalter 3">
            <a:extLst>
              <a:ext uri="{FF2B5EF4-FFF2-40B4-BE49-F238E27FC236}">
                <a16:creationId xmlns:a16="http://schemas.microsoft.com/office/drawing/2014/main" id="{AC3A0C57-2D30-C0B6-C598-2F02D5D38ABC}"/>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5CEABE1C-2C18-D3A2-29C0-E4F57D178603}"/>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22</a:t>
            </a:fld>
            <a:endParaRPr lang="en-GB" noProof="0" dirty="0"/>
          </a:p>
        </p:txBody>
      </p:sp>
      <p:sp>
        <p:nvSpPr>
          <p:cNvPr id="3" name="Textfeld 2">
            <a:extLst>
              <a:ext uri="{FF2B5EF4-FFF2-40B4-BE49-F238E27FC236}">
                <a16:creationId xmlns:a16="http://schemas.microsoft.com/office/drawing/2014/main" id="{08E26B32-E777-7C55-54E0-AE3595ED5A7B}"/>
              </a:ext>
            </a:extLst>
          </p:cNvPr>
          <p:cNvSpPr txBox="1"/>
          <p:nvPr/>
        </p:nvSpPr>
        <p:spPr>
          <a:xfrm>
            <a:off x="165252" y="5046004"/>
            <a:ext cx="3579196" cy="646331"/>
          </a:xfrm>
          <a:prstGeom prst="rect">
            <a:avLst/>
          </a:prstGeom>
          <a:noFill/>
        </p:spPr>
        <p:txBody>
          <a:bodyPr wrap="square" rtlCol="0">
            <a:spAutoFit/>
          </a:bodyPr>
          <a:lstStyle/>
          <a:p>
            <a:r>
              <a:rPr lang="en-GB" dirty="0"/>
              <a:t>By Susan Tessier, Ben Jones, Maija </a:t>
            </a:r>
            <a:r>
              <a:rPr lang="en-GB" dirty="0" err="1"/>
              <a:t>Marushchak</a:t>
            </a:r>
            <a:r>
              <a:rPr lang="en-GB" dirty="0"/>
              <a:t>, Lutz </a:t>
            </a:r>
            <a:r>
              <a:rPr lang="en-GB" dirty="0" err="1"/>
              <a:t>Schirrmeister</a:t>
            </a:r>
            <a:endParaRPr lang="de-DE" dirty="0"/>
          </a:p>
        </p:txBody>
      </p:sp>
    </p:spTree>
    <p:extLst>
      <p:ext uri="{BB962C8B-B14F-4D97-AF65-F5344CB8AC3E}">
        <p14:creationId xmlns:p14="http://schemas.microsoft.com/office/powerpoint/2010/main" val="118635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748D1-2C5E-66FF-7F93-317BD81A25BD}"/>
              </a:ext>
            </a:extLst>
          </p:cNvPr>
          <p:cNvSpPr>
            <a:spLocks noGrp="1"/>
          </p:cNvSpPr>
          <p:nvPr>
            <p:ph type="title"/>
          </p:nvPr>
        </p:nvSpPr>
        <p:spPr/>
        <p:txBody>
          <a:bodyPr>
            <a:normAutofit fontScale="90000"/>
          </a:bodyPr>
          <a:lstStyle/>
          <a:p>
            <a:r>
              <a:rPr lang="de-DE" dirty="0"/>
              <a:t>Evolution </a:t>
            </a:r>
            <a:r>
              <a:rPr lang="de-DE" dirty="0" err="1"/>
              <a:t>of</a:t>
            </a:r>
            <a:r>
              <a:rPr lang="de-DE" dirty="0"/>
              <a:t> </a:t>
            </a:r>
            <a:r>
              <a:rPr lang="de-DE" dirty="0" err="1"/>
              <a:t>the</a:t>
            </a:r>
            <a:r>
              <a:rPr lang="de-DE" dirty="0"/>
              <a:t> </a:t>
            </a:r>
            <a:r>
              <a:rPr lang="de-DE" dirty="0" err="1"/>
              <a:t>drained</a:t>
            </a:r>
            <a:r>
              <a:rPr lang="de-DE" dirty="0"/>
              <a:t> </a:t>
            </a:r>
            <a:r>
              <a:rPr lang="de-DE" dirty="0" err="1"/>
              <a:t>lake</a:t>
            </a:r>
            <a:r>
              <a:rPr lang="de-DE" dirty="0"/>
              <a:t> </a:t>
            </a:r>
            <a:r>
              <a:rPr lang="de-DE" dirty="0" err="1"/>
              <a:t>basin</a:t>
            </a:r>
            <a:endParaRPr lang="de-DE" dirty="0"/>
          </a:p>
        </p:txBody>
      </p:sp>
      <p:sp>
        <p:nvSpPr>
          <p:cNvPr id="4" name="Datumsplatzhalter 3">
            <a:extLst>
              <a:ext uri="{FF2B5EF4-FFF2-40B4-BE49-F238E27FC236}">
                <a16:creationId xmlns:a16="http://schemas.microsoft.com/office/drawing/2014/main" id="{2D92B01A-1E47-163D-90FB-4DBE417A2932}"/>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5" name="Foliennummernplatzhalter 4">
            <a:extLst>
              <a:ext uri="{FF2B5EF4-FFF2-40B4-BE49-F238E27FC236}">
                <a16:creationId xmlns:a16="http://schemas.microsoft.com/office/drawing/2014/main" id="{AFFA2317-0BBF-B298-FA04-DFF072177E57}"/>
              </a:ext>
            </a:extLst>
          </p:cNvPr>
          <p:cNvSpPr>
            <a:spLocks noGrp="1"/>
          </p:cNvSpPr>
          <p:nvPr>
            <p:ph type="sldNum" sz="quarter" idx="12"/>
          </p:nvPr>
        </p:nvSpPr>
        <p:spPr/>
        <p:txBody>
          <a:bodyPr/>
          <a:lstStyle/>
          <a:p>
            <a:r>
              <a:rPr lang="de-DE" dirty="0"/>
              <a:t>EGU 2026 – Carolin Frauhammer</a:t>
            </a:r>
          </a:p>
          <a:p>
            <a:fld id="{E5ED3353-6082-4320-8390-9AF86134CC09}" type="slidenum">
              <a:rPr lang="de-DE" smtClean="0"/>
              <a:pPr/>
              <a:t>23</a:t>
            </a:fld>
            <a:endParaRPr lang="de-DE" dirty="0"/>
          </a:p>
        </p:txBody>
      </p:sp>
      <p:pic>
        <p:nvPicPr>
          <p:cNvPr id="7" name="Grafik 6">
            <a:extLst>
              <a:ext uri="{FF2B5EF4-FFF2-40B4-BE49-F238E27FC236}">
                <a16:creationId xmlns:a16="http://schemas.microsoft.com/office/drawing/2014/main" id="{13E1BEEB-4792-2009-E0B5-2F3DAA1E3F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468" y="1323867"/>
            <a:ext cx="9989063" cy="4210266"/>
          </a:xfrm>
          <a:prstGeom prst="rect">
            <a:avLst/>
          </a:prstGeom>
        </p:spPr>
      </p:pic>
      <p:sp>
        <p:nvSpPr>
          <p:cNvPr id="8" name="Textfeld 7">
            <a:extLst>
              <a:ext uri="{FF2B5EF4-FFF2-40B4-BE49-F238E27FC236}">
                <a16:creationId xmlns:a16="http://schemas.microsoft.com/office/drawing/2014/main" id="{52B2EED0-1D03-86E6-36BA-0BCEC30B91B6}"/>
              </a:ext>
            </a:extLst>
          </p:cNvPr>
          <p:cNvSpPr txBox="1"/>
          <p:nvPr/>
        </p:nvSpPr>
        <p:spPr>
          <a:xfrm>
            <a:off x="1101468" y="5534133"/>
            <a:ext cx="1850833" cy="369332"/>
          </a:xfrm>
          <a:prstGeom prst="rect">
            <a:avLst/>
          </a:prstGeom>
          <a:noFill/>
        </p:spPr>
        <p:txBody>
          <a:bodyPr wrap="square" rtlCol="0">
            <a:spAutoFit/>
          </a:bodyPr>
          <a:lstStyle/>
          <a:p>
            <a:r>
              <a:rPr lang="en-GB" dirty="0"/>
              <a:t>Jones et al. 2023</a:t>
            </a:r>
            <a:endParaRPr lang="de-DE" dirty="0"/>
          </a:p>
        </p:txBody>
      </p:sp>
    </p:spTree>
    <p:extLst>
      <p:ext uri="{BB962C8B-B14F-4D97-AF65-F5344CB8AC3E}">
        <p14:creationId xmlns:p14="http://schemas.microsoft.com/office/powerpoint/2010/main" val="262412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F2AF8-043C-CE74-32D0-5899FC578369}"/>
              </a:ext>
            </a:extLst>
          </p:cNvPr>
          <p:cNvSpPr>
            <a:spLocks noGrp="1"/>
          </p:cNvSpPr>
          <p:nvPr>
            <p:ph type="title"/>
          </p:nvPr>
        </p:nvSpPr>
        <p:spPr/>
        <p:txBody>
          <a:bodyPr>
            <a:normAutofit fontScale="90000"/>
          </a:bodyPr>
          <a:lstStyle/>
          <a:p>
            <a:r>
              <a:rPr lang="en-GB" noProof="0" dirty="0"/>
              <a:t>Evolution of the drained lake basin - Drainage</a:t>
            </a:r>
          </a:p>
        </p:txBody>
      </p:sp>
      <p:pic>
        <p:nvPicPr>
          <p:cNvPr id="7" name="Inhaltsplatzhalter 6" descr="Ein Bild, das Text, Karte, Natur, Screenshot enthält.&#10;&#10;KI-generierte Inhalte können fehlerhaft sein.">
            <a:extLst>
              <a:ext uri="{FF2B5EF4-FFF2-40B4-BE49-F238E27FC236}">
                <a16:creationId xmlns:a16="http://schemas.microsoft.com/office/drawing/2014/main" id="{EB62B13F-D5CA-BDCD-8B1C-414DAA547E2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69792" y="684368"/>
            <a:ext cx="9252415" cy="4741863"/>
          </a:xfrm>
        </p:spPr>
      </p:pic>
      <p:sp>
        <p:nvSpPr>
          <p:cNvPr id="4" name="Datumsplatzhalter 3">
            <a:extLst>
              <a:ext uri="{FF2B5EF4-FFF2-40B4-BE49-F238E27FC236}">
                <a16:creationId xmlns:a16="http://schemas.microsoft.com/office/drawing/2014/main" id="{8A78AC68-3FCD-A0C6-1D96-0D0612758666}"/>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EE1092F7-FF34-7E86-EC7B-F06F130EEA1D}"/>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24</a:t>
            </a:fld>
            <a:endParaRPr lang="en-GB" noProof="0" dirty="0"/>
          </a:p>
        </p:txBody>
      </p:sp>
      <p:sp>
        <p:nvSpPr>
          <p:cNvPr id="3" name="Textfeld 2">
            <a:extLst>
              <a:ext uri="{FF2B5EF4-FFF2-40B4-BE49-F238E27FC236}">
                <a16:creationId xmlns:a16="http://schemas.microsoft.com/office/drawing/2014/main" id="{9B575235-A856-8744-59FD-3338039AAF78}"/>
              </a:ext>
            </a:extLst>
          </p:cNvPr>
          <p:cNvSpPr txBox="1"/>
          <p:nvPr/>
        </p:nvSpPr>
        <p:spPr>
          <a:xfrm>
            <a:off x="881349" y="5426230"/>
            <a:ext cx="1850833" cy="369332"/>
          </a:xfrm>
          <a:prstGeom prst="rect">
            <a:avLst/>
          </a:prstGeom>
          <a:noFill/>
        </p:spPr>
        <p:txBody>
          <a:bodyPr wrap="square" rtlCol="0">
            <a:spAutoFit/>
          </a:bodyPr>
          <a:lstStyle/>
          <a:p>
            <a:r>
              <a:rPr lang="en-GB" dirty="0"/>
              <a:t>Jones et al. 2023</a:t>
            </a:r>
            <a:endParaRPr lang="de-DE" dirty="0"/>
          </a:p>
        </p:txBody>
      </p:sp>
    </p:spTree>
    <p:extLst>
      <p:ext uri="{BB962C8B-B14F-4D97-AF65-F5344CB8AC3E}">
        <p14:creationId xmlns:p14="http://schemas.microsoft.com/office/powerpoint/2010/main" val="2476352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8732253-1ACE-3886-2A7D-9398B8973D3C}"/>
              </a:ext>
            </a:extLst>
          </p:cNvPr>
          <p:cNvSpPr>
            <a:spLocks noGrp="1"/>
          </p:cNvSpPr>
          <p:nvPr>
            <p:ph type="title"/>
          </p:nvPr>
        </p:nvSpPr>
        <p:spPr/>
        <p:txBody>
          <a:bodyPr>
            <a:normAutofit fontScale="90000"/>
          </a:bodyPr>
          <a:lstStyle/>
          <a:p>
            <a:r>
              <a:rPr lang="de-DE" dirty="0"/>
              <a:t>Study </a:t>
            </a:r>
            <a:r>
              <a:rPr lang="de-DE" dirty="0" err="1"/>
              <a:t>sites</a:t>
            </a:r>
            <a:r>
              <a:rPr lang="de-DE" dirty="0"/>
              <a:t> </a:t>
            </a:r>
            <a:r>
              <a:rPr lang="de-DE" dirty="0" err="1"/>
              <a:t>characteristics</a:t>
            </a:r>
            <a:endParaRPr lang="de-DE" dirty="0"/>
          </a:p>
        </p:txBody>
      </p:sp>
      <p:pic>
        <p:nvPicPr>
          <p:cNvPr id="7" name="Inhaltsplatzhalter 6">
            <a:extLst>
              <a:ext uri="{FF2B5EF4-FFF2-40B4-BE49-F238E27FC236}">
                <a16:creationId xmlns:a16="http://schemas.microsoft.com/office/drawing/2014/main" id="{82550B99-DE66-5032-3B58-D8E44286716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7814" y="740705"/>
            <a:ext cx="11256372" cy="5043150"/>
          </a:xfrm>
          <a:prstGeom prst="rect">
            <a:avLst/>
          </a:prstGeom>
        </p:spPr>
      </p:pic>
      <p:sp>
        <p:nvSpPr>
          <p:cNvPr id="4" name="Datumsplatzhalter 3">
            <a:extLst>
              <a:ext uri="{FF2B5EF4-FFF2-40B4-BE49-F238E27FC236}">
                <a16:creationId xmlns:a16="http://schemas.microsoft.com/office/drawing/2014/main" id="{86D9DBF7-1172-F068-EDCA-0A69B2FD203D}"/>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284D3680-5F76-C3E8-F056-E4B14BFE9B3F}"/>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25</a:t>
            </a:fld>
            <a:endParaRPr lang="en-GB" noProof="0" dirty="0"/>
          </a:p>
        </p:txBody>
      </p:sp>
    </p:spTree>
    <p:extLst>
      <p:ext uri="{BB962C8B-B14F-4D97-AF65-F5344CB8AC3E}">
        <p14:creationId xmlns:p14="http://schemas.microsoft.com/office/powerpoint/2010/main" val="2290175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156C2-3075-A574-2FA1-71704992C972}"/>
              </a:ext>
            </a:extLst>
          </p:cNvPr>
          <p:cNvSpPr>
            <a:spLocks noGrp="1"/>
          </p:cNvSpPr>
          <p:nvPr>
            <p:ph type="title"/>
          </p:nvPr>
        </p:nvSpPr>
        <p:spPr/>
        <p:txBody>
          <a:bodyPr>
            <a:normAutofit fontScale="90000"/>
          </a:bodyPr>
          <a:lstStyle/>
          <a:p>
            <a:r>
              <a:rPr lang="en-GB" noProof="0" dirty="0"/>
              <a:t>Formulas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9B00307D-9D5A-5EA9-B1F0-5BB3338AC155}"/>
                  </a:ext>
                </a:extLst>
              </p:cNvPr>
              <p:cNvSpPr>
                <a:spLocks noGrp="1"/>
              </p:cNvSpPr>
              <p:nvPr>
                <p:ph idx="1"/>
              </p:nvPr>
            </p:nvSpPr>
            <p:spPr>
              <a:xfrm>
                <a:off x="394344" y="1013916"/>
                <a:ext cx="11417355" cy="4757709"/>
              </a:xfrm>
            </p:spPr>
            <p:txBody>
              <a:bodyPr>
                <a:noAutofit/>
              </a:bodyPr>
              <a:lstStyle/>
              <a:p>
                <a14:m>
                  <m:oMath xmlns:m="http://schemas.openxmlformats.org/officeDocument/2006/math">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𝛿</m:t>
                        </m:r>
                      </m:e>
                      <m:sub>
                        <m:r>
                          <a:rPr lang="en-GB" sz="1200" i="1" noProof="0" smtClean="0">
                            <a:latin typeface="Cambria Math" panose="02040503050406030204" pitchFamily="18" charset="0"/>
                          </a:rPr>
                          <m:t>𝑠𝑎𝑚𝑝𝑙𝑒</m:t>
                        </m:r>
                        <m:r>
                          <a:rPr lang="en-GB" sz="1200" i="1" noProof="0" smtClean="0">
                            <a:latin typeface="Cambria Math" panose="02040503050406030204" pitchFamily="18" charset="0"/>
                          </a:rPr>
                          <m:t>,   </m:t>
                        </m:r>
                        <m:r>
                          <a:rPr lang="en-GB" sz="1200" i="1" noProof="0" smtClean="0">
                            <a:latin typeface="Cambria Math" panose="02040503050406030204" pitchFamily="18" charset="0"/>
                          </a:rPr>
                          <m:t>𝑆𝑀𝑂𝑊</m:t>
                        </m:r>
                      </m:sub>
                    </m:sSub>
                    <m:r>
                      <a:rPr lang="en-GB" sz="1200" i="1" noProof="0" smtClean="0">
                        <a:latin typeface="Cambria Math" panose="02040503050406030204" pitchFamily="18" charset="0"/>
                      </a:rPr>
                      <m:t>=</m:t>
                    </m:r>
                    <m:d>
                      <m:dPr>
                        <m:ctrlPr>
                          <a:rPr lang="en-GB" sz="1200" i="1" noProof="0" smtClean="0">
                            <a:latin typeface="Cambria Math" panose="02040503050406030204" pitchFamily="18" charset="0"/>
                          </a:rPr>
                        </m:ctrlPr>
                      </m:dPr>
                      <m:e>
                        <m:f>
                          <m:fPr>
                            <m:ctrlPr>
                              <a:rPr lang="en-GB" sz="1200" i="1" noProof="0" smtClean="0">
                                <a:latin typeface="Cambria Math" panose="02040503050406030204" pitchFamily="18" charset="0"/>
                              </a:rPr>
                            </m:ctrlPr>
                          </m:fPr>
                          <m:num>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𝑅</m:t>
                                </m:r>
                              </m:e>
                              <m:sub>
                                <m:r>
                                  <a:rPr lang="en-GB" sz="1200" i="1" noProof="0" smtClean="0">
                                    <a:latin typeface="Cambria Math" panose="02040503050406030204" pitchFamily="18" charset="0"/>
                                  </a:rPr>
                                  <m:t>𝑠𝑎𝑚𝑝𝑙𝑒</m:t>
                                </m:r>
                              </m:sub>
                            </m:sSub>
                          </m:num>
                          <m:den>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𝑅</m:t>
                                </m:r>
                              </m:e>
                              <m:sub>
                                <m:r>
                                  <a:rPr lang="en-GB" sz="1200" i="1" noProof="0" smtClean="0">
                                    <a:latin typeface="Cambria Math" panose="02040503050406030204" pitchFamily="18" charset="0"/>
                                  </a:rPr>
                                  <m:t>𝑆𝑀𝑂𝑊</m:t>
                                </m:r>
                              </m:sub>
                            </m:sSub>
                          </m:den>
                        </m:f>
                        <m:r>
                          <a:rPr lang="en-GB" sz="1200" i="1" noProof="0" smtClean="0">
                            <a:latin typeface="Cambria Math" panose="02040503050406030204" pitchFamily="18" charset="0"/>
                          </a:rPr>
                          <m:t>−1</m:t>
                        </m:r>
                      </m:e>
                    </m:d>
                    <m:r>
                      <a:rPr lang="en-GB" sz="1200" i="1" noProof="0" smtClean="0">
                        <a:latin typeface="Cambria Math" panose="02040503050406030204" pitchFamily="18" charset="0"/>
                      </a:rPr>
                      <m:t>∗1000</m:t>
                    </m:r>
                    <m:r>
                      <a:rPr lang="en-GB" sz="1200" b="0" i="1" noProof="0" smtClean="0">
                        <a:latin typeface="Cambria Math" panose="02040503050406030204" pitchFamily="18" charset="0"/>
                      </a:rPr>
                      <m:t>,</m:t>
                    </m:r>
                  </m:oMath>
                </a14:m>
                <a:endParaRPr lang="en-GB" sz="1200" b="0" i="1" noProof="0" dirty="0">
                  <a:latin typeface="Cambria Math" panose="02040503050406030204" pitchFamily="18" charset="0"/>
                </a:endParaRPr>
              </a:p>
              <a:p>
                <a:pPr lvl="1"/>
                <a14:m>
                  <m:oMath xmlns:m="http://schemas.openxmlformats.org/officeDocument/2006/math">
                    <m:r>
                      <m:rPr>
                        <m:nor/>
                      </m:rPr>
                      <a:rPr lang="en-GB" sz="1200" noProof="0" smtClean="0"/>
                      <m:t>where</m:t>
                    </m:r>
                    <m:r>
                      <m:rPr>
                        <m:nor/>
                      </m:rPr>
                      <a:rPr lang="en-GB" sz="1200" noProof="0" smtClean="0"/>
                      <m:t> </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𝑅</m:t>
                        </m:r>
                      </m:e>
                      <m:sub>
                        <m:r>
                          <a:rPr lang="en-GB" sz="1200" i="1" noProof="0" smtClean="0">
                            <a:latin typeface="Cambria Math" panose="02040503050406030204" pitchFamily="18" charset="0"/>
                          </a:rPr>
                          <m:t>𝑠𝑎𝑚𝑝𝑙𝑒</m:t>
                        </m:r>
                      </m:sub>
                    </m:sSub>
                    <m:r>
                      <m:rPr>
                        <m:nor/>
                      </m:rPr>
                      <a:rPr lang="en-GB" sz="1200" baseline="-25000" noProof="0" smtClean="0"/>
                      <m:t> </m:t>
                    </m:r>
                    <m:r>
                      <m:rPr>
                        <m:nor/>
                      </m:rPr>
                      <a:rPr lang="en-GB" sz="1200" noProof="0" smtClean="0"/>
                      <m:t>and</m:t>
                    </m:r>
                    <m:r>
                      <m:rPr>
                        <m:nor/>
                      </m:rPr>
                      <a:rPr lang="en-GB" sz="1200" noProof="0" smtClean="0"/>
                      <m:t> </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𝑅</m:t>
                        </m:r>
                      </m:e>
                      <m:sub>
                        <m:r>
                          <a:rPr lang="en-GB" sz="1200" i="1" noProof="0" smtClean="0">
                            <a:latin typeface="Cambria Math" panose="02040503050406030204" pitchFamily="18" charset="0"/>
                          </a:rPr>
                          <m:t>𝑆𝑀𝑂𝑊</m:t>
                        </m:r>
                      </m:sub>
                    </m:sSub>
                    <m:r>
                      <m:rPr>
                        <m:nor/>
                      </m:rPr>
                      <a:rPr lang="en-GB" sz="1200" noProof="0" smtClean="0"/>
                      <m:t> </m:t>
                    </m:r>
                    <m:r>
                      <m:rPr>
                        <m:nor/>
                      </m:rPr>
                      <a:rPr lang="en-GB" sz="1200" noProof="0" smtClean="0"/>
                      <m:t>are</m:t>
                    </m:r>
                    <m:r>
                      <m:rPr>
                        <m:nor/>
                      </m:rPr>
                      <a:rPr lang="en-GB" sz="1200" noProof="0" smtClean="0"/>
                      <m:t> </m:t>
                    </m:r>
                    <m:r>
                      <m:rPr>
                        <m:nor/>
                      </m:rPr>
                      <a:rPr lang="en-GB" sz="1200" noProof="0" smtClean="0"/>
                      <m:t>the</m:t>
                    </m:r>
                    <m:r>
                      <m:rPr>
                        <m:nor/>
                      </m:rPr>
                      <a:rPr lang="en-GB" sz="1200" noProof="0" smtClean="0"/>
                      <m:t> </m:t>
                    </m:r>
                    <m:r>
                      <m:rPr>
                        <m:nor/>
                      </m:rPr>
                      <a:rPr lang="en-GB" sz="1200" noProof="0" smtClean="0"/>
                      <m:t>isotopic</m:t>
                    </m:r>
                    <m:r>
                      <m:rPr>
                        <m:nor/>
                      </m:rPr>
                      <a:rPr lang="en-GB" sz="1200" noProof="0" smtClean="0"/>
                      <m:t> </m:t>
                    </m:r>
                    <m:r>
                      <m:rPr>
                        <m:nor/>
                      </m:rPr>
                      <a:rPr lang="en-GB" sz="1200" noProof="0" smtClean="0"/>
                      <m:t>ratios</m:t>
                    </m:r>
                    <m:r>
                      <m:rPr>
                        <m:nor/>
                      </m:rPr>
                      <a:rPr lang="en-GB" sz="1200" noProof="0" smtClean="0"/>
                      <m:t> </m:t>
                    </m:r>
                    <m:r>
                      <m:rPr>
                        <m:nor/>
                      </m:rPr>
                      <a:rPr lang="en-GB" sz="1200" noProof="0" smtClean="0"/>
                      <m:t>in</m:t>
                    </m:r>
                    <m:r>
                      <m:rPr>
                        <m:nor/>
                      </m:rPr>
                      <a:rPr lang="en-GB" sz="1200" noProof="0" smtClean="0"/>
                      <m:t> </m:t>
                    </m:r>
                    <m:r>
                      <m:rPr>
                        <m:nor/>
                      </m:rPr>
                      <a:rPr lang="en-GB" sz="1200" noProof="0" smtClean="0"/>
                      <m:t>the</m:t>
                    </m:r>
                    <m:r>
                      <m:rPr>
                        <m:nor/>
                      </m:rPr>
                      <a:rPr lang="en-GB" sz="1200" noProof="0" smtClean="0"/>
                      <m:t> </m:t>
                    </m:r>
                    <m:r>
                      <m:rPr>
                        <m:nor/>
                      </m:rPr>
                      <a:rPr lang="en-GB" sz="1200" noProof="0" smtClean="0"/>
                      <m:t>sample</m:t>
                    </m:r>
                    <m:r>
                      <m:rPr>
                        <m:nor/>
                      </m:rPr>
                      <a:rPr lang="en-GB" sz="1200" noProof="0" smtClean="0"/>
                      <m:t> </m:t>
                    </m:r>
                    <m:r>
                      <m:rPr>
                        <m:nor/>
                      </m:rPr>
                      <a:rPr lang="en-GB" sz="1200" noProof="0" smtClean="0"/>
                      <m:t>and</m:t>
                    </m:r>
                    <m:r>
                      <m:rPr>
                        <m:nor/>
                      </m:rPr>
                      <a:rPr lang="en-GB" sz="1200" noProof="0" smtClean="0"/>
                      <m:t> </m:t>
                    </m:r>
                    <m:r>
                      <m:rPr>
                        <m:nor/>
                      </m:rPr>
                      <a:rPr lang="en-GB" sz="1200" noProof="0" smtClean="0"/>
                      <m:t>SMOW</m:t>
                    </m:r>
                    <m:r>
                      <m:rPr>
                        <m:nor/>
                      </m:rPr>
                      <a:rPr lang="en-GB" sz="1200" noProof="0" smtClean="0"/>
                      <m:t> </m:t>
                    </m:r>
                    <m:r>
                      <m:rPr>
                        <m:nor/>
                      </m:rPr>
                      <a:rPr lang="en-GB" sz="1200" noProof="0" smtClean="0"/>
                      <m:t>reference</m:t>
                    </m:r>
                    <m:r>
                      <m:rPr>
                        <m:nor/>
                      </m:rPr>
                      <a:rPr lang="en-GB" sz="1200" noProof="0" smtClean="0"/>
                      <m:t> </m:t>
                    </m:r>
                    <m:r>
                      <m:rPr>
                        <m:nor/>
                      </m:rPr>
                      <a:rPr lang="en-GB" sz="1200" noProof="0" smtClean="0"/>
                      <m:t>and</m:t>
                    </m:r>
                    <m:r>
                      <m:rPr>
                        <m:nor/>
                      </m:rPr>
                      <a:rPr lang="en-GB" sz="1200" noProof="0" smtClean="0"/>
                      <m:t> </m:t>
                    </m:r>
                    <m:r>
                      <m:rPr>
                        <m:nor/>
                      </m:rPr>
                      <a:rPr lang="en-GB" sz="1200" i="1" noProof="0" smtClean="0"/>
                      <m:t>δ</m:t>
                    </m:r>
                    <m:r>
                      <m:rPr>
                        <m:nor/>
                      </m:rPr>
                      <a:rPr lang="en-GB" sz="1200" i="1" baseline="-25000" noProof="0" smtClean="0"/>
                      <m:t>sample</m:t>
                    </m:r>
                    <m:r>
                      <m:rPr>
                        <m:nor/>
                      </m:rPr>
                      <a:rPr lang="en-GB" sz="1200" i="1" baseline="-25000" noProof="0" smtClean="0"/>
                      <m:t>, </m:t>
                    </m:r>
                    <m:r>
                      <m:rPr>
                        <m:nor/>
                      </m:rPr>
                      <a:rPr lang="en-GB" sz="1200" i="1" baseline="-25000" noProof="0" smtClean="0"/>
                      <m:t>SMOW</m:t>
                    </m:r>
                    <m:r>
                      <m:rPr>
                        <m:nor/>
                      </m:rPr>
                      <a:rPr lang="en-GB" sz="1200" noProof="0" smtClean="0"/>
                      <m:t> </m:t>
                    </m:r>
                    <m:r>
                      <m:rPr>
                        <m:nor/>
                      </m:rPr>
                      <a:rPr lang="en-GB" sz="1200" noProof="0" smtClean="0"/>
                      <m:t>is</m:t>
                    </m:r>
                    <m:r>
                      <m:rPr>
                        <m:nor/>
                      </m:rPr>
                      <a:rPr lang="en-GB" sz="1200" noProof="0" smtClean="0"/>
                      <m:t> </m:t>
                    </m:r>
                    <m:r>
                      <m:rPr>
                        <m:nor/>
                      </m:rPr>
                      <a:rPr lang="en-GB" sz="1200" noProof="0" smtClean="0"/>
                      <m:t>the</m:t>
                    </m:r>
                    <m:r>
                      <m:rPr>
                        <m:nor/>
                      </m:rPr>
                      <a:rPr lang="en-GB" sz="1200" noProof="0" smtClean="0"/>
                      <m:t> </m:t>
                    </m:r>
                    <m:r>
                      <m:rPr>
                        <m:nor/>
                      </m:rPr>
                      <a:rPr lang="en-GB" sz="1200" noProof="0" smtClean="0"/>
                      <m:t>isotopic</m:t>
                    </m:r>
                    <m:r>
                      <m:rPr>
                        <m:nor/>
                      </m:rPr>
                      <a:rPr lang="en-GB" sz="1200" noProof="0" smtClean="0"/>
                      <m:t> </m:t>
                    </m:r>
                    <m:r>
                      <m:rPr>
                        <m:nor/>
                      </m:rPr>
                      <a:rPr lang="en-GB" sz="1200" noProof="0" smtClean="0"/>
                      <m:t>abundance</m:t>
                    </m:r>
                    <m:r>
                      <m:rPr>
                        <m:nor/>
                      </m:rPr>
                      <a:rPr lang="en-GB" sz="1200" noProof="0" smtClean="0"/>
                      <m:t> </m:t>
                    </m:r>
                    <m:r>
                      <m:rPr>
                        <m:nor/>
                      </m:rPr>
                      <a:rPr lang="en-GB" sz="1200" noProof="0" smtClean="0"/>
                      <m:t>in</m:t>
                    </m:r>
                    <m:r>
                      <m:rPr>
                        <m:nor/>
                      </m:rPr>
                      <a:rPr lang="en-GB" sz="1200" noProof="0" smtClean="0"/>
                      <m:t> </m:t>
                    </m:r>
                    <m:r>
                      <m:rPr>
                        <m:nor/>
                      </m:rPr>
                      <a:rPr lang="en-GB" sz="1200" noProof="0" smtClean="0"/>
                      <m:t>the</m:t>
                    </m:r>
                    <m:r>
                      <m:rPr>
                        <m:nor/>
                      </m:rPr>
                      <a:rPr lang="en-GB" sz="1200" noProof="0" smtClean="0"/>
                      <m:t> </m:t>
                    </m:r>
                    <m:r>
                      <m:rPr>
                        <m:nor/>
                      </m:rPr>
                      <a:rPr lang="en-GB" sz="1200" noProof="0" smtClean="0"/>
                      <m:t>sample</m:t>
                    </m:r>
                    <m:r>
                      <m:rPr>
                        <m:nor/>
                      </m:rPr>
                      <a:rPr lang="en-GB" sz="1200" noProof="0" smtClean="0"/>
                      <m:t> </m:t>
                    </m:r>
                    <m:r>
                      <m:rPr>
                        <m:nor/>
                      </m:rPr>
                      <a:rPr lang="en-GB" sz="1200" noProof="0" smtClean="0"/>
                      <m:t>relative</m:t>
                    </m:r>
                    <m:r>
                      <m:rPr>
                        <m:nor/>
                      </m:rPr>
                      <a:rPr lang="en-GB" sz="1200" noProof="0" smtClean="0"/>
                      <m:t> </m:t>
                    </m:r>
                    <m:r>
                      <m:rPr>
                        <m:nor/>
                      </m:rPr>
                      <a:rPr lang="en-GB" sz="1200" noProof="0" smtClean="0"/>
                      <m:t>to</m:t>
                    </m:r>
                    <m:r>
                      <m:rPr>
                        <m:nor/>
                      </m:rPr>
                      <a:rPr lang="en-GB" sz="1200" noProof="0" smtClean="0"/>
                      <m:t> </m:t>
                    </m:r>
                    <m:r>
                      <m:rPr>
                        <m:nor/>
                      </m:rPr>
                      <a:rPr lang="en-GB" sz="1200" noProof="0" smtClean="0"/>
                      <m:t>SMOW</m:t>
                    </m:r>
                  </m:oMath>
                </a14:m>
                <a:endParaRPr lang="en-GB" sz="1200" noProof="0" dirty="0"/>
              </a:p>
              <a:p>
                <a14:m>
                  <m:oMath xmlns:m="http://schemas.openxmlformats.org/officeDocument/2006/math">
                    <m:r>
                      <a:rPr lang="en-GB" sz="1200" i="1" noProof="0" smtClean="0">
                        <a:latin typeface="Cambria Math" panose="02040503050406030204" pitchFamily="18" charset="0"/>
                      </a:rPr>
                      <m:t>𝑎𝑏𝑠</m:t>
                    </m:r>
                    <m:r>
                      <a:rPr lang="en-GB" sz="1200" i="1" noProof="0" smtClean="0">
                        <a:latin typeface="Cambria Math" panose="02040503050406030204" pitchFamily="18" charset="0"/>
                      </a:rPr>
                      <m:t>. </m:t>
                    </m:r>
                    <m:r>
                      <a:rPr lang="en-GB" sz="1200" i="1" noProof="0" smtClean="0">
                        <a:latin typeface="Cambria Math" panose="02040503050406030204" pitchFamily="18" charset="0"/>
                      </a:rPr>
                      <m:t>𝑤𝑎𝑡𝑒𝑟</m:t>
                    </m:r>
                    <m:r>
                      <a:rPr lang="en-GB" sz="1200" i="1" noProof="0" smtClean="0">
                        <a:latin typeface="Cambria Math" panose="02040503050406030204" pitchFamily="18" charset="0"/>
                      </a:rPr>
                      <m:t> </m:t>
                    </m:r>
                    <m:r>
                      <a:rPr lang="en-GB" sz="1200" i="1" noProof="0" smtClean="0">
                        <a:latin typeface="Cambria Math" panose="02040503050406030204" pitchFamily="18" charset="0"/>
                      </a:rPr>
                      <m:t>𝑐𝑜𝑛𝑡𝑒𝑛𝑡</m:t>
                    </m:r>
                    <m:r>
                      <a:rPr lang="en-GB" sz="1200" i="1" noProof="0" smtClean="0">
                        <a:latin typeface="Cambria Math" panose="02040503050406030204" pitchFamily="18" charset="0"/>
                      </a:rPr>
                      <m:t> </m:t>
                    </m:r>
                    <m:d>
                      <m:dPr>
                        <m:begChr m:val="["/>
                        <m:endChr m:val="]"/>
                        <m:ctrlPr>
                          <a:rPr lang="en-GB" sz="1200" i="1" noProof="0" smtClean="0">
                            <a:latin typeface="Cambria Math" panose="02040503050406030204" pitchFamily="18" charset="0"/>
                          </a:rPr>
                        </m:ctrlPr>
                      </m:dPr>
                      <m:e>
                        <m:r>
                          <a:rPr lang="en-GB" sz="1200" i="1" noProof="0" smtClean="0">
                            <a:latin typeface="Cambria Math" panose="02040503050406030204" pitchFamily="18" charset="0"/>
                          </a:rPr>
                          <m:t>𝑤𝑡</m:t>
                        </m:r>
                        <m:r>
                          <a:rPr lang="en-GB" sz="1200" i="1" noProof="0" smtClean="0">
                            <a:latin typeface="Cambria Math" panose="02040503050406030204" pitchFamily="18" charset="0"/>
                          </a:rPr>
                          <m:t>%</m:t>
                        </m:r>
                      </m:e>
                    </m:d>
                    <m:r>
                      <a:rPr lang="en-GB" sz="1200" i="1" noProof="0" smtClean="0">
                        <a:latin typeface="Cambria Math" panose="02040503050406030204" pitchFamily="18" charset="0"/>
                      </a:rPr>
                      <m:t>= </m:t>
                    </m:r>
                    <m:f>
                      <m:fPr>
                        <m:ctrlPr>
                          <a:rPr lang="en-GB" sz="1200" i="1" noProof="0" smtClean="0">
                            <a:latin typeface="Cambria Math" panose="02040503050406030204" pitchFamily="18" charset="0"/>
                          </a:rPr>
                        </m:ctrlPr>
                      </m:fPr>
                      <m:num>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𝑚</m:t>
                            </m:r>
                          </m:e>
                          <m:sub>
                            <m:r>
                              <a:rPr lang="en-GB" sz="1200" i="1" noProof="0" smtClean="0">
                                <a:latin typeface="Cambria Math" panose="02040503050406030204" pitchFamily="18" charset="0"/>
                              </a:rPr>
                              <m:t>𝑤</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𝑚</m:t>
                            </m:r>
                          </m:e>
                          <m:sub>
                            <m:r>
                              <a:rPr lang="en-GB" sz="1200" i="1" noProof="0" smtClean="0">
                                <a:latin typeface="Cambria Math" panose="02040503050406030204" pitchFamily="18" charset="0"/>
                              </a:rPr>
                              <m:t>𝑑</m:t>
                            </m:r>
                          </m:sub>
                        </m:sSub>
                      </m:num>
                      <m:den>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𝑚</m:t>
                            </m:r>
                          </m:e>
                          <m:sub>
                            <m:r>
                              <a:rPr lang="en-GB" sz="1200" i="1" noProof="0" smtClean="0">
                                <a:latin typeface="Cambria Math" panose="02040503050406030204" pitchFamily="18" charset="0"/>
                              </a:rPr>
                              <m:t>𝑤</m:t>
                            </m:r>
                          </m:sub>
                        </m:sSub>
                      </m:den>
                    </m:f>
                    <m:r>
                      <a:rPr lang="en-GB" sz="1200" i="1" noProof="0" smtClean="0">
                        <a:latin typeface="Cambria Math" panose="02040503050406030204" pitchFamily="18" charset="0"/>
                      </a:rPr>
                      <m:t>∗100</m:t>
                    </m:r>
                    <m:r>
                      <a:rPr lang="en-GB" sz="1200" b="0" i="1" noProof="0" smtClean="0">
                        <a:latin typeface="Cambria Math" panose="02040503050406030204" pitchFamily="18" charset="0"/>
                      </a:rPr>
                      <m:t>,</m:t>
                    </m:r>
                  </m:oMath>
                </a14:m>
                <a:endParaRPr lang="en-GB" sz="1200" b="0" noProof="0" dirty="0"/>
              </a:p>
              <a:p>
                <a:pPr lvl="1"/>
                <a:r>
                  <a:rPr lang="en-GB" sz="1200" noProof="0" dirty="0"/>
                  <a:t>where </a:t>
                </a:r>
                <a14:m>
                  <m:oMath xmlns:m="http://schemas.openxmlformats.org/officeDocument/2006/math">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𝑚</m:t>
                        </m:r>
                      </m:e>
                      <m:sub>
                        <m:r>
                          <a:rPr lang="en-GB" sz="1200" i="1" noProof="0" smtClean="0">
                            <a:latin typeface="Cambria Math" panose="02040503050406030204" pitchFamily="18" charset="0"/>
                          </a:rPr>
                          <m:t>𝑤</m:t>
                        </m:r>
                      </m:sub>
                    </m:sSub>
                    <m:r>
                      <a:rPr lang="en-GB" sz="1200" noProof="0" smtClean="0">
                        <a:latin typeface="Cambria Math" panose="02040503050406030204" pitchFamily="18" charset="0"/>
                      </a:rPr>
                      <m:t> </m:t>
                    </m:r>
                  </m:oMath>
                </a14:m>
                <a:r>
                  <a:rPr lang="en-GB" sz="1200" noProof="0" dirty="0"/>
                  <a:t>is the </a:t>
                </a:r>
                <a:r>
                  <a:rPr lang="en-GB" sz="1200" noProof="0" dirty="0" err="1"/>
                  <a:t>netto</a:t>
                </a:r>
                <a:r>
                  <a:rPr lang="en-GB" sz="1200" noProof="0" dirty="0"/>
                  <a:t> wet weight [g] and </a:t>
                </a:r>
                <a14:m>
                  <m:oMath xmlns:m="http://schemas.openxmlformats.org/officeDocument/2006/math">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𝑚</m:t>
                        </m:r>
                      </m:e>
                      <m:sub>
                        <m:r>
                          <a:rPr lang="en-GB" sz="1200" i="1" noProof="0" smtClean="0">
                            <a:latin typeface="Cambria Math" panose="02040503050406030204" pitchFamily="18" charset="0"/>
                          </a:rPr>
                          <m:t>𝑑</m:t>
                        </m:r>
                      </m:sub>
                    </m:sSub>
                  </m:oMath>
                </a14:m>
                <a:r>
                  <a:rPr lang="en-GB" sz="1200" noProof="0" dirty="0"/>
                  <a:t> the </a:t>
                </a:r>
                <a:r>
                  <a:rPr lang="en-GB" sz="1200" noProof="0" dirty="0" err="1"/>
                  <a:t>netto</a:t>
                </a:r>
                <a:r>
                  <a:rPr lang="en-GB" sz="1200" noProof="0" dirty="0"/>
                  <a:t> dry weight [g]</a:t>
                </a:r>
              </a:p>
              <a:p>
                <a14:m>
                  <m:oMath xmlns:m="http://schemas.openxmlformats.org/officeDocument/2006/math">
                    <m:sSup>
                      <m:sSupPr>
                        <m:ctrlPr>
                          <a:rPr lang="en-GB" sz="1200" i="1" noProof="0" smtClean="0">
                            <a:latin typeface="Cambria Math" panose="02040503050406030204" pitchFamily="18" charset="0"/>
                          </a:rPr>
                        </m:ctrlPr>
                      </m:sSupPr>
                      <m:e>
                        <m:r>
                          <a:rPr lang="en-GB" sz="1200" i="1" noProof="0" smtClean="0">
                            <a:latin typeface="Cambria Math" panose="02040503050406030204" pitchFamily="18" charset="0"/>
                          </a:rPr>
                          <m:t>𝛿</m:t>
                        </m:r>
                      </m:e>
                      <m:sup>
                        <m:r>
                          <a:rPr lang="en-GB" sz="1200" i="1" noProof="0" smtClean="0">
                            <a:latin typeface="Cambria Math" panose="02040503050406030204" pitchFamily="18" charset="0"/>
                          </a:rPr>
                          <m:t>13</m:t>
                        </m:r>
                      </m:sup>
                    </m:sSup>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𝑠𝑎𝑚𝑝𝑙𝑒</m:t>
                        </m:r>
                        <m:r>
                          <a:rPr lang="en-GB" sz="1200" i="1" noProof="0" smtClean="0">
                            <a:latin typeface="Cambria Math" panose="02040503050406030204" pitchFamily="18" charset="0"/>
                          </a:rPr>
                          <m:t>,   </m:t>
                        </m:r>
                        <m:r>
                          <a:rPr lang="en-GB" sz="1200" i="1" noProof="0" smtClean="0">
                            <a:latin typeface="Cambria Math" panose="02040503050406030204" pitchFamily="18" charset="0"/>
                          </a:rPr>
                          <m:t>𝑉𝑃𝐷𝐵</m:t>
                        </m:r>
                      </m:sub>
                    </m:sSub>
                    <m:r>
                      <a:rPr lang="en-GB" sz="1200" i="1" noProof="0" smtClean="0">
                        <a:latin typeface="Cambria Math" panose="02040503050406030204" pitchFamily="18" charset="0"/>
                      </a:rPr>
                      <m:t>=</m:t>
                    </m:r>
                    <m:d>
                      <m:dPr>
                        <m:ctrlPr>
                          <a:rPr lang="en-GB" sz="1200" i="1" noProof="0" smtClean="0">
                            <a:latin typeface="Cambria Math" panose="02040503050406030204" pitchFamily="18" charset="0"/>
                          </a:rPr>
                        </m:ctrlPr>
                      </m:dPr>
                      <m:e>
                        <m:f>
                          <m:fPr>
                            <m:ctrlPr>
                              <a:rPr lang="en-GB" sz="1200" i="1" noProof="0" smtClean="0">
                                <a:latin typeface="Cambria Math" panose="02040503050406030204" pitchFamily="18" charset="0"/>
                              </a:rPr>
                            </m:ctrlPr>
                          </m:fPr>
                          <m:num>
                            <m:sSup>
                              <m:sSupPr>
                                <m:ctrlPr>
                                  <a:rPr lang="en-GB" sz="1200" i="1" noProof="0" smtClean="0">
                                    <a:latin typeface="Cambria Math" panose="02040503050406030204" pitchFamily="18" charset="0"/>
                                  </a:rPr>
                                </m:ctrlPr>
                              </m:sSupPr>
                              <m:e>
                                <m:r>
                                  <a:rPr lang="en-GB" sz="1200" i="1" noProof="0" smtClean="0">
                                    <a:latin typeface="Cambria Math" panose="02040503050406030204" pitchFamily="18" charset="0"/>
                                  </a:rPr>
                                  <m:t>𝐼</m:t>
                                </m:r>
                              </m:e>
                              <m:sup>
                                <m:r>
                                  <a:rPr lang="en-GB" sz="1200" i="1" noProof="0" smtClean="0">
                                    <a:latin typeface="Cambria Math" panose="02040503050406030204" pitchFamily="18" charset="0"/>
                                  </a:rPr>
                                  <m:t>13</m:t>
                                </m:r>
                              </m:sup>
                            </m:sSup>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𝑅</m:t>
                                </m:r>
                              </m:e>
                              <m:sub>
                                <m:r>
                                  <a:rPr lang="en-GB" sz="1200" i="1" noProof="0" smtClean="0">
                                    <a:latin typeface="Cambria Math" panose="02040503050406030204" pitchFamily="18" charset="0"/>
                                  </a:rPr>
                                  <m:t>𝑠𝑎𝑚𝑝𝑙𝑒</m:t>
                                </m:r>
                              </m:sub>
                            </m:sSub>
                          </m:num>
                          <m:den>
                            <m:sSup>
                              <m:sSupPr>
                                <m:ctrlPr>
                                  <a:rPr lang="en-GB" sz="1200" i="1" noProof="0" smtClean="0">
                                    <a:latin typeface="Cambria Math" panose="02040503050406030204" pitchFamily="18" charset="0"/>
                                  </a:rPr>
                                </m:ctrlPr>
                              </m:sSupPr>
                              <m:e>
                                <m:r>
                                  <a:rPr lang="en-GB" sz="1200" i="1" noProof="0" smtClean="0">
                                    <a:latin typeface="Cambria Math" panose="02040503050406030204" pitchFamily="18" charset="0"/>
                                  </a:rPr>
                                  <m:t>𝐼</m:t>
                                </m:r>
                              </m:e>
                              <m:sup>
                                <m:r>
                                  <a:rPr lang="en-GB" sz="1200" i="1" noProof="0" smtClean="0">
                                    <a:latin typeface="Cambria Math" panose="02040503050406030204" pitchFamily="18" charset="0"/>
                                  </a:rPr>
                                  <m:t>13</m:t>
                                </m:r>
                              </m:sup>
                            </m:sSup>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𝑅</m:t>
                                </m:r>
                              </m:e>
                              <m:sub>
                                <m:r>
                                  <a:rPr lang="en-GB" sz="1200" i="1" noProof="0" smtClean="0">
                                    <a:latin typeface="Cambria Math" panose="02040503050406030204" pitchFamily="18" charset="0"/>
                                  </a:rPr>
                                  <m:t>𝑉𝑃𝐷𝐵</m:t>
                                </m:r>
                                <m:r>
                                  <a:rPr lang="en-GB" sz="1200" i="1" noProof="0" smtClean="0">
                                    <a:latin typeface="Cambria Math" panose="02040503050406030204" pitchFamily="18" charset="0"/>
                                  </a:rPr>
                                  <m:t>     </m:t>
                                </m:r>
                              </m:sub>
                            </m:sSub>
                          </m:den>
                        </m:f>
                      </m:e>
                    </m:d>
                    <m:r>
                      <a:rPr lang="en-GB" sz="1200" i="1" noProof="0" smtClean="0">
                        <a:latin typeface="Cambria Math" panose="02040503050406030204" pitchFamily="18" charset="0"/>
                      </a:rPr>
                      <m:t>−1,</m:t>
                    </m:r>
                  </m:oMath>
                </a14:m>
                <a:endParaRPr lang="en-GB" sz="1200" noProof="0" dirty="0"/>
              </a:p>
              <a:p>
                <a:pPr lvl="1"/>
                <a:r>
                  <a:rPr lang="en-GB" sz="1200" noProof="0" dirty="0"/>
                  <a:t>where </a:t>
                </a:r>
                <a14:m>
                  <m:oMath xmlns:m="http://schemas.openxmlformats.org/officeDocument/2006/math">
                    <m:sSup>
                      <m:sSupPr>
                        <m:ctrlPr>
                          <a:rPr lang="en-GB" sz="1200" i="1" noProof="0" smtClean="0">
                            <a:latin typeface="Cambria Math" panose="02040503050406030204" pitchFamily="18" charset="0"/>
                          </a:rPr>
                        </m:ctrlPr>
                      </m:sSupPr>
                      <m:e>
                        <m:r>
                          <a:rPr lang="en-GB" sz="1200" i="1" noProof="0" smtClean="0">
                            <a:latin typeface="Cambria Math" panose="02040503050406030204" pitchFamily="18" charset="0"/>
                          </a:rPr>
                          <m:t>𝐼</m:t>
                        </m:r>
                      </m:e>
                      <m:sup>
                        <m:r>
                          <a:rPr lang="en-GB" sz="1200" i="1" noProof="0" smtClean="0">
                            <a:latin typeface="Cambria Math" panose="02040503050406030204" pitchFamily="18" charset="0"/>
                          </a:rPr>
                          <m:t>13</m:t>
                        </m:r>
                      </m:sup>
                    </m:sSup>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𝑅</m:t>
                        </m:r>
                      </m:e>
                      <m:sub>
                        <m:r>
                          <a:rPr lang="en-GB" sz="1200" i="1" noProof="0" smtClean="0">
                            <a:latin typeface="Cambria Math" panose="02040503050406030204" pitchFamily="18" charset="0"/>
                          </a:rPr>
                          <m:t>𝑠𝑎𝑚𝑝𝑙𝑒</m:t>
                        </m:r>
                      </m:sub>
                    </m:sSub>
                    <m:r>
                      <a:rPr lang="en-GB" sz="1200" noProof="0" smtClean="0">
                        <a:latin typeface="Cambria Math" panose="02040503050406030204" pitchFamily="18" charset="0"/>
                      </a:rPr>
                      <m:t> </m:t>
                    </m:r>
                  </m:oMath>
                </a14:m>
                <a:r>
                  <a:rPr lang="en-GB" sz="1200" noProof="0" dirty="0"/>
                  <a:t>and </a:t>
                </a:r>
                <a14:m>
                  <m:oMath xmlns:m="http://schemas.openxmlformats.org/officeDocument/2006/math">
                    <m:sSup>
                      <m:sSupPr>
                        <m:ctrlPr>
                          <a:rPr lang="en-GB" sz="1200" i="1" noProof="0" smtClean="0">
                            <a:latin typeface="Cambria Math" panose="02040503050406030204" pitchFamily="18" charset="0"/>
                          </a:rPr>
                        </m:ctrlPr>
                      </m:sSupPr>
                      <m:e>
                        <m:r>
                          <a:rPr lang="en-GB" sz="1200" i="1" noProof="0" smtClean="0">
                            <a:latin typeface="Cambria Math" panose="02040503050406030204" pitchFamily="18" charset="0"/>
                          </a:rPr>
                          <m:t>𝐼</m:t>
                        </m:r>
                      </m:e>
                      <m:sup>
                        <m:r>
                          <a:rPr lang="en-GB" sz="1200" i="1" noProof="0" smtClean="0">
                            <a:latin typeface="Cambria Math" panose="02040503050406030204" pitchFamily="18" charset="0"/>
                          </a:rPr>
                          <m:t>13</m:t>
                        </m:r>
                      </m:sup>
                    </m:sSup>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𝑅</m:t>
                        </m:r>
                      </m:e>
                      <m:sub>
                        <m:r>
                          <a:rPr lang="en-GB" sz="1200" i="1" noProof="0" smtClean="0">
                            <a:latin typeface="Cambria Math" panose="02040503050406030204" pitchFamily="18" charset="0"/>
                          </a:rPr>
                          <m:t>𝑉𝑃𝐷𝐵</m:t>
                        </m:r>
                      </m:sub>
                    </m:sSub>
                    <m:r>
                      <a:rPr lang="en-GB" sz="1200" noProof="0" smtClean="0">
                        <a:latin typeface="Cambria Math" panose="02040503050406030204" pitchFamily="18" charset="0"/>
                      </a:rPr>
                      <m:t> </m:t>
                    </m:r>
                  </m:oMath>
                </a14:m>
                <a:r>
                  <a:rPr lang="en-GB" sz="1200" noProof="0" dirty="0"/>
                  <a:t>are the </a:t>
                </a:r>
                <a:r>
                  <a:rPr lang="en-GB" sz="1200" baseline="30000" noProof="0" dirty="0"/>
                  <a:t>13</a:t>
                </a:r>
                <a:r>
                  <a:rPr lang="en-GB" sz="1200" noProof="0" dirty="0"/>
                  <a:t>C/</a:t>
                </a:r>
                <a:r>
                  <a:rPr lang="en-GB" sz="1200" baseline="30000" noProof="0" dirty="0"/>
                  <a:t> 12</a:t>
                </a:r>
                <a:r>
                  <a:rPr lang="en-GB" sz="1200" noProof="0" dirty="0"/>
                  <a:t>C ratios in the sample and VPDB reference and </a:t>
                </a:r>
                <a14:m>
                  <m:oMath xmlns:m="http://schemas.openxmlformats.org/officeDocument/2006/math">
                    <m:sSup>
                      <m:sSupPr>
                        <m:ctrlPr>
                          <a:rPr lang="en-GB" sz="1200" i="1" noProof="0" smtClean="0">
                            <a:latin typeface="Cambria Math" panose="02040503050406030204" pitchFamily="18" charset="0"/>
                          </a:rPr>
                        </m:ctrlPr>
                      </m:sSupPr>
                      <m:e>
                        <m:r>
                          <a:rPr lang="en-GB" sz="1200" i="1" noProof="0" smtClean="0">
                            <a:latin typeface="Cambria Math" panose="02040503050406030204" pitchFamily="18" charset="0"/>
                          </a:rPr>
                          <m:t>𝛿</m:t>
                        </m:r>
                      </m:e>
                      <m:sup>
                        <m:r>
                          <a:rPr lang="en-GB" sz="1200" i="1" noProof="0" smtClean="0">
                            <a:latin typeface="Cambria Math" panose="02040503050406030204" pitchFamily="18" charset="0"/>
                          </a:rPr>
                          <m:t>13</m:t>
                        </m:r>
                      </m:sup>
                    </m:sSup>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𝑠𝑎𝑚𝑝𝑙𝑒</m:t>
                        </m:r>
                        <m:r>
                          <a:rPr lang="en-GB" sz="1200" i="1" noProof="0" smtClean="0">
                            <a:latin typeface="Cambria Math" panose="02040503050406030204" pitchFamily="18" charset="0"/>
                          </a:rPr>
                          <m:t>,   </m:t>
                        </m:r>
                        <m:r>
                          <a:rPr lang="en-GB" sz="1200" i="1" noProof="0" smtClean="0">
                            <a:latin typeface="Cambria Math" panose="02040503050406030204" pitchFamily="18" charset="0"/>
                          </a:rPr>
                          <m:t>𝑉𝑃𝐷𝐵</m:t>
                        </m:r>
                      </m:sub>
                    </m:sSub>
                    <m:r>
                      <a:rPr lang="en-GB" sz="1200" noProof="0" smtClean="0">
                        <a:latin typeface="Cambria Math" panose="02040503050406030204" pitchFamily="18" charset="0"/>
                      </a:rPr>
                      <m:t> </m:t>
                    </m:r>
                  </m:oMath>
                </a14:m>
                <a:r>
                  <a:rPr lang="en-GB" sz="1200" noProof="0" dirty="0"/>
                  <a:t>is the isotopic abundance in the sample relative to VPDB </a:t>
                </a:r>
              </a:p>
              <a:p>
                <a14:m>
                  <m:oMath xmlns:m="http://schemas.openxmlformats.org/officeDocument/2006/math">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𝑇𝑜𝑡𝑎𝑙</m:t>
                        </m:r>
                        <m:r>
                          <a:rPr lang="en-GB" sz="1200" i="1" noProof="0" smtClean="0">
                            <a:latin typeface="Cambria Math" panose="02040503050406030204" pitchFamily="18" charset="0"/>
                          </a:rPr>
                          <m:t> </m:t>
                        </m:r>
                        <m:r>
                          <a:rPr lang="en-GB" sz="1200" i="1" noProof="0" smtClean="0">
                            <a:latin typeface="Cambria Math" panose="02040503050406030204" pitchFamily="18" charset="0"/>
                          </a:rPr>
                          <m:t>𝑎𝑙𝑘𝑎𝑛𝑒</m:t>
                        </m:r>
                        <m:r>
                          <a:rPr lang="en-GB" sz="1200" i="1" noProof="0" smtClean="0">
                            <a:latin typeface="Cambria Math" panose="02040503050406030204" pitchFamily="18" charset="0"/>
                          </a:rPr>
                          <m:t> </m:t>
                        </m:r>
                        <m:r>
                          <a:rPr lang="en-GB" sz="1200" i="1" noProof="0" smtClean="0">
                            <a:latin typeface="Cambria Math" panose="02040503050406030204" pitchFamily="18" charset="0"/>
                          </a:rPr>
                          <m:t>𝑐𝑜𝑛𝑐𝑒𝑛𝑡𝑟𝑎𝑡𝑖𝑜𝑛</m:t>
                        </m:r>
                      </m:e>
                      <m:sub>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21−35</m:t>
                            </m:r>
                          </m:sub>
                        </m:sSub>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𝑖</m:t>
                        </m:r>
                      </m:sub>
                    </m:sSub>
                    <m:r>
                      <a:rPr lang="en-GB" sz="1200" noProof="0" smtClean="0">
                        <a:latin typeface="Cambria Math" panose="02040503050406030204" pitchFamily="18" charset="0"/>
                      </a:rPr>
                      <m:t> ,</m:t>
                    </m:r>
                  </m:oMath>
                </a14:m>
                <a:endParaRPr lang="en-GB" sz="1200" noProof="0" dirty="0"/>
              </a:p>
              <a:p>
                <a:pPr lvl="1"/>
                <a:r>
                  <a:rPr lang="en-GB" sz="1200" noProof="0" dirty="0"/>
                  <a:t>where </a:t>
                </a:r>
                <a14:m>
                  <m:oMath xmlns:m="http://schemas.openxmlformats.org/officeDocument/2006/math">
                    <m:r>
                      <a:rPr lang="en-GB" sz="1200" i="1" noProof="0" smtClean="0">
                        <a:latin typeface="Cambria Math" panose="02040503050406030204" pitchFamily="18" charset="0"/>
                      </a:rPr>
                      <m:t>𝑖</m:t>
                    </m:r>
                  </m:oMath>
                </a14:m>
                <a:r>
                  <a:rPr lang="en-GB" sz="1200" noProof="0" dirty="0"/>
                  <a:t> is the carbon number index and </a:t>
                </a:r>
                <a14:m>
                  <m:oMath xmlns:m="http://schemas.openxmlformats.org/officeDocument/2006/math">
                    <m:r>
                      <a:rPr lang="en-GB" sz="1200" i="1" noProof="0" smtClean="0">
                        <a:latin typeface="Cambria Math" panose="02040503050406030204" pitchFamily="18" charset="0"/>
                      </a:rPr>
                      <m:t>𝐶</m:t>
                    </m:r>
                  </m:oMath>
                </a14:m>
                <a:r>
                  <a:rPr lang="en-GB" sz="1200" noProof="0" dirty="0"/>
                  <a:t> is concentration.</a:t>
                </a:r>
              </a:p>
              <a:p>
                <a14:m>
                  <m:oMath xmlns:m="http://schemas.openxmlformats.org/officeDocument/2006/math">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𝐶𝑃𝐼</m:t>
                        </m:r>
                      </m:e>
                      <m:sub>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23−33</m:t>
                            </m:r>
                          </m:sub>
                        </m:sSub>
                      </m:sub>
                    </m:sSub>
                    <m:r>
                      <a:rPr lang="en-GB" sz="1200" i="1" noProof="0" smtClean="0">
                        <a:latin typeface="Cambria Math" panose="02040503050406030204" pitchFamily="18" charset="0"/>
                      </a:rPr>
                      <m:t>=</m:t>
                    </m:r>
                    <m:f>
                      <m:fPr>
                        <m:ctrlPr>
                          <a:rPr lang="en-GB" sz="1200" i="1" noProof="0" smtClean="0">
                            <a:latin typeface="Cambria Math" panose="02040503050406030204" pitchFamily="18" charset="0"/>
                          </a:rPr>
                        </m:ctrlPr>
                      </m:fPr>
                      <m:num>
                        <m:r>
                          <a:rPr lang="en-GB" sz="1200" i="1" noProof="0" smtClean="0">
                            <a:latin typeface="Cambria Math" panose="02040503050406030204" pitchFamily="18" charset="0"/>
                          </a:rPr>
                          <m:t>∑</m:t>
                        </m:r>
                        <m:r>
                          <a:rPr lang="en-GB" sz="1200" i="1" noProof="0" smtClean="0">
                            <a:latin typeface="Cambria Math" panose="02040503050406030204" pitchFamily="18" charset="0"/>
                          </a:rPr>
                          <m:t>𝑜𝑑𝑑</m:t>
                        </m:r>
                        <m:r>
                          <a:rPr lang="en-GB" sz="1200" i="1" noProof="0" smtClean="0">
                            <a:latin typeface="Cambria Math" panose="02040503050406030204" pitchFamily="18" charset="0"/>
                          </a:rPr>
                          <m:t> </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23−31</m:t>
                            </m:r>
                          </m:sub>
                        </m:sSub>
                        <m:r>
                          <a:rPr lang="en-GB" sz="1200" i="1" noProof="0" smtClean="0">
                            <a:latin typeface="Cambria Math" panose="02040503050406030204" pitchFamily="18" charset="0"/>
                          </a:rPr>
                          <m:t>+ ∑</m:t>
                        </m:r>
                        <m:r>
                          <a:rPr lang="en-GB" sz="1200" i="1" noProof="0" smtClean="0">
                            <a:latin typeface="Cambria Math" panose="02040503050406030204" pitchFamily="18" charset="0"/>
                          </a:rPr>
                          <m:t>𝑜𝑑𝑑</m:t>
                        </m:r>
                        <m:r>
                          <a:rPr lang="en-GB" sz="1200" i="1" noProof="0" smtClean="0">
                            <a:latin typeface="Cambria Math" panose="02040503050406030204" pitchFamily="18" charset="0"/>
                          </a:rPr>
                          <m:t> </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25−33</m:t>
                            </m:r>
                          </m:sub>
                        </m:sSub>
                      </m:num>
                      <m:den>
                        <m:r>
                          <a:rPr lang="en-GB" sz="1200" i="1" noProof="0" smtClean="0">
                            <a:latin typeface="Cambria Math" panose="02040503050406030204" pitchFamily="18" charset="0"/>
                          </a:rPr>
                          <m:t>2∗∑</m:t>
                        </m:r>
                        <m:r>
                          <a:rPr lang="en-GB" sz="1200" i="1" noProof="0" smtClean="0">
                            <a:latin typeface="Cambria Math" panose="02040503050406030204" pitchFamily="18" charset="0"/>
                          </a:rPr>
                          <m:t>𝑒𝑣𝑒𝑛</m:t>
                        </m:r>
                        <m:r>
                          <a:rPr lang="en-GB" sz="1200" i="1" noProof="0" smtClean="0">
                            <a:latin typeface="Cambria Math" panose="02040503050406030204" pitchFamily="18" charset="0"/>
                          </a:rPr>
                          <m:t> </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24−32</m:t>
                            </m:r>
                          </m:sub>
                        </m:sSub>
                      </m:den>
                    </m:f>
                    <m:r>
                      <a:rPr lang="en-GB" sz="1200" i="1" noProof="0" smtClean="0">
                        <a:latin typeface="Cambria Math" panose="02040503050406030204" pitchFamily="18" charset="0"/>
                      </a:rPr>
                      <m:t>,</m:t>
                    </m:r>
                  </m:oMath>
                </a14:m>
                <a:endParaRPr lang="en-GB" sz="1200" noProof="0" dirty="0"/>
              </a:p>
              <a:p>
                <a:pPr lvl="1"/>
                <a:r>
                  <a:rPr lang="en-GB" sz="1200" noProof="0" dirty="0"/>
                  <a:t>where </a:t>
                </a:r>
                <a14:m>
                  <m:oMath xmlns:m="http://schemas.openxmlformats.org/officeDocument/2006/math">
                    <m:r>
                      <a:rPr lang="en-GB" sz="1200" i="1" noProof="0" smtClean="0">
                        <a:latin typeface="Cambria Math" panose="02040503050406030204" pitchFamily="18" charset="0"/>
                      </a:rPr>
                      <m:t>𝑛</m:t>
                    </m:r>
                  </m:oMath>
                </a14:m>
                <a:r>
                  <a:rPr lang="en-GB" sz="1200" noProof="0" dirty="0"/>
                  <a:t> is the starting dominating chain length/2, </a:t>
                </a:r>
                <a14:m>
                  <m:oMath xmlns:m="http://schemas.openxmlformats.org/officeDocument/2006/math">
                    <m:r>
                      <a:rPr lang="en-GB" sz="1200" i="1" noProof="0" smtClean="0">
                        <a:latin typeface="Cambria Math" panose="02040503050406030204" pitchFamily="18" charset="0"/>
                      </a:rPr>
                      <m:t>𝑚</m:t>
                    </m:r>
                  </m:oMath>
                </a14:m>
                <a:r>
                  <a:rPr lang="en-GB" sz="1200" noProof="0" dirty="0"/>
                  <a:t> is the ending dominating chain length/2, </a:t>
                </a:r>
                <a14:m>
                  <m:oMath xmlns:m="http://schemas.openxmlformats.org/officeDocument/2006/math">
                    <m:r>
                      <a:rPr lang="en-GB" sz="1200" i="1" noProof="0" smtClean="0">
                        <a:latin typeface="Cambria Math" panose="02040503050406030204" pitchFamily="18" charset="0"/>
                      </a:rPr>
                      <m:t>𝑖</m:t>
                    </m:r>
                  </m:oMath>
                </a14:m>
                <a:r>
                  <a:rPr lang="en-GB" sz="1200" noProof="0" dirty="0"/>
                  <a:t> is the index of the carbon number, and </a:t>
                </a:r>
                <a14:m>
                  <m:oMath xmlns:m="http://schemas.openxmlformats.org/officeDocument/2006/math">
                    <m:r>
                      <a:rPr lang="en-GB" sz="1200" i="1" noProof="0" smtClean="0">
                        <a:latin typeface="Cambria Math" panose="02040503050406030204" pitchFamily="18" charset="0"/>
                      </a:rPr>
                      <m:t>𝐶</m:t>
                    </m:r>
                  </m:oMath>
                </a14:m>
                <a:r>
                  <a:rPr lang="en-GB" sz="1200" noProof="0" dirty="0"/>
                  <a:t> is the concentration. </a:t>
                </a:r>
              </a:p>
              <a:p>
                <a14:m>
                  <m:oMath xmlns:m="http://schemas.openxmlformats.org/officeDocument/2006/math">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𝐴𝐶𝐿</m:t>
                        </m:r>
                      </m:e>
                      <m:sub>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23−33</m:t>
                            </m:r>
                          </m:sub>
                        </m:sSub>
                      </m:sub>
                    </m:sSub>
                    <m:r>
                      <a:rPr lang="en-GB" sz="1200" i="1" noProof="0" smtClean="0">
                        <a:latin typeface="Cambria Math" panose="02040503050406030204" pitchFamily="18" charset="0"/>
                      </a:rPr>
                      <m:t>= </m:t>
                    </m:r>
                    <m:f>
                      <m:fPr>
                        <m:ctrlPr>
                          <a:rPr lang="en-GB" sz="1200" i="1" noProof="0" smtClean="0">
                            <a:latin typeface="Cambria Math" panose="02040503050406030204" pitchFamily="18" charset="0"/>
                          </a:rPr>
                        </m:ctrlPr>
                      </m:fPr>
                      <m:num>
                        <m:r>
                          <a:rPr lang="en-GB" sz="1200" i="1" noProof="0" smtClean="0">
                            <a:latin typeface="Cambria Math" panose="02040503050406030204" pitchFamily="18" charset="0"/>
                          </a:rPr>
                          <m:t>∑</m:t>
                        </m:r>
                        <m:r>
                          <a:rPr lang="en-GB" sz="1200" i="1" noProof="0" smtClean="0">
                            <a:latin typeface="Cambria Math" panose="02040503050406030204" pitchFamily="18" charset="0"/>
                          </a:rPr>
                          <m:t>𝑖</m:t>
                        </m:r>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𝑖</m:t>
                            </m:r>
                          </m:sub>
                        </m:sSub>
                      </m:num>
                      <m:den>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𝑖</m:t>
                            </m:r>
                          </m:sub>
                        </m:sSub>
                      </m:den>
                    </m:f>
                    <m:r>
                      <a:rPr lang="en-GB" sz="1200" i="1" noProof="0" smtClean="0">
                        <a:latin typeface="Cambria Math" panose="02040503050406030204" pitchFamily="18" charset="0"/>
                      </a:rPr>
                      <m:t>,</m:t>
                    </m:r>
                  </m:oMath>
                </a14:m>
                <a:endParaRPr lang="en-GB" sz="1200" noProof="0" dirty="0"/>
              </a:p>
              <a:p>
                <a:pPr lvl="1"/>
                <a:r>
                  <a:rPr lang="en-GB" sz="1200" noProof="0" dirty="0"/>
                  <a:t>where </a:t>
                </a:r>
                <a14:m>
                  <m:oMath xmlns:m="http://schemas.openxmlformats.org/officeDocument/2006/math">
                    <m:r>
                      <a:rPr lang="en-GB" sz="1200" i="1" noProof="0" smtClean="0">
                        <a:latin typeface="Cambria Math" panose="02040503050406030204" pitchFamily="18" charset="0"/>
                      </a:rPr>
                      <m:t>𝑖</m:t>
                    </m:r>
                  </m:oMath>
                </a14:m>
                <a:r>
                  <a:rPr lang="en-GB" sz="1200" noProof="0" dirty="0"/>
                  <a:t> is the carbon number index and </a:t>
                </a:r>
                <a14:m>
                  <m:oMath xmlns:m="http://schemas.openxmlformats.org/officeDocument/2006/math">
                    <m:r>
                      <a:rPr lang="en-GB" sz="1200" i="1" noProof="0" smtClean="0">
                        <a:latin typeface="Cambria Math" panose="02040503050406030204" pitchFamily="18" charset="0"/>
                      </a:rPr>
                      <m:t>𝐶</m:t>
                    </m:r>
                  </m:oMath>
                </a14:m>
                <a:r>
                  <a:rPr lang="en-GB" sz="1200" noProof="0" dirty="0"/>
                  <a:t> is the concentration</a:t>
                </a:r>
              </a:p>
              <a:p>
                <a14:m>
                  <m:oMath xmlns:m="http://schemas.openxmlformats.org/officeDocument/2006/math">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𝑃</m:t>
                        </m:r>
                      </m:e>
                      <m:sub>
                        <m:r>
                          <a:rPr lang="en-GB" sz="1200" i="1" noProof="0" smtClean="0">
                            <a:latin typeface="Cambria Math" panose="02040503050406030204" pitchFamily="18" charset="0"/>
                          </a:rPr>
                          <m:t>𝑎𝑞</m:t>
                        </m:r>
                      </m:sub>
                    </m:sSub>
                    <m:r>
                      <a:rPr lang="en-GB" sz="1200" i="1" noProof="0" smtClean="0">
                        <a:latin typeface="Cambria Math" panose="02040503050406030204" pitchFamily="18" charset="0"/>
                      </a:rPr>
                      <m:t>= </m:t>
                    </m:r>
                    <m:f>
                      <m:fPr>
                        <m:ctrlPr>
                          <a:rPr lang="en-GB" sz="1200" i="1" noProof="0" smtClean="0">
                            <a:latin typeface="Cambria Math" panose="02040503050406030204" pitchFamily="18" charset="0"/>
                          </a:rPr>
                        </m:ctrlPr>
                      </m:fPr>
                      <m:num>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23</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25</m:t>
                            </m:r>
                          </m:sub>
                        </m:sSub>
                      </m:num>
                      <m:den>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23</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25</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29</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31</m:t>
                            </m:r>
                          </m:sub>
                        </m:sSub>
                      </m:den>
                    </m:f>
                  </m:oMath>
                </a14:m>
                <a:r>
                  <a:rPr lang="en-GB" sz="1200" noProof="0" dirty="0"/>
                  <a:t>	and 	</a:t>
                </a:r>
                <a14:m>
                  <m:oMath xmlns:m="http://schemas.openxmlformats.org/officeDocument/2006/math">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𝑃</m:t>
                        </m:r>
                      </m:e>
                      <m:sub>
                        <m:r>
                          <a:rPr lang="en-GB" sz="1200" i="1" noProof="0" smtClean="0">
                            <a:latin typeface="Cambria Math" panose="02040503050406030204" pitchFamily="18" charset="0"/>
                          </a:rPr>
                          <m:t>𝑤𝑎𝑥</m:t>
                        </m:r>
                      </m:sub>
                    </m:sSub>
                    <m:r>
                      <a:rPr lang="en-GB" sz="1200" i="1" noProof="0" smtClean="0">
                        <a:latin typeface="Cambria Math" panose="02040503050406030204" pitchFamily="18" charset="0"/>
                      </a:rPr>
                      <m:t>= </m:t>
                    </m:r>
                    <m:f>
                      <m:fPr>
                        <m:ctrlPr>
                          <a:rPr lang="en-GB" sz="1200" i="1" noProof="0" smtClean="0">
                            <a:latin typeface="Cambria Math" panose="02040503050406030204" pitchFamily="18" charset="0"/>
                          </a:rPr>
                        </m:ctrlPr>
                      </m:fPr>
                      <m:num>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27</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29</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31</m:t>
                            </m:r>
                          </m:sub>
                        </m:sSub>
                      </m:num>
                      <m:den>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23</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25</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27</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29</m:t>
                            </m:r>
                          </m:sub>
                        </m:sSub>
                        <m:r>
                          <a:rPr lang="en-GB" sz="1200" i="1" noProof="0" smtClean="0">
                            <a:latin typeface="Cambria Math" panose="02040503050406030204" pitchFamily="18" charset="0"/>
                          </a:rPr>
                          <m:t>+</m:t>
                        </m:r>
                        <m:sSub>
                          <m:sSubPr>
                            <m:ctrlPr>
                              <a:rPr lang="en-GB" sz="1200" i="1" noProof="0" smtClean="0">
                                <a:latin typeface="Cambria Math" panose="02040503050406030204" pitchFamily="18" charset="0"/>
                              </a:rPr>
                            </m:ctrlPr>
                          </m:sSubPr>
                          <m:e>
                            <m:r>
                              <a:rPr lang="en-GB" sz="1200" i="1" noProof="0" smtClean="0">
                                <a:latin typeface="Cambria Math" panose="02040503050406030204" pitchFamily="18" charset="0"/>
                              </a:rPr>
                              <m:t>𝐶</m:t>
                            </m:r>
                          </m:e>
                          <m:sub>
                            <m:r>
                              <a:rPr lang="en-GB" sz="1200" i="1" noProof="0" smtClean="0">
                                <a:latin typeface="Cambria Math" panose="02040503050406030204" pitchFamily="18" charset="0"/>
                              </a:rPr>
                              <m:t>31</m:t>
                            </m:r>
                          </m:sub>
                        </m:sSub>
                      </m:den>
                    </m:f>
                    <m:r>
                      <a:rPr lang="en-GB" sz="1200" i="1" noProof="0" smtClean="0">
                        <a:latin typeface="Cambria Math" panose="02040503050406030204" pitchFamily="18" charset="0"/>
                      </a:rPr>
                      <m:t> </m:t>
                    </m:r>
                  </m:oMath>
                </a14:m>
                <a:endParaRPr lang="en-GB" sz="1200" noProof="0" dirty="0"/>
              </a:p>
              <a:p>
                <a14:m>
                  <m:oMath xmlns:m="http://schemas.openxmlformats.org/officeDocument/2006/math">
                    <m:f>
                      <m:fPr>
                        <m:type m:val="lin"/>
                        <m:ctrlPr>
                          <a:rPr lang="en-GB" sz="1200" i="1" noProof="0" smtClean="0">
                            <a:latin typeface="Cambria Math" panose="02040503050406030204" pitchFamily="18" charset="0"/>
                          </a:rPr>
                        </m:ctrlPr>
                      </m:fPr>
                      <m:num>
                        <m:r>
                          <a:rPr lang="en-GB" sz="1200" i="1" noProof="0" smtClean="0">
                            <a:latin typeface="Cambria Math" panose="02040503050406030204" pitchFamily="18" charset="0"/>
                          </a:rPr>
                          <m:t>𝐶</m:t>
                        </m:r>
                      </m:num>
                      <m:den>
                        <m:r>
                          <a:rPr lang="en-GB" sz="1200" i="1" noProof="0" smtClean="0">
                            <a:latin typeface="Cambria Math" panose="02040503050406030204" pitchFamily="18" charset="0"/>
                          </a:rPr>
                          <m:t>𝑁</m:t>
                        </m:r>
                      </m:den>
                    </m:f>
                    <m:r>
                      <a:rPr lang="en-GB" sz="1200" i="1" noProof="0" smtClean="0">
                        <a:latin typeface="Cambria Math" panose="02040503050406030204" pitchFamily="18" charset="0"/>
                      </a:rPr>
                      <m:t> </m:t>
                    </m:r>
                    <m:d>
                      <m:dPr>
                        <m:ctrlPr>
                          <a:rPr lang="en-GB" sz="1200" i="1" noProof="0" smtClean="0">
                            <a:latin typeface="Cambria Math" panose="02040503050406030204" pitchFamily="18" charset="0"/>
                          </a:rPr>
                        </m:ctrlPr>
                      </m:dPr>
                      <m:e>
                        <m:r>
                          <a:rPr lang="en-GB" sz="1200" i="1" noProof="0" smtClean="0">
                            <a:latin typeface="Cambria Math" panose="02040503050406030204" pitchFamily="18" charset="0"/>
                          </a:rPr>
                          <m:t>𝑤𝑡</m:t>
                        </m:r>
                        <m:r>
                          <a:rPr lang="en-GB" sz="1200" i="1" noProof="0" smtClean="0">
                            <a:latin typeface="Cambria Math" panose="02040503050406030204" pitchFamily="18" charset="0"/>
                          </a:rPr>
                          <m:t>%</m:t>
                        </m:r>
                      </m:e>
                    </m:d>
                    <m:r>
                      <a:rPr lang="en-GB" sz="1200" i="1" noProof="0" smtClean="0">
                        <a:latin typeface="Cambria Math" panose="02040503050406030204" pitchFamily="18" charset="0"/>
                      </a:rPr>
                      <m:t>=</m:t>
                    </m:r>
                    <m:f>
                      <m:fPr>
                        <m:type m:val="lin"/>
                        <m:ctrlPr>
                          <a:rPr lang="en-GB" sz="1200" i="1" noProof="0" smtClean="0">
                            <a:latin typeface="Cambria Math" panose="02040503050406030204" pitchFamily="18" charset="0"/>
                          </a:rPr>
                        </m:ctrlPr>
                      </m:fPr>
                      <m:num>
                        <m:r>
                          <a:rPr lang="en-GB" sz="1200" i="1" noProof="0" smtClean="0">
                            <a:latin typeface="Cambria Math" panose="02040503050406030204" pitchFamily="18" charset="0"/>
                          </a:rPr>
                          <m:t>𝐶</m:t>
                        </m:r>
                      </m:num>
                      <m:den>
                        <m:r>
                          <a:rPr lang="en-GB" sz="1200" i="1" noProof="0" smtClean="0">
                            <a:latin typeface="Cambria Math" panose="02040503050406030204" pitchFamily="18" charset="0"/>
                          </a:rPr>
                          <m:t>𝑁</m:t>
                        </m:r>
                      </m:den>
                    </m:f>
                    <m:d>
                      <m:dPr>
                        <m:ctrlPr>
                          <a:rPr lang="en-GB" sz="1200" i="1" noProof="0" smtClean="0">
                            <a:latin typeface="Cambria Math" panose="02040503050406030204" pitchFamily="18" charset="0"/>
                          </a:rPr>
                        </m:ctrlPr>
                      </m:dPr>
                      <m:e>
                        <m:r>
                          <a:rPr lang="en-GB" sz="1200" i="1" noProof="0" smtClean="0">
                            <a:latin typeface="Cambria Math" panose="02040503050406030204" pitchFamily="18" charset="0"/>
                          </a:rPr>
                          <m:t>𝑎𝑡𝑜𝑚𝑖𝑐</m:t>
                        </m:r>
                      </m:e>
                    </m:d>
                    <m:r>
                      <a:rPr lang="en-GB" sz="1200" i="1" noProof="0" smtClean="0">
                        <a:latin typeface="Cambria Math" panose="02040503050406030204" pitchFamily="18" charset="0"/>
                      </a:rPr>
                      <m:t>∗</m:t>
                    </m:r>
                    <m:f>
                      <m:fPr>
                        <m:ctrlPr>
                          <a:rPr lang="en-GB" sz="1200" i="1" noProof="0" smtClean="0">
                            <a:latin typeface="Cambria Math" panose="02040503050406030204" pitchFamily="18" charset="0"/>
                          </a:rPr>
                        </m:ctrlPr>
                      </m:fPr>
                      <m:num>
                        <m:r>
                          <a:rPr lang="en-GB" sz="1200" i="1" noProof="0" smtClean="0">
                            <a:latin typeface="Cambria Math" panose="02040503050406030204" pitchFamily="18" charset="0"/>
                          </a:rPr>
                          <m:t>12.011 </m:t>
                        </m:r>
                        <m:r>
                          <a:rPr lang="en-GB" sz="1200" i="1" noProof="0" smtClean="0">
                            <a:latin typeface="Cambria Math" panose="02040503050406030204" pitchFamily="18" charset="0"/>
                          </a:rPr>
                          <m:t>𝑢</m:t>
                        </m:r>
                      </m:num>
                      <m:den>
                        <m:r>
                          <a:rPr lang="en-GB" sz="1200" i="1" noProof="0" smtClean="0">
                            <a:latin typeface="Cambria Math" panose="02040503050406030204" pitchFamily="18" charset="0"/>
                          </a:rPr>
                          <m:t>14.007 </m:t>
                        </m:r>
                        <m:r>
                          <a:rPr lang="en-GB" sz="1200" i="1" noProof="0" smtClean="0">
                            <a:latin typeface="Cambria Math" panose="02040503050406030204" pitchFamily="18" charset="0"/>
                          </a:rPr>
                          <m:t>𝑢</m:t>
                        </m:r>
                      </m:den>
                    </m:f>
                  </m:oMath>
                </a14:m>
                <a:r>
                  <a:rPr lang="en-GB" sz="1200" noProof="0" dirty="0"/>
                  <a:t>, where 14.007 u and 12.011 u are the atomic weights of N and C. For comparing with Meyers et al. 1994.</a:t>
                </a:r>
              </a:p>
              <a:p>
                <a:endParaRPr lang="en-GB" sz="1200" noProof="0" dirty="0"/>
              </a:p>
              <a:p>
                <a:pPr marL="201168" lvl="1" indent="0">
                  <a:buNone/>
                </a:pPr>
                <a:endParaRPr lang="en-GB" sz="1200" noProof="0" dirty="0"/>
              </a:p>
              <a:p>
                <a:pPr marL="201168" lvl="1" indent="0">
                  <a:buNone/>
                </a:pPr>
                <a:endParaRPr lang="en-GB" sz="1200" noProof="0" dirty="0"/>
              </a:p>
            </p:txBody>
          </p:sp>
        </mc:Choice>
        <mc:Fallback xmlns="">
          <p:sp>
            <p:nvSpPr>
              <p:cNvPr id="3" name="Inhaltsplatzhalter 2">
                <a:extLst>
                  <a:ext uri="{FF2B5EF4-FFF2-40B4-BE49-F238E27FC236}">
                    <a16:creationId xmlns:a16="http://schemas.microsoft.com/office/drawing/2014/main" id="{9B00307D-9D5A-5EA9-B1F0-5BB3338AC155}"/>
                  </a:ext>
                </a:extLst>
              </p:cNvPr>
              <p:cNvSpPr>
                <a:spLocks noGrp="1" noRot="1" noChangeAspect="1" noMove="1" noResize="1" noEditPoints="1" noAdjustHandles="1" noChangeArrowheads="1" noChangeShapeType="1" noTextEdit="1"/>
              </p:cNvSpPr>
              <p:nvPr>
                <p:ph idx="1"/>
              </p:nvPr>
            </p:nvSpPr>
            <p:spPr>
              <a:xfrm>
                <a:off x="394344" y="1013916"/>
                <a:ext cx="11417355" cy="4757709"/>
              </a:xfrm>
              <a:blipFill>
                <a:blip r:embed="rId2"/>
                <a:stretch>
                  <a:fillRect l="-854" b="-9347"/>
                </a:stretch>
              </a:blipFill>
            </p:spPr>
            <p:txBody>
              <a:bodyPr/>
              <a:lstStyle/>
              <a:p>
                <a:r>
                  <a:rPr lang="en-GB">
                    <a:noFill/>
                  </a:rPr>
                  <a:t> </a:t>
                </a:r>
              </a:p>
            </p:txBody>
          </p:sp>
        </mc:Fallback>
      </mc:AlternateContent>
      <p:sp>
        <p:nvSpPr>
          <p:cNvPr id="4" name="Datumsplatzhalter 3">
            <a:extLst>
              <a:ext uri="{FF2B5EF4-FFF2-40B4-BE49-F238E27FC236}">
                <a16:creationId xmlns:a16="http://schemas.microsoft.com/office/drawing/2014/main" id="{9899C269-5901-9AE8-C372-CF01657D4D39}"/>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CD59F3DB-7ED5-1DC3-7C55-64E93F12CFCA}"/>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26</a:t>
            </a:fld>
            <a:endParaRPr lang="en-GB" noProof="0" dirty="0"/>
          </a:p>
        </p:txBody>
      </p:sp>
    </p:spTree>
    <p:extLst>
      <p:ext uri="{BB962C8B-B14F-4D97-AF65-F5344CB8AC3E}">
        <p14:creationId xmlns:p14="http://schemas.microsoft.com/office/powerpoint/2010/main" val="32268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267CF-85E2-0BB3-CD9C-6398E874D6D3}"/>
              </a:ext>
            </a:extLst>
          </p:cNvPr>
          <p:cNvSpPr>
            <a:spLocks noGrp="1"/>
          </p:cNvSpPr>
          <p:nvPr>
            <p:ph type="title"/>
          </p:nvPr>
        </p:nvSpPr>
        <p:spPr>
          <a:xfrm>
            <a:off x="266076" y="258191"/>
            <a:ext cx="10889604" cy="482514"/>
          </a:xfrm>
        </p:spPr>
        <p:txBody>
          <a:bodyPr>
            <a:normAutofit fontScale="90000"/>
          </a:bodyPr>
          <a:lstStyle/>
          <a:p>
            <a:r>
              <a:rPr lang="en-GB" noProof="0" dirty="0"/>
              <a:t>Core </a:t>
            </a:r>
            <a:r>
              <a:rPr lang="en-GB" noProof="0" dirty="0" err="1"/>
              <a:t>lenght</a:t>
            </a:r>
            <a:r>
              <a:rPr lang="en-GB" noProof="0" dirty="0"/>
              <a:t> correction with a normalized exponential depth correction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5372BD40-6C7D-1BB3-8253-481F49BA86E9}"/>
                  </a:ext>
                </a:extLst>
              </p:cNvPr>
              <p:cNvSpPr>
                <a:spLocks noGrp="1"/>
              </p:cNvSpPr>
              <p:nvPr>
                <p:ph idx="1"/>
              </p:nvPr>
            </p:nvSpPr>
            <p:spPr>
              <a:xfrm>
                <a:off x="620847" y="740704"/>
                <a:ext cx="10310008" cy="1834715"/>
              </a:xfrm>
            </p:spPr>
            <p:txBody>
              <a:bodyPr>
                <a:noAutofit/>
              </a:bodyPr>
              <a:lstStyle/>
              <a:p>
                <a:pPr marL="0" indent="0">
                  <a:buNone/>
                </a:pPr>
                <a:r>
                  <a:rPr lang="en-GB" sz="1600" noProof="0" dirty="0"/>
                  <a:t>After Athy 1930 and Lisiecki and Herbert 2007</a:t>
                </a:r>
              </a:p>
              <a:p>
                <a:pPr marL="0" indent="0">
                  <a:buNone/>
                </a:pPr>
                <a:r>
                  <a:rPr lang="en-GB" sz="1600" noProof="0" dirty="0"/>
                  <a:t>Assumption: Porosity decreases and compression increases exponentially with depth</a:t>
                </a:r>
              </a:p>
              <a:p>
                <a:pPr marL="0" indent="0">
                  <a:buNone/>
                </a:pPr>
                <a14:m>
                  <m:oMathPara xmlns:m="http://schemas.openxmlformats.org/officeDocument/2006/math">
                    <m:oMathParaPr>
                      <m:jc m:val="centerGroup"/>
                    </m:oMathParaPr>
                    <m:oMath xmlns:m="http://schemas.openxmlformats.org/officeDocument/2006/math">
                      <m:sSub>
                        <m:sSubPr>
                          <m:ctrlPr>
                            <a:rPr lang="en-GB" sz="1600" i="1" noProof="0" smtClean="0">
                              <a:latin typeface="Cambria Math" panose="02040503050406030204" pitchFamily="18" charset="0"/>
                            </a:rPr>
                          </m:ctrlPr>
                        </m:sSubPr>
                        <m:e>
                          <m:r>
                            <a:rPr lang="en-GB" sz="1600" i="1" noProof="0" smtClean="0">
                              <a:latin typeface="Cambria Math" panose="02040503050406030204" pitchFamily="18" charset="0"/>
                            </a:rPr>
                            <m:t>𝑧</m:t>
                          </m:r>
                        </m:e>
                        <m:sub>
                          <m:r>
                            <a:rPr lang="en-GB" sz="1600" i="1" noProof="0" smtClean="0">
                              <a:latin typeface="Cambria Math" panose="02040503050406030204" pitchFamily="18" charset="0"/>
                            </a:rPr>
                            <m:t>𝑡</m:t>
                          </m:r>
                        </m:sub>
                      </m:sSub>
                      <m:r>
                        <a:rPr lang="en-GB" sz="1600" i="1" noProof="0" smtClean="0">
                          <a:latin typeface="Cambria Math" panose="02040503050406030204" pitchFamily="18" charset="0"/>
                        </a:rPr>
                        <m:t>=</m:t>
                      </m:r>
                      <m:sSub>
                        <m:sSubPr>
                          <m:ctrlPr>
                            <a:rPr lang="en-GB" sz="1600" i="1" noProof="0" smtClean="0">
                              <a:latin typeface="Cambria Math" panose="02040503050406030204" pitchFamily="18" charset="0"/>
                            </a:rPr>
                          </m:ctrlPr>
                        </m:sSubPr>
                        <m:e>
                          <m:r>
                            <a:rPr lang="en-GB" sz="1600" i="1" noProof="0" smtClean="0">
                              <a:latin typeface="Cambria Math" panose="02040503050406030204" pitchFamily="18" charset="0"/>
                            </a:rPr>
                            <m:t>𝐷</m:t>
                          </m:r>
                        </m:e>
                        <m:sub>
                          <m:r>
                            <a:rPr lang="en-GB" sz="1600" i="1" noProof="0" smtClean="0">
                              <a:latin typeface="Cambria Math" panose="02040503050406030204" pitchFamily="18" charset="0"/>
                            </a:rPr>
                            <m:t>𝑝</m:t>
                          </m:r>
                        </m:sub>
                      </m:sSub>
                      <m:r>
                        <a:rPr lang="en-GB" sz="1600" i="1" noProof="0" smtClean="0">
                          <a:latin typeface="Cambria Math" panose="02040503050406030204" pitchFamily="18" charset="0"/>
                        </a:rPr>
                        <m:t>∗</m:t>
                      </m:r>
                      <m:f>
                        <m:fPr>
                          <m:ctrlPr>
                            <a:rPr lang="en-GB" sz="1600" i="1" noProof="0" smtClean="0">
                              <a:latin typeface="Cambria Math" panose="02040503050406030204" pitchFamily="18" charset="0"/>
                            </a:rPr>
                          </m:ctrlPr>
                        </m:fPr>
                        <m:num>
                          <m:r>
                            <a:rPr lang="en-GB" sz="1600" i="1" noProof="0" smtClean="0">
                              <a:latin typeface="Cambria Math" panose="02040503050406030204" pitchFamily="18" charset="0"/>
                            </a:rPr>
                            <m:t>1−</m:t>
                          </m:r>
                          <m:sSup>
                            <m:sSupPr>
                              <m:ctrlPr>
                                <a:rPr lang="en-GB" sz="1600" i="1" noProof="0" smtClean="0">
                                  <a:latin typeface="Cambria Math" panose="02040503050406030204" pitchFamily="18" charset="0"/>
                                </a:rPr>
                              </m:ctrlPr>
                            </m:sSupPr>
                            <m:e>
                              <m:r>
                                <a:rPr lang="en-GB" sz="1600" i="1" noProof="0" smtClean="0">
                                  <a:latin typeface="Cambria Math" panose="02040503050406030204" pitchFamily="18" charset="0"/>
                                </a:rPr>
                                <m:t>𝑒</m:t>
                              </m:r>
                            </m:e>
                            <m:sup>
                              <m:f>
                                <m:fPr>
                                  <m:type m:val="lin"/>
                                  <m:ctrlPr>
                                    <a:rPr lang="en-GB" sz="1600" i="1" noProof="0" smtClean="0">
                                      <a:latin typeface="Cambria Math" panose="02040503050406030204" pitchFamily="18" charset="0"/>
                                    </a:rPr>
                                  </m:ctrlPr>
                                </m:fPr>
                                <m:num>
                                  <m:sSub>
                                    <m:sSubPr>
                                      <m:ctrlPr>
                                        <a:rPr lang="en-GB" sz="1600" i="1" noProof="0" smtClean="0">
                                          <a:latin typeface="Cambria Math" panose="02040503050406030204" pitchFamily="18" charset="0"/>
                                        </a:rPr>
                                      </m:ctrlPr>
                                    </m:sSubPr>
                                    <m:e>
                                      <m:r>
                                        <a:rPr lang="en-GB" sz="1600" i="1" noProof="0" smtClean="0">
                                          <a:latin typeface="Cambria Math" panose="02040503050406030204" pitchFamily="18" charset="0"/>
                                        </a:rPr>
                                        <m:t>−</m:t>
                                      </m:r>
                                      <m:r>
                                        <a:rPr lang="en-GB" sz="1600" i="1" noProof="0" smtClean="0">
                                          <a:latin typeface="Cambria Math" panose="02040503050406030204" pitchFamily="18" charset="0"/>
                                        </a:rPr>
                                        <m:t>𝑧</m:t>
                                      </m:r>
                                    </m:e>
                                    <m:sub>
                                      <m:r>
                                        <a:rPr lang="en-GB" sz="1600" i="1" noProof="0" smtClean="0">
                                          <a:latin typeface="Cambria Math" panose="02040503050406030204" pitchFamily="18" charset="0"/>
                                        </a:rPr>
                                        <m:t>𝑚</m:t>
                                      </m:r>
                                    </m:sub>
                                  </m:sSub>
                                </m:num>
                                <m:den>
                                  <m:r>
                                    <m:rPr>
                                      <m:sty m:val="p"/>
                                    </m:rPr>
                                    <a:rPr lang="en-GB" sz="1600" noProof="0" smtClean="0">
                                      <a:latin typeface="Cambria Math" panose="02040503050406030204" pitchFamily="18" charset="0"/>
                                    </a:rPr>
                                    <m:t>λ</m:t>
                                  </m:r>
                                </m:den>
                              </m:f>
                            </m:sup>
                          </m:sSup>
                        </m:num>
                        <m:den>
                          <m:r>
                            <a:rPr lang="en-GB" sz="1600" i="1" noProof="0" smtClean="0">
                              <a:latin typeface="Cambria Math" panose="02040503050406030204" pitchFamily="18" charset="0"/>
                            </a:rPr>
                            <m:t>1−</m:t>
                          </m:r>
                          <m:sSup>
                            <m:sSupPr>
                              <m:ctrlPr>
                                <a:rPr lang="en-GB" sz="1600" i="1" noProof="0" smtClean="0">
                                  <a:latin typeface="Cambria Math" panose="02040503050406030204" pitchFamily="18" charset="0"/>
                                </a:rPr>
                              </m:ctrlPr>
                            </m:sSupPr>
                            <m:e>
                              <m:r>
                                <a:rPr lang="en-GB" sz="1600" i="1" noProof="0" smtClean="0">
                                  <a:latin typeface="Cambria Math" panose="02040503050406030204" pitchFamily="18" charset="0"/>
                                </a:rPr>
                                <m:t>𝑒</m:t>
                              </m:r>
                            </m:e>
                            <m:sup>
                              <m:f>
                                <m:fPr>
                                  <m:type m:val="lin"/>
                                  <m:ctrlPr>
                                    <a:rPr lang="en-GB" sz="1600" i="1" noProof="0" smtClean="0">
                                      <a:latin typeface="Cambria Math" panose="02040503050406030204" pitchFamily="18" charset="0"/>
                                    </a:rPr>
                                  </m:ctrlPr>
                                </m:fPr>
                                <m:num>
                                  <m:sSub>
                                    <m:sSubPr>
                                      <m:ctrlPr>
                                        <a:rPr lang="en-GB" sz="1600" i="1" noProof="0" smtClean="0">
                                          <a:latin typeface="Cambria Math" panose="02040503050406030204" pitchFamily="18" charset="0"/>
                                        </a:rPr>
                                      </m:ctrlPr>
                                    </m:sSubPr>
                                    <m:e>
                                      <m:r>
                                        <a:rPr lang="en-GB" sz="1600" i="1" noProof="0" smtClean="0">
                                          <a:latin typeface="Cambria Math" panose="02040503050406030204" pitchFamily="18" charset="0"/>
                                        </a:rPr>
                                        <m:t>−</m:t>
                                      </m:r>
                                      <m:r>
                                        <a:rPr lang="en-GB" sz="1600" i="1" noProof="0" smtClean="0">
                                          <a:latin typeface="Cambria Math" panose="02040503050406030204" pitchFamily="18" charset="0"/>
                                        </a:rPr>
                                        <m:t>𝐿</m:t>
                                      </m:r>
                                    </m:e>
                                    <m:sub>
                                      <m:r>
                                        <a:rPr lang="en-GB" sz="1600" i="1" noProof="0" smtClean="0">
                                          <a:latin typeface="Cambria Math" panose="02040503050406030204" pitchFamily="18" charset="0"/>
                                        </a:rPr>
                                        <m:t>𝑐</m:t>
                                      </m:r>
                                    </m:sub>
                                  </m:sSub>
                                </m:num>
                                <m:den>
                                  <m:r>
                                    <m:rPr>
                                      <m:sty m:val="p"/>
                                    </m:rPr>
                                    <a:rPr lang="en-GB" sz="1600" noProof="0" smtClean="0">
                                      <a:latin typeface="Cambria Math" panose="02040503050406030204" pitchFamily="18" charset="0"/>
                                    </a:rPr>
                                    <m:t>λ</m:t>
                                  </m:r>
                                </m:den>
                              </m:f>
                            </m:sup>
                          </m:sSup>
                        </m:den>
                      </m:f>
                      <m:r>
                        <a:rPr lang="en-GB" sz="1600" i="1" noProof="0" smtClean="0">
                          <a:latin typeface="Cambria Math" panose="02040503050406030204" pitchFamily="18" charset="0"/>
                        </a:rPr>
                        <m:t> ,</m:t>
                      </m:r>
                    </m:oMath>
                  </m:oMathPara>
                </a14:m>
                <a:endParaRPr lang="en-GB" sz="1600" noProof="0" dirty="0"/>
              </a:p>
              <a:p>
                <a:pPr marL="0" indent="0">
                  <a:buNone/>
                </a:pPr>
                <a:r>
                  <a:rPr lang="en-GB" sz="1400" noProof="0" dirty="0"/>
                  <a:t>where </a:t>
                </a:r>
                <a:r>
                  <a:rPr lang="en-GB" sz="1400" i="1" noProof="0" dirty="0" err="1"/>
                  <a:t>z</a:t>
                </a:r>
                <a:r>
                  <a:rPr lang="en-GB" sz="1400" i="1" baseline="-25000" noProof="0" dirty="0" err="1"/>
                  <a:t>t</a:t>
                </a:r>
                <a:r>
                  <a:rPr lang="en-GB" sz="1400" noProof="0" dirty="0"/>
                  <a:t> is the true depth, </a:t>
                </a:r>
                <a:r>
                  <a:rPr lang="en-GB" sz="1400" i="1" noProof="0" dirty="0" err="1"/>
                  <a:t>z</a:t>
                </a:r>
                <a:r>
                  <a:rPr lang="en-GB" sz="1400" i="1" baseline="-25000" noProof="0" dirty="0" err="1"/>
                  <a:t>m</a:t>
                </a:r>
                <a:r>
                  <a:rPr lang="en-GB" sz="1400" noProof="0" dirty="0"/>
                  <a:t> any measured depth within the core liner, </a:t>
                </a:r>
                <a:r>
                  <a:rPr lang="en-GB" sz="1400" i="1" noProof="0" dirty="0" err="1"/>
                  <a:t>D</a:t>
                </a:r>
                <a:r>
                  <a:rPr lang="en-GB" sz="1400" i="1" baseline="-25000" noProof="0" dirty="0" err="1"/>
                  <a:t>p</a:t>
                </a:r>
                <a:r>
                  <a:rPr lang="en-GB" sz="1400" noProof="0" dirty="0"/>
                  <a:t> the penetration depth of the barrels in the sediment, </a:t>
                </a:r>
                <a:r>
                  <a:rPr lang="en-GB" sz="1400" i="1" noProof="0" dirty="0"/>
                  <a:t>L</a:t>
                </a:r>
                <a:r>
                  <a:rPr lang="en-GB" sz="1400" i="1" baseline="-25000" noProof="0" dirty="0"/>
                  <a:t>c</a:t>
                </a:r>
                <a:r>
                  <a:rPr lang="en-GB" sz="1400" noProof="0" dirty="0"/>
                  <a:t> the recovered core length and λ = 100 cm the exponential e-folding scale</a:t>
                </a:r>
              </a:p>
              <a:p>
                <a:pPr marL="0" indent="0">
                  <a:buNone/>
                </a:pPr>
                <a:endParaRPr lang="en-GB" sz="1400" noProof="0" dirty="0"/>
              </a:p>
              <a:p>
                <a:pPr marL="0" indent="0">
                  <a:buNone/>
                </a:pPr>
                <a:endParaRPr lang="en-GB" sz="1400" noProof="0" dirty="0"/>
              </a:p>
              <a:p>
                <a:pPr marL="0" indent="0">
                  <a:buNone/>
                </a:pPr>
                <a:endParaRPr lang="en-GB" sz="1600" noProof="0" dirty="0"/>
              </a:p>
            </p:txBody>
          </p:sp>
        </mc:Choice>
        <mc:Fallback xmlns="">
          <p:sp>
            <p:nvSpPr>
              <p:cNvPr id="3" name="Inhaltsplatzhalter 2">
                <a:extLst>
                  <a:ext uri="{FF2B5EF4-FFF2-40B4-BE49-F238E27FC236}">
                    <a16:creationId xmlns:a16="http://schemas.microsoft.com/office/drawing/2014/main" id="{5372BD40-6C7D-1BB3-8253-481F49BA86E9}"/>
                  </a:ext>
                </a:extLst>
              </p:cNvPr>
              <p:cNvSpPr>
                <a:spLocks noGrp="1" noRot="1" noChangeAspect="1" noMove="1" noResize="1" noEditPoints="1" noAdjustHandles="1" noChangeArrowheads="1" noChangeShapeType="1" noTextEdit="1"/>
              </p:cNvSpPr>
              <p:nvPr>
                <p:ph idx="1"/>
              </p:nvPr>
            </p:nvSpPr>
            <p:spPr>
              <a:xfrm>
                <a:off x="620847" y="740704"/>
                <a:ext cx="10310008" cy="1834715"/>
              </a:xfrm>
              <a:blipFill>
                <a:blip r:embed="rId2"/>
                <a:stretch>
                  <a:fillRect l="-1242" t="-2333"/>
                </a:stretch>
              </a:blipFill>
            </p:spPr>
            <p:txBody>
              <a:bodyPr/>
              <a:lstStyle/>
              <a:p>
                <a:r>
                  <a:rPr lang="en-GB">
                    <a:noFill/>
                  </a:rPr>
                  <a:t> </a:t>
                </a:r>
              </a:p>
            </p:txBody>
          </p:sp>
        </mc:Fallback>
      </mc:AlternateContent>
      <p:sp>
        <p:nvSpPr>
          <p:cNvPr id="4" name="Datumsplatzhalter 3">
            <a:extLst>
              <a:ext uri="{FF2B5EF4-FFF2-40B4-BE49-F238E27FC236}">
                <a16:creationId xmlns:a16="http://schemas.microsoft.com/office/drawing/2014/main" id="{4CDC1CF9-CB13-4245-4B08-BA43F6457C14}"/>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2A747034-2BBF-4AA2-4315-FED8E6094E1D}"/>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27</a:t>
            </a:fld>
            <a:endParaRPr lang="en-GB" noProof="0" dirty="0"/>
          </a:p>
        </p:txBody>
      </p:sp>
      <p:pic>
        <p:nvPicPr>
          <p:cNvPr id="8" name="Grafik 7">
            <a:extLst>
              <a:ext uri="{FF2B5EF4-FFF2-40B4-BE49-F238E27FC236}">
                <a16:creationId xmlns:a16="http://schemas.microsoft.com/office/drawing/2014/main" id="{17180CEF-77DF-74DA-C20A-0392BA8156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7" t="10368" r="-137" b="2402"/>
          <a:stretch>
            <a:fillRect/>
          </a:stretch>
        </p:blipFill>
        <p:spPr bwMode="auto">
          <a:xfrm>
            <a:off x="3197655" y="2721796"/>
            <a:ext cx="5580380" cy="3004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607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38353-46DE-C5AF-D09A-B3AD9837AB27}"/>
              </a:ext>
            </a:extLst>
          </p:cNvPr>
          <p:cNvSpPr>
            <a:spLocks noGrp="1"/>
          </p:cNvSpPr>
          <p:nvPr>
            <p:ph type="title"/>
          </p:nvPr>
        </p:nvSpPr>
        <p:spPr/>
        <p:txBody>
          <a:bodyPr>
            <a:normAutofit fontScale="90000"/>
          </a:bodyPr>
          <a:lstStyle/>
          <a:p>
            <a:r>
              <a:rPr lang="en-GB" noProof="0" dirty="0"/>
              <a:t>Significance testing</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77B0E1C-C62D-76D0-FDA6-94DF2D61A135}"/>
                  </a:ext>
                </a:extLst>
              </p:cNvPr>
              <p:cNvSpPr>
                <a:spLocks noGrp="1"/>
              </p:cNvSpPr>
              <p:nvPr>
                <p:ph idx="1"/>
              </p:nvPr>
            </p:nvSpPr>
            <p:spPr/>
            <p:txBody>
              <a:bodyPr>
                <a:normAutofit lnSpcReduction="10000"/>
              </a:bodyPr>
              <a:lstStyle/>
              <a:p>
                <a:r>
                  <a:rPr lang="en-GB" noProof="0" dirty="0"/>
                  <a:t>Non-parametric Kruskal-Wallis rank sum test for comparison between all units / layers</a:t>
                </a:r>
              </a:p>
              <a:p>
                <a:pPr lvl="1"/>
                <a:r>
                  <a:rPr lang="en-GB" noProof="0" dirty="0"/>
                  <a:t>Variance analysis with null hypothesis </a:t>
                </a:r>
              </a:p>
              <a:p>
                <a:pPr lvl="1"/>
                <a:r>
                  <a:rPr lang="en-GB" noProof="0" dirty="0"/>
                  <a:t>1. Data ranking</a:t>
                </a:r>
              </a:p>
              <a:p>
                <a:pPr lvl="1"/>
                <a:r>
                  <a:rPr lang="en-GB" noProof="0" dirty="0"/>
                  <a:t>2. Calculating the rank sums and mean rank sums for each group Non-parametric Mann-Whitney-Wilcoxon test for pairwise comparison</a:t>
                </a:r>
              </a:p>
              <a:p>
                <a:pPr lvl="1"/>
                <a:r>
                  <a:rPr lang="en-GB" noProof="0" dirty="0"/>
                  <a:t>3. Calculating H-value</a:t>
                </a:r>
              </a:p>
              <a:p>
                <a:pPr marL="384048" lvl="2" indent="0">
                  <a:buNone/>
                </a:pPr>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rPr>
                        <m:t>𝐻</m:t>
                      </m:r>
                      <m:r>
                        <a:rPr lang="en-GB" b="0" i="1" noProof="0" smtClean="0">
                          <a:latin typeface="Cambria Math" panose="02040503050406030204" pitchFamily="18" charset="0"/>
                        </a:rPr>
                        <m:t>= </m:t>
                      </m:r>
                      <m:f>
                        <m:fPr>
                          <m:ctrlPr>
                            <a:rPr lang="en-GB" b="0" i="1" noProof="0" smtClean="0">
                              <a:latin typeface="Cambria Math" panose="02040503050406030204" pitchFamily="18" charset="0"/>
                            </a:rPr>
                          </m:ctrlPr>
                        </m:fPr>
                        <m:num>
                          <m:r>
                            <a:rPr lang="en-GB" b="0" i="1" noProof="0" smtClean="0">
                              <a:latin typeface="Cambria Math" panose="02040503050406030204" pitchFamily="18" charset="0"/>
                            </a:rPr>
                            <m:t>𝑛</m:t>
                          </m:r>
                          <m:r>
                            <a:rPr lang="en-GB" b="0" i="1" noProof="0" smtClean="0">
                              <a:latin typeface="Cambria Math" panose="02040503050406030204" pitchFamily="18" charset="0"/>
                            </a:rPr>
                            <m:t> −1</m:t>
                          </m:r>
                        </m:num>
                        <m:den>
                          <m:r>
                            <a:rPr lang="en-GB" b="0" i="1" noProof="0" smtClean="0">
                              <a:latin typeface="Cambria Math" panose="02040503050406030204" pitchFamily="18" charset="0"/>
                            </a:rPr>
                            <m:t>𝑛</m:t>
                          </m:r>
                        </m:den>
                      </m:f>
                      <m:r>
                        <a:rPr lang="en-GB" b="0" i="1" noProof="0" smtClean="0">
                          <a:latin typeface="Cambria Math" panose="02040503050406030204" pitchFamily="18" charset="0"/>
                        </a:rPr>
                        <m:t> ∗ </m:t>
                      </m:r>
                      <m:nary>
                        <m:naryPr>
                          <m:chr m:val="∑"/>
                          <m:ctrlPr>
                            <a:rPr lang="en-GB" b="0" i="1" noProof="0" smtClean="0">
                              <a:latin typeface="Cambria Math" panose="02040503050406030204" pitchFamily="18" charset="0"/>
                            </a:rPr>
                          </m:ctrlPr>
                        </m:naryPr>
                        <m:sub>
                          <m:r>
                            <m:rPr>
                              <m:brk m:alnAt="23"/>
                            </m:rPr>
                            <a:rPr lang="en-GB" b="0" i="1" noProof="0" smtClean="0">
                              <a:latin typeface="Cambria Math" panose="02040503050406030204" pitchFamily="18" charset="0"/>
                            </a:rPr>
                            <m:t>𝑖</m:t>
                          </m:r>
                          <m:r>
                            <a:rPr lang="en-GB" b="0" i="1" noProof="0" smtClean="0">
                              <a:latin typeface="Cambria Math" panose="02040503050406030204" pitchFamily="18" charset="0"/>
                            </a:rPr>
                            <m:t>=1</m:t>
                          </m:r>
                        </m:sub>
                        <m:sup>
                          <m:r>
                            <a:rPr lang="en-GB" b="0" i="1" noProof="0" smtClean="0">
                              <a:latin typeface="Cambria Math" panose="02040503050406030204" pitchFamily="18" charset="0"/>
                            </a:rPr>
                            <m:t>𝑘</m:t>
                          </m:r>
                        </m:sup>
                        <m:e>
                          <m:f>
                            <m:fPr>
                              <m:ctrlPr>
                                <a:rPr lang="en-GB" b="0" i="1" noProof="0" smtClean="0">
                                  <a:latin typeface="Cambria Math" panose="02040503050406030204" pitchFamily="18" charset="0"/>
                                </a:rPr>
                              </m:ctrlPr>
                            </m:fPr>
                            <m:num>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𝑛</m:t>
                                  </m:r>
                                </m:e>
                                <m:sub>
                                  <m:r>
                                    <a:rPr lang="en-GB" b="0" i="1" noProof="0" smtClean="0">
                                      <a:latin typeface="Cambria Math" panose="02040503050406030204" pitchFamily="18" charset="0"/>
                                    </a:rPr>
                                    <m:t>𝑖</m:t>
                                  </m:r>
                                </m:sub>
                              </m:sSub>
                              <m:r>
                                <a:rPr lang="en-GB" b="0" i="1" noProof="0" smtClean="0">
                                  <a:latin typeface="Cambria Math" panose="02040503050406030204" pitchFamily="18" charset="0"/>
                                </a:rPr>
                                <m:t> ∗</m:t>
                              </m:r>
                              <m:sSup>
                                <m:sSupPr>
                                  <m:ctrlPr>
                                    <a:rPr lang="en-GB" b="0" i="1" noProof="0" smtClean="0">
                                      <a:latin typeface="Cambria Math" panose="02040503050406030204" pitchFamily="18" charset="0"/>
                                    </a:rPr>
                                  </m:ctrlPr>
                                </m:sSupPr>
                                <m:e>
                                  <m:r>
                                    <a:rPr lang="en-GB" i="1" noProof="0" smtClean="0">
                                      <a:latin typeface="Cambria Math" panose="02040503050406030204" pitchFamily="18" charset="0"/>
                                    </a:rPr>
                                    <m:t>(</m:t>
                                  </m:r>
                                  <m:acc>
                                    <m:accPr>
                                      <m:chr m:val="̅"/>
                                      <m:ctrlPr>
                                        <a:rPr lang="en-GB" i="1" noProof="0" smtClean="0">
                                          <a:latin typeface="Cambria Math" panose="02040503050406030204" pitchFamily="18" charset="0"/>
                                        </a:rPr>
                                      </m:ctrlPr>
                                    </m:accPr>
                                    <m:e>
                                      <m:r>
                                        <a:rPr lang="en-GB" i="1" noProof="0" smtClean="0">
                                          <a:latin typeface="Cambria Math" panose="02040503050406030204" pitchFamily="18" charset="0"/>
                                        </a:rPr>
                                        <m:t>𝑅</m:t>
                                      </m:r>
                                    </m:e>
                                  </m:acc>
                                  <m:r>
                                    <a:rPr lang="en-GB" i="1" noProof="0" smtClean="0">
                                      <a:latin typeface="Cambria Math" panose="02040503050406030204" pitchFamily="18" charset="0"/>
                                    </a:rPr>
                                    <m:t> − </m:t>
                                  </m:r>
                                  <m:sSub>
                                    <m:sSubPr>
                                      <m:ctrlPr>
                                        <a:rPr lang="en-GB" i="1" noProof="0" smtClean="0">
                                          <a:latin typeface="Cambria Math" panose="02040503050406030204" pitchFamily="18" charset="0"/>
                                        </a:rPr>
                                      </m:ctrlPr>
                                    </m:sSubPr>
                                    <m:e>
                                      <m:r>
                                        <a:rPr lang="en-GB" i="1" noProof="0" smtClean="0">
                                          <a:latin typeface="Cambria Math" panose="02040503050406030204" pitchFamily="18" charset="0"/>
                                        </a:rPr>
                                        <m:t>𝐸</m:t>
                                      </m:r>
                                    </m:e>
                                    <m:sub>
                                      <m:r>
                                        <a:rPr lang="en-GB" i="1" noProof="0" smtClean="0">
                                          <a:latin typeface="Cambria Math" panose="02040503050406030204" pitchFamily="18" charset="0"/>
                                        </a:rPr>
                                        <m:t>𝑅</m:t>
                                      </m:r>
                                    </m:sub>
                                  </m:sSub>
                                  <m:r>
                                    <a:rPr lang="en-GB" i="1" noProof="0" smtClean="0">
                                      <a:latin typeface="Cambria Math" panose="02040503050406030204" pitchFamily="18" charset="0"/>
                                    </a:rPr>
                                    <m:t>)</m:t>
                                  </m:r>
                                </m:e>
                                <m:sup>
                                  <m:r>
                                    <a:rPr lang="en-GB" b="0" i="1" noProof="0" smtClean="0">
                                      <a:latin typeface="Cambria Math" panose="02040503050406030204" pitchFamily="18" charset="0"/>
                                    </a:rPr>
                                    <m:t>2</m:t>
                                  </m:r>
                                </m:sup>
                              </m:sSup>
                            </m:num>
                            <m:den>
                              <m:sSup>
                                <m:sSupPr>
                                  <m:ctrlPr>
                                    <a:rPr lang="en-GB" b="0" i="1" noProof="0" smtClean="0">
                                      <a:latin typeface="Cambria Math" panose="02040503050406030204" pitchFamily="18" charset="0"/>
                                    </a:rPr>
                                  </m:ctrlPr>
                                </m:sSupPr>
                                <m:e>
                                  <m:r>
                                    <a:rPr lang="en-GB" b="0" i="1" noProof="0" smtClean="0">
                                      <a:latin typeface="Cambria Math" panose="02040503050406030204" pitchFamily="18" charset="0"/>
                                      <a:ea typeface="Cambria Math" panose="02040503050406030204" pitchFamily="18" charset="0"/>
                                    </a:rPr>
                                    <m:t>𝜎</m:t>
                                  </m:r>
                                </m:e>
                                <m:sup>
                                  <m:r>
                                    <a:rPr lang="en-GB" b="0" i="1" noProof="0" smtClean="0">
                                      <a:latin typeface="Cambria Math" panose="02040503050406030204" pitchFamily="18" charset="0"/>
                                    </a:rPr>
                                    <m:t>2</m:t>
                                  </m:r>
                                </m:sup>
                              </m:sSup>
                            </m:den>
                          </m:f>
                        </m:e>
                      </m:nary>
                    </m:oMath>
                  </m:oMathPara>
                </a14:m>
                <a:endParaRPr lang="en-GB" noProof="0" dirty="0"/>
              </a:p>
              <a:p>
                <a:endParaRPr lang="en-GB" noProof="0" dirty="0"/>
              </a:p>
              <a:p>
                <a:r>
                  <a:rPr lang="en-GB" noProof="0" dirty="0"/>
                  <a:t>Non-parametric Mann-Whitney-Wilcoxon rank sum test for pairwise comparison</a:t>
                </a:r>
              </a:p>
              <a:p>
                <a:pPr lvl="1"/>
                <a:r>
                  <a:rPr lang="en-GB" noProof="0" dirty="0"/>
                  <a:t>1. Data ranking</a:t>
                </a:r>
              </a:p>
              <a:p>
                <a:pPr lvl="1"/>
                <a:r>
                  <a:rPr lang="en-GB" noProof="0" dirty="0"/>
                  <a:t>2. Calculating the rank sums per group</a:t>
                </a:r>
              </a:p>
              <a:p>
                <a:pPr lvl="1"/>
                <a:r>
                  <a:rPr lang="en-GB" noProof="0" dirty="0"/>
                  <a:t>Calculating U-Value</a:t>
                </a:r>
              </a:p>
              <a:p>
                <a:pPr marL="201168" lvl="1" indent="0">
                  <a:buNone/>
                </a:pPr>
                <a14:m>
                  <m:oMathPara xmlns:m="http://schemas.openxmlformats.org/officeDocument/2006/math">
                    <m:oMathParaPr>
                      <m:jc m:val="centerGroup"/>
                    </m:oMathParaPr>
                    <m:oMath xmlns:m="http://schemas.openxmlformats.org/officeDocument/2006/math">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𝑈</m:t>
                          </m:r>
                        </m:e>
                        <m:sub>
                          <m:r>
                            <a:rPr lang="en-GB" b="0" i="1" noProof="0" smtClean="0">
                              <a:latin typeface="Cambria Math" panose="02040503050406030204" pitchFamily="18" charset="0"/>
                            </a:rPr>
                            <m:t>𝑥</m:t>
                          </m:r>
                          <m:r>
                            <a:rPr lang="en-GB" b="0" i="1" noProof="0" smtClean="0">
                              <a:latin typeface="Cambria Math" panose="02040503050406030204" pitchFamily="18" charset="0"/>
                            </a:rPr>
                            <m:t>,</m:t>
                          </m:r>
                          <m:r>
                            <a:rPr lang="en-GB" b="0" i="1" noProof="0" smtClean="0">
                              <a:latin typeface="Cambria Math" panose="02040503050406030204" pitchFamily="18" charset="0"/>
                            </a:rPr>
                            <m:t>𝑦</m:t>
                          </m:r>
                          <m:r>
                            <a:rPr lang="en-GB" b="0" i="1" noProof="0" smtClean="0">
                              <a:latin typeface="Cambria Math" panose="02040503050406030204" pitchFamily="18" charset="0"/>
                            </a:rPr>
                            <m:t> </m:t>
                          </m:r>
                        </m:sub>
                      </m:sSub>
                      <m:r>
                        <a:rPr lang="en-GB" b="0" i="1" noProof="0" smtClean="0">
                          <a:latin typeface="Cambria Math" panose="02040503050406030204" pitchFamily="18" charset="0"/>
                        </a:rPr>
                        <m:t>= </m:t>
                      </m:r>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𝑅</m:t>
                          </m:r>
                        </m:e>
                        <m:sub>
                          <m:r>
                            <a:rPr lang="en-GB" b="0" i="1" noProof="0" smtClean="0">
                              <a:latin typeface="Cambria Math" panose="02040503050406030204" pitchFamily="18" charset="0"/>
                            </a:rPr>
                            <m:t>𝑥</m:t>
                          </m:r>
                          <m:r>
                            <a:rPr lang="en-GB" b="0" i="1" noProof="0" smtClean="0">
                              <a:latin typeface="Cambria Math" panose="02040503050406030204" pitchFamily="18" charset="0"/>
                            </a:rPr>
                            <m:t>,</m:t>
                          </m:r>
                          <m:r>
                            <a:rPr lang="en-GB" b="0" i="1" noProof="0" smtClean="0">
                              <a:latin typeface="Cambria Math" panose="02040503050406030204" pitchFamily="18" charset="0"/>
                            </a:rPr>
                            <m:t>𝑦</m:t>
                          </m:r>
                        </m:sub>
                      </m:sSub>
                      <m:r>
                        <a:rPr lang="en-GB" b="0" i="1" noProof="0" smtClean="0">
                          <a:latin typeface="Cambria Math" panose="02040503050406030204" pitchFamily="18" charset="0"/>
                        </a:rPr>
                        <m:t> −</m:t>
                      </m:r>
                      <m:r>
                        <a:rPr lang="de-DE" b="0" i="1" noProof="0" smtClean="0">
                          <a:latin typeface="Cambria Math" panose="02040503050406030204" pitchFamily="18" charset="0"/>
                        </a:rPr>
                        <m:t> </m:t>
                      </m:r>
                      <m:f>
                        <m:fPr>
                          <m:ctrlPr>
                            <a:rPr lang="de-DE" b="0" i="1" noProof="0" smtClean="0">
                              <a:latin typeface="Cambria Math" panose="02040503050406030204" pitchFamily="18" charset="0"/>
                            </a:rPr>
                          </m:ctrlPr>
                        </m:fPr>
                        <m:num>
                          <m:r>
                            <a:rPr lang="de-DE" b="0" i="1" noProof="0" smtClean="0">
                              <a:latin typeface="Cambria Math" panose="02040503050406030204" pitchFamily="18" charset="0"/>
                            </a:rPr>
                            <m:t>𝑚</m:t>
                          </m:r>
                          <m:r>
                            <a:rPr lang="de-DE" b="0" i="1" noProof="0" smtClean="0">
                              <a:latin typeface="Cambria Math" panose="02040503050406030204" pitchFamily="18" charset="0"/>
                            </a:rPr>
                            <m:t>(</m:t>
                          </m:r>
                          <m:r>
                            <a:rPr lang="de-DE" b="0" i="1" noProof="0" smtClean="0">
                              <a:latin typeface="Cambria Math" panose="02040503050406030204" pitchFamily="18" charset="0"/>
                            </a:rPr>
                            <m:t>𝑚</m:t>
                          </m:r>
                          <m:r>
                            <a:rPr lang="de-DE" b="0" i="1" noProof="0" smtClean="0">
                              <a:latin typeface="Cambria Math" panose="02040503050406030204" pitchFamily="18" charset="0"/>
                            </a:rPr>
                            <m:t>+1)</m:t>
                          </m:r>
                        </m:num>
                        <m:den>
                          <m:r>
                            <a:rPr lang="de-DE" b="0" i="1" noProof="0" smtClean="0">
                              <a:latin typeface="Cambria Math" panose="02040503050406030204" pitchFamily="18" charset="0"/>
                            </a:rPr>
                            <m:t>2</m:t>
                          </m:r>
                        </m:den>
                      </m:f>
                      <m:r>
                        <a:rPr lang="en-GB" b="0" i="1" noProof="0" smtClean="0">
                          <a:latin typeface="Cambria Math" panose="02040503050406030204" pitchFamily="18" charset="0"/>
                        </a:rPr>
                        <m:t> </m:t>
                      </m:r>
                    </m:oMath>
                  </m:oMathPara>
                </a14:m>
                <a:endParaRPr lang="en-GB" noProof="0" dirty="0"/>
              </a:p>
            </p:txBody>
          </p:sp>
        </mc:Choice>
        <mc:Fallback xmlns="">
          <p:sp>
            <p:nvSpPr>
              <p:cNvPr id="3" name="Inhaltsplatzhalter 2">
                <a:extLst>
                  <a:ext uri="{FF2B5EF4-FFF2-40B4-BE49-F238E27FC236}">
                    <a16:creationId xmlns:a16="http://schemas.microsoft.com/office/drawing/2014/main" id="{777B0E1C-C62D-76D0-FDA6-94DF2D61A135}"/>
                  </a:ext>
                </a:extLst>
              </p:cNvPr>
              <p:cNvSpPr>
                <a:spLocks noGrp="1" noRot="1" noChangeAspect="1" noMove="1" noResize="1" noEditPoints="1" noAdjustHandles="1" noChangeArrowheads="1" noChangeShapeType="1" noTextEdit="1"/>
              </p:cNvSpPr>
              <p:nvPr>
                <p:ph idx="1"/>
              </p:nvPr>
            </p:nvSpPr>
            <p:spPr>
              <a:blipFill>
                <a:blip r:embed="rId2"/>
                <a:stretch>
                  <a:fillRect l="-1576" t="-2108"/>
                </a:stretch>
              </a:blipFill>
            </p:spPr>
            <p:txBody>
              <a:bodyPr/>
              <a:lstStyle/>
              <a:p>
                <a:r>
                  <a:rPr lang="en-GB">
                    <a:noFill/>
                  </a:rPr>
                  <a:t> </a:t>
                </a:r>
              </a:p>
            </p:txBody>
          </p:sp>
        </mc:Fallback>
      </mc:AlternateContent>
      <p:sp>
        <p:nvSpPr>
          <p:cNvPr id="4" name="Datumsplatzhalter 3">
            <a:extLst>
              <a:ext uri="{FF2B5EF4-FFF2-40B4-BE49-F238E27FC236}">
                <a16:creationId xmlns:a16="http://schemas.microsoft.com/office/drawing/2014/main" id="{EEF25ACE-6110-12DE-7258-583BB55FB517}"/>
              </a:ext>
            </a:extLst>
          </p:cNvPr>
          <p:cNvSpPr>
            <a:spLocks noGrp="1"/>
          </p:cNvSpPr>
          <p:nvPr>
            <p:ph type="dt" sz="half" idx="10"/>
          </p:nvPr>
        </p:nvSpPr>
        <p:spPr/>
        <p: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80B5"/>
                </a:solidFill>
                <a:effectLst/>
                <a:uLnTx/>
                <a:uFillTx/>
                <a:latin typeface="Calibri Light" panose="020F0302020204030204"/>
                <a:ea typeface="+mn-ea"/>
                <a:cs typeface="+mn-cs"/>
              </a:rPr>
              <a:t>Saturday, 06 May 2026</a:t>
            </a:r>
            <a:endParaRPr kumimoji="0" lang="en-GB" sz="1100" b="0" i="0" u="none" strike="noStrike" kern="1200" cap="none" spc="0" normalizeH="0" baseline="0" noProof="0" dirty="0">
              <a:ln>
                <a:noFill/>
              </a:ln>
              <a:solidFill>
                <a:srgbClr val="0080B5"/>
              </a:solidFill>
              <a:effectLst/>
              <a:uLnTx/>
              <a:uFillTx/>
              <a:latin typeface="Calibri Light" panose="020F0302020204030204"/>
              <a:ea typeface="+mn-ea"/>
              <a:cs typeface="+mn-cs"/>
            </a:endParaRPr>
          </a:p>
        </p:txBody>
      </p:sp>
      <p:sp>
        <p:nvSpPr>
          <p:cNvPr id="5" name="Foliennummernplatzhalter 4">
            <a:extLst>
              <a:ext uri="{FF2B5EF4-FFF2-40B4-BE49-F238E27FC236}">
                <a16:creationId xmlns:a16="http://schemas.microsoft.com/office/drawing/2014/main" id="{D7AB4B36-1979-B7B0-B2EF-E556914E9101}"/>
              </a:ext>
            </a:extLst>
          </p:cNvPr>
          <p:cNvSpPr>
            <a:spLocks noGrp="1"/>
          </p:cNvSpPr>
          <p:nvPr>
            <p:ph type="sldNum" sz="quarter" idx="12"/>
          </p:nvPr>
        </p:nvSpPr>
        <p:spPr/>
        <p:txBody>
          <a:bodyPr/>
          <a:lstStyle/>
          <a:p>
            <a:r>
              <a:rPr lang="de-DE" dirty="0"/>
              <a:t>EGU 2026 – Carolin Frauhammer</a:t>
            </a:r>
          </a:p>
          <a:p>
            <a:pPr marL="0" marR="0" lvl="0" indent="0" algn="ctr" defTabSz="457200" rtl="0" eaLnBrk="1" fontAlgn="auto" latinLnBrk="0" hangingPunct="1">
              <a:lnSpc>
                <a:spcPct val="150000"/>
              </a:lnSpc>
              <a:spcBef>
                <a:spcPts val="0"/>
              </a:spcBef>
              <a:spcAft>
                <a:spcPts val="0"/>
              </a:spcAft>
              <a:buClrTx/>
              <a:buSzTx/>
              <a:buFontTx/>
              <a:buNone/>
              <a:tabLst/>
              <a:defRPr/>
            </a:pPr>
            <a:fld id="{E5ED3353-6082-4320-8390-9AF86134CC09}" type="slidenum">
              <a:rPr kumimoji="0" lang="en-GB" sz="1100" b="0" i="0" u="none" strike="noStrike" kern="1200" cap="none" spc="0" normalizeH="0" baseline="0" noProof="0" smtClean="0">
                <a:ln>
                  <a:noFill/>
                </a:ln>
                <a:solidFill>
                  <a:srgbClr val="0080B5"/>
                </a:solidFill>
                <a:effectLst/>
                <a:uLnTx/>
                <a:uFillTx/>
                <a:latin typeface="Calibri Light" panose="020F0302020204030204"/>
                <a:ea typeface="+mn-ea"/>
                <a:cs typeface="+mn-cs"/>
              </a:rPr>
              <a:pPr marL="0" marR="0" lvl="0" indent="0" algn="ctr" defTabSz="457200" rtl="0" eaLnBrk="1" fontAlgn="auto" latinLnBrk="0" hangingPunct="1">
                <a:lnSpc>
                  <a:spcPct val="150000"/>
                </a:lnSpc>
                <a:spcBef>
                  <a:spcPts val="0"/>
                </a:spcBef>
                <a:spcAft>
                  <a:spcPts val="0"/>
                </a:spcAft>
                <a:buClrTx/>
                <a:buSzTx/>
                <a:buFontTx/>
                <a:buNone/>
                <a:tabLst/>
                <a:defRPr/>
              </a:pPr>
              <a:t>28</a:t>
            </a:fld>
            <a:endParaRPr kumimoji="0" lang="en-GB" sz="1100" b="0" i="0" u="none" strike="noStrike" kern="1200" cap="none" spc="0" normalizeH="0" baseline="0" noProof="0" dirty="0">
              <a:ln>
                <a:noFill/>
              </a:ln>
              <a:solidFill>
                <a:srgbClr val="0080B5"/>
              </a:solidFill>
              <a:effectLst/>
              <a:uLnTx/>
              <a:uFillTx/>
              <a:latin typeface="Calibri Light" panose="020F0302020204030204"/>
              <a:ea typeface="+mn-ea"/>
              <a:cs typeface="+mn-cs"/>
            </a:endParaRPr>
          </a:p>
        </p:txBody>
      </p:sp>
      <p:sp>
        <p:nvSpPr>
          <p:cNvPr id="7" name="Textfeld 6">
            <a:extLst>
              <a:ext uri="{FF2B5EF4-FFF2-40B4-BE49-F238E27FC236}">
                <a16:creationId xmlns:a16="http://schemas.microsoft.com/office/drawing/2014/main" id="{2437937A-44D4-CCC9-01A4-5C0DA0C88097}"/>
              </a:ext>
            </a:extLst>
          </p:cNvPr>
          <p:cNvSpPr txBox="1"/>
          <p:nvPr/>
        </p:nvSpPr>
        <p:spPr>
          <a:xfrm>
            <a:off x="5476240" y="3518009"/>
            <a:ext cx="236728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Variance of the ranks</a:t>
            </a:r>
          </a:p>
        </p:txBody>
      </p:sp>
      <p:sp>
        <p:nvSpPr>
          <p:cNvPr id="8" name="Textfeld 7">
            <a:extLst>
              <a:ext uri="{FF2B5EF4-FFF2-40B4-BE49-F238E27FC236}">
                <a16:creationId xmlns:a16="http://schemas.microsoft.com/office/drawing/2014/main" id="{1CE3FB51-EDBC-5BA9-BBD2-74D1E9789BCB}"/>
              </a:ext>
            </a:extLst>
          </p:cNvPr>
          <p:cNvSpPr txBox="1"/>
          <p:nvPr/>
        </p:nvSpPr>
        <p:spPr>
          <a:xfrm>
            <a:off x="7843520" y="2379063"/>
            <a:ext cx="24707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Expectation of the ranks</a:t>
            </a:r>
          </a:p>
        </p:txBody>
      </p:sp>
      <p:sp>
        <p:nvSpPr>
          <p:cNvPr id="9" name="Textfeld 8">
            <a:extLst>
              <a:ext uri="{FF2B5EF4-FFF2-40B4-BE49-F238E27FC236}">
                <a16:creationId xmlns:a16="http://schemas.microsoft.com/office/drawing/2014/main" id="{BA9EB32D-6981-0EEC-E2F2-DA5CFBA11029}"/>
              </a:ext>
            </a:extLst>
          </p:cNvPr>
          <p:cNvSpPr txBox="1"/>
          <p:nvPr/>
        </p:nvSpPr>
        <p:spPr>
          <a:xfrm>
            <a:off x="5295276" y="2307747"/>
            <a:ext cx="32018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Mean rank sum in the groups</a:t>
            </a:r>
          </a:p>
        </p:txBody>
      </p:sp>
      <p:cxnSp>
        <p:nvCxnSpPr>
          <p:cNvPr id="11" name="Gerader Verbinder 10">
            <a:extLst>
              <a:ext uri="{FF2B5EF4-FFF2-40B4-BE49-F238E27FC236}">
                <a16:creationId xmlns:a16="http://schemas.microsoft.com/office/drawing/2014/main" id="{BDBFD4FD-F88A-DDDA-1F7D-6A28D55D45FC}"/>
              </a:ext>
            </a:extLst>
          </p:cNvPr>
          <p:cNvCxnSpPr>
            <a:cxnSpLocks/>
          </p:cNvCxnSpPr>
          <p:nvPr/>
        </p:nvCxnSpPr>
        <p:spPr>
          <a:xfrm flipH="1" flipV="1">
            <a:off x="6390640" y="2615524"/>
            <a:ext cx="142240" cy="134499"/>
          </a:xfrm>
          <a:prstGeom prst="line">
            <a:avLst/>
          </a:prstGeom>
        </p:spPr>
        <p:style>
          <a:lnRef idx="1">
            <a:schemeClr val="dk1"/>
          </a:lnRef>
          <a:fillRef idx="0">
            <a:schemeClr val="dk1"/>
          </a:fillRef>
          <a:effectRef idx="0">
            <a:schemeClr val="dk1"/>
          </a:effectRef>
          <a:fontRef idx="minor">
            <a:schemeClr val="tx1"/>
          </a:fontRef>
        </p:style>
      </p:cxnSp>
      <p:cxnSp>
        <p:nvCxnSpPr>
          <p:cNvPr id="13" name="Gerader Verbinder 12">
            <a:extLst>
              <a:ext uri="{FF2B5EF4-FFF2-40B4-BE49-F238E27FC236}">
                <a16:creationId xmlns:a16="http://schemas.microsoft.com/office/drawing/2014/main" id="{0F09EC56-7A90-1563-E97E-4069B5F550D9}"/>
              </a:ext>
            </a:extLst>
          </p:cNvPr>
          <p:cNvCxnSpPr>
            <a:cxnSpLocks/>
          </p:cNvCxnSpPr>
          <p:nvPr/>
        </p:nvCxnSpPr>
        <p:spPr>
          <a:xfrm flipV="1">
            <a:off x="7193280" y="2615524"/>
            <a:ext cx="650240" cy="244069"/>
          </a:xfrm>
          <a:prstGeom prst="line">
            <a:avLst/>
          </a:prstGeom>
        </p:spPr>
        <p:style>
          <a:lnRef idx="1">
            <a:schemeClr val="dk1"/>
          </a:lnRef>
          <a:fillRef idx="0">
            <a:schemeClr val="dk1"/>
          </a:fillRef>
          <a:effectRef idx="0">
            <a:schemeClr val="dk1"/>
          </a:effectRef>
          <a:fontRef idx="minor">
            <a:schemeClr val="tx1"/>
          </a:fontRef>
        </p:style>
      </p:cxnSp>
      <p:cxnSp>
        <p:nvCxnSpPr>
          <p:cNvPr id="21" name="Gerader Verbinder 20">
            <a:extLst>
              <a:ext uri="{FF2B5EF4-FFF2-40B4-BE49-F238E27FC236}">
                <a16:creationId xmlns:a16="http://schemas.microsoft.com/office/drawing/2014/main" id="{2437CBE0-EB0D-13E0-3228-22182290D578}"/>
              </a:ext>
            </a:extLst>
          </p:cNvPr>
          <p:cNvCxnSpPr/>
          <p:nvPr/>
        </p:nvCxnSpPr>
        <p:spPr>
          <a:xfrm flipH="1">
            <a:off x="6400800" y="3187792"/>
            <a:ext cx="142240" cy="29735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8661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88FEF-EBD4-FAB0-2C39-BF82C1C7139C}"/>
              </a:ext>
            </a:extLst>
          </p:cNvPr>
          <p:cNvSpPr>
            <a:spLocks noGrp="1"/>
          </p:cNvSpPr>
          <p:nvPr>
            <p:ph type="title"/>
          </p:nvPr>
        </p:nvSpPr>
        <p:spPr/>
        <p:txBody>
          <a:bodyPr>
            <a:normAutofit fontScale="90000"/>
          </a:bodyPr>
          <a:lstStyle/>
          <a:p>
            <a:r>
              <a:rPr lang="en-GB" noProof="0" dirty="0"/>
              <a:t>Cluster analysis</a:t>
            </a:r>
          </a:p>
        </p:txBody>
      </p:sp>
      <p:sp>
        <p:nvSpPr>
          <p:cNvPr id="3" name="Inhaltsplatzhalter 2">
            <a:extLst>
              <a:ext uri="{FF2B5EF4-FFF2-40B4-BE49-F238E27FC236}">
                <a16:creationId xmlns:a16="http://schemas.microsoft.com/office/drawing/2014/main" id="{9F8A571C-2772-0892-B5E8-3BF6FB2590B2}"/>
              </a:ext>
            </a:extLst>
          </p:cNvPr>
          <p:cNvSpPr>
            <a:spLocks noGrp="1"/>
          </p:cNvSpPr>
          <p:nvPr>
            <p:ph idx="1"/>
          </p:nvPr>
        </p:nvSpPr>
        <p:spPr/>
        <p:txBody>
          <a:bodyPr/>
          <a:lstStyle/>
          <a:p>
            <a:r>
              <a:rPr lang="en-GB" noProof="0" dirty="0"/>
              <a:t>Data scaling</a:t>
            </a:r>
          </a:p>
          <a:p>
            <a:r>
              <a:rPr lang="en-GB" noProof="0" dirty="0"/>
              <a:t>Principal component analysis </a:t>
            </a:r>
          </a:p>
          <a:p>
            <a:pPr lvl="1"/>
            <a:r>
              <a:rPr lang="en-GB" noProof="0" dirty="0"/>
              <a:t>for data reduction</a:t>
            </a:r>
          </a:p>
          <a:p>
            <a:pPr lvl="1"/>
            <a:r>
              <a:rPr lang="en-GB" noProof="0" dirty="0"/>
              <a:t>For all parameters and with biomarker proxies just as supplementary data</a:t>
            </a:r>
          </a:p>
          <a:p>
            <a:r>
              <a:rPr lang="en-GB" noProof="0" dirty="0"/>
              <a:t>Agglomerative hierarchical clustering on principal components</a:t>
            </a:r>
          </a:p>
          <a:p>
            <a:pPr lvl="1"/>
            <a:r>
              <a:rPr lang="en-GB" noProof="0" dirty="0"/>
              <a:t>Grouping the data in clusters </a:t>
            </a:r>
          </a:p>
          <a:p>
            <a:r>
              <a:rPr lang="en-GB" noProof="0" dirty="0"/>
              <a:t>Visualisation in biplots of individuals and variables</a:t>
            </a:r>
          </a:p>
          <a:p>
            <a:r>
              <a:rPr lang="en-GB" noProof="0" dirty="0"/>
              <a:t>Creating boxplots of the properties of the resulting clusters</a:t>
            </a:r>
          </a:p>
          <a:p>
            <a:pPr lvl="1"/>
            <a:endParaRPr lang="en-GB" noProof="0" dirty="0"/>
          </a:p>
        </p:txBody>
      </p:sp>
      <p:sp>
        <p:nvSpPr>
          <p:cNvPr id="4" name="Datumsplatzhalter 3">
            <a:extLst>
              <a:ext uri="{FF2B5EF4-FFF2-40B4-BE49-F238E27FC236}">
                <a16:creationId xmlns:a16="http://schemas.microsoft.com/office/drawing/2014/main" id="{5DA3ACD9-8807-E924-F2B3-447E5F7626AC}"/>
              </a:ext>
            </a:extLst>
          </p:cNvPr>
          <p:cNvSpPr>
            <a:spLocks noGrp="1"/>
          </p:cNvSpPr>
          <p:nvPr>
            <p:ph type="dt" sz="half" idx="10"/>
          </p:nvPr>
        </p:nvSpPr>
        <p:spPr/>
        <p: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80B5"/>
                </a:solidFill>
                <a:effectLst/>
                <a:uLnTx/>
                <a:uFillTx/>
                <a:latin typeface="Calibri Light" panose="020F0302020204030204"/>
                <a:ea typeface="+mn-ea"/>
                <a:cs typeface="+mn-cs"/>
              </a:rPr>
              <a:t>Saturday, 06 May 2026</a:t>
            </a:r>
            <a:endParaRPr kumimoji="0" lang="en-GB" sz="1100" b="0" i="0" u="none" strike="noStrike" kern="1200" cap="none" spc="0" normalizeH="0" baseline="0" noProof="0" dirty="0">
              <a:ln>
                <a:noFill/>
              </a:ln>
              <a:solidFill>
                <a:srgbClr val="0080B5"/>
              </a:solidFill>
              <a:effectLst/>
              <a:uLnTx/>
              <a:uFillTx/>
              <a:latin typeface="Calibri Light" panose="020F0302020204030204"/>
              <a:ea typeface="+mn-ea"/>
              <a:cs typeface="+mn-cs"/>
            </a:endParaRPr>
          </a:p>
        </p:txBody>
      </p:sp>
      <p:sp>
        <p:nvSpPr>
          <p:cNvPr id="5" name="Foliennummernplatzhalter 4">
            <a:extLst>
              <a:ext uri="{FF2B5EF4-FFF2-40B4-BE49-F238E27FC236}">
                <a16:creationId xmlns:a16="http://schemas.microsoft.com/office/drawing/2014/main" id="{0EA888FE-0077-D3FD-DF23-4CCED64211A3}"/>
              </a:ext>
            </a:extLst>
          </p:cNvPr>
          <p:cNvSpPr>
            <a:spLocks noGrp="1"/>
          </p:cNvSpPr>
          <p:nvPr>
            <p:ph type="sldNum" sz="quarter" idx="12"/>
          </p:nvPr>
        </p:nvSpPr>
        <p:spPr/>
        <p:txBody>
          <a:bodyPr/>
          <a:lstStyle/>
          <a:p>
            <a:r>
              <a:rPr lang="de-DE" dirty="0"/>
              <a:t>EGU 2026 – Carolin Frauhammer</a:t>
            </a:r>
          </a:p>
          <a:p>
            <a:pPr marL="0" marR="0" lvl="0" indent="0" algn="ctr" defTabSz="457200" rtl="0" eaLnBrk="1" fontAlgn="auto" latinLnBrk="0" hangingPunct="1">
              <a:lnSpc>
                <a:spcPct val="150000"/>
              </a:lnSpc>
              <a:spcBef>
                <a:spcPts val="0"/>
              </a:spcBef>
              <a:spcAft>
                <a:spcPts val="0"/>
              </a:spcAft>
              <a:buClrTx/>
              <a:buSzTx/>
              <a:buFontTx/>
              <a:buNone/>
              <a:tabLst/>
              <a:defRPr/>
            </a:pPr>
            <a:fld id="{E5ED3353-6082-4320-8390-9AF86134CC09}" type="slidenum">
              <a:rPr kumimoji="0" lang="en-GB" sz="1100" b="0" i="0" u="none" strike="noStrike" kern="1200" cap="none" spc="0" normalizeH="0" baseline="0" noProof="0" smtClean="0">
                <a:ln>
                  <a:noFill/>
                </a:ln>
                <a:solidFill>
                  <a:srgbClr val="0080B5"/>
                </a:solidFill>
                <a:effectLst/>
                <a:uLnTx/>
                <a:uFillTx/>
                <a:latin typeface="Calibri Light" panose="020F0302020204030204"/>
                <a:ea typeface="+mn-ea"/>
                <a:cs typeface="+mn-cs"/>
              </a:rPr>
              <a:pPr marL="0" marR="0" lvl="0" indent="0" algn="ctr" defTabSz="457200" rtl="0" eaLnBrk="1" fontAlgn="auto" latinLnBrk="0" hangingPunct="1">
                <a:lnSpc>
                  <a:spcPct val="150000"/>
                </a:lnSpc>
                <a:spcBef>
                  <a:spcPts val="0"/>
                </a:spcBef>
                <a:spcAft>
                  <a:spcPts val="0"/>
                </a:spcAft>
                <a:buClrTx/>
                <a:buSzTx/>
                <a:buFontTx/>
                <a:buNone/>
                <a:tabLst/>
                <a:defRPr/>
              </a:pPr>
              <a:t>29</a:t>
            </a:fld>
            <a:endParaRPr kumimoji="0" lang="en-GB" sz="1100" b="0" i="0" u="none" strike="noStrike" kern="1200" cap="none" spc="0" normalizeH="0" baseline="0" noProof="0" dirty="0">
              <a:ln>
                <a:noFill/>
              </a:ln>
              <a:solidFill>
                <a:srgbClr val="0080B5"/>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3756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526331-75F8-4ADB-68F9-33DF78DB935D}"/>
              </a:ext>
            </a:extLst>
          </p:cNvPr>
          <p:cNvSpPr>
            <a:spLocks noGrp="1"/>
          </p:cNvSpPr>
          <p:nvPr>
            <p:ph idx="1"/>
          </p:nvPr>
        </p:nvSpPr>
        <p:spPr/>
        <p:txBody>
          <a:bodyPr/>
          <a:lstStyle/>
          <a:p>
            <a:endParaRPr lang="en-GB" noProof="0" dirty="0"/>
          </a:p>
        </p:txBody>
      </p:sp>
      <p:sp>
        <p:nvSpPr>
          <p:cNvPr id="4" name="Datumsplatzhalter 3">
            <a:extLst>
              <a:ext uri="{FF2B5EF4-FFF2-40B4-BE49-F238E27FC236}">
                <a16:creationId xmlns:a16="http://schemas.microsoft.com/office/drawing/2014/main" id="{0C0057C6-227F-DA8A-4CAD-0631913AACA1}"/>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C8CFCBCE-FEAF-DB7E-1BA0-2F608EC0B752}"/>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a:t>
            </a:fld>
            <a:endParaRPr lang="en-GB" noProof="0" dirty="0"/>
          </a:p>
        </p:txBody>
      </p:sp>
      <p:pic>
        <p:nvPicPr>
          <p:cNvPr id="6" name="Inhaltsplatzhalter 7">
            <a:extLst>
              <a:ext uri="{FF2B5EF4-FFF2-40B4-BE49-F238E27FC236}">
                <a16:creationId xmlns:a16="http://schemas.microsoft.com/office/drawing/2014/main" id="{9297AEDC-8553-5676-2A8B-04410EDA85C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836" y="838854"/>
            <a:ext cx="7672532" cy="4887127"/>
          </a:xfrm>
          <a:prstGeom prst="rect">
            <a:avLst/>
          </a:prstGeom>
          <a:noFill/>
          <a:ln>
            <a:noFill/>
          </a:ln>
        </p:spPr>
      </p:pic>
      <p:sp>
        <p:nvSpPr>
          <p:cNvPr id="10" name="Titel 1">
            <a:extLst>
              <a:ext uri="{FF2B5EF4-FFF2-40B4-BE49-F238E27FC236}">
                <a16:creationId xmlns:a16="http://schemas.microsoft.com/office/drawing/2014/main" id="{BDBC694E-5330-B46D-CD1C-D910FAD9EE70}"/>
              </a:ext>
            </a:extLst>
          </p:cNvPr>
          <p:cNvSpPr txBox="1">
            <a:spLocks/>
          </p:cNvSpPr>
          <p:nvPr/>
        </p:nvSpPr>
        <p:spPr>
          <a:xfrm>
            <a:off x="266076" y="258191"/>
            <a:ext cx="11244052" cy="482514"/>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a:lstStyle>
          <a:p>
            <a:r>
              <a:rPr lang="en-GB" noProof="0" dirty="0"/>
              <a:t>Where is permafrost? </a:t>
            </a:r>
            <a:r>
              <a:rPr lang="en-GB" sz="1800" noProof="0" dirty="0">
                <a:sym typeface="Wingdings" panose="05000000000000000000" pitchFamily="2" charset="2"/>
              </a:rPr>
              <a:t> Permafrost region covers 22 % of the terrestrial area in the Northern Hemisphere</a:t>
            </a:r>
            <a:endParaRPr lang="en-GB" sz="2000" noProof="0" dirty="0"/>
          </a:p>
        </p:txBody>
      </p:sp>
    </p:spTree>
    <p:extLst>
      <p:ext uri="{BB962C8B-B14F-4D97-AF65-F5344CB8AC3E}">
        <p14:creationId xmlns:p14="http://schemas.microsoft.com/office/powerpoint/2010/main" val="1198062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B1755-486B-2F79-54F7-1C34285903F0}"/>
              </a:ext>
            </a:extLst>
          </p:cNvPr>
          <p:cNvSpPr>
            <a:spLocks noGrp="1"/>
          </p:cNvSpPr>
          <p:nvPr>
            <p:ph type="title"/>
          </p:nvPr>
        </p:nvSpPr>
        <p:spPr/>
        <p:txBody>
          <a:bodyPr>
            <a:normAutofit fontScale="90000"/>
          </a:bodyPr>
          <a:lstStyle/>
          <a:p>
            <a:r>
              <a:rPr lang="en-GB" noProof="0" dirty="0" err="1"/>
              <a:t>gTOC</a:t>
            </a:r>
            <a:r>
              <a:rPr lang="en-GB" noProof="0" dirty="0"/>
              <a:t> vs </a:t>
            </a:r>
            <a:r>
              <a:rPr lang="en-GB" noProof="0" dirty="0" err="1"/>
              <a:t>gSed</a:t>
            </a:r>
            <a:endParaRPr lang="en-GB" noProof="0" dirty="0"/>
          </a:p>
        </p:txBody>
      </p:sp>
      <p:sp>
        <p:nvSpPr>
          <p:cNvPr id="6" name="Inhaltsplatzhalter 5">
            <a:extLst>
              <a:ext uri="{FF2B5EF4-FFF2-40B4-BE49-F238E27FC236}">
                <a16:creationId xmlns:a16="http://schemas.microsoft.com/office/drawing/2014/main" id="{5B9230F9-A477-6B02-706A-EA108CAC05FF}"/>
              </a:ext>
            </a:extLst>
          </p:cNvPr>
          <p:cNvSpPr>
            <a:spLocks noGrp="1"/>
          </p:cNvSpPr>
          <p:nvPr>
            <p:ph idx="1"/>
          </p:nvPr>
        </p:nvSpPr>
        <p:spPr/>
        <p:txBody>
          <a:bodyPr/>
          <a:lstStyle/>
          <a:p>
            <a:pPr marL="0" indent="0">
              <a:buNone/>
            </a:pPr>
            <a:r>
              <a:rPr lang="de-DE" dirty="0" err="1"/>
              <a:t>gSed</a:t>
            </a:r>
            <a:r>
              <a:rPr lang="de-DE" dirty="0"/>
              <a:t>:</a:t>
            </a:r>
          </a:p>
          <a:p>
            <a:r>
              <a:rPr lang="de-DE" dirty="0"/>
              <a:t>Total </a:t>
            </a:r>
            <a:r>
              <a:rPr lang="de-DE" dirty="0" err="1"/>
              <a:t>amount</a:t>
            </a:r>
            <a:r>
              <a:rPr lang="de-DE" dirty="0"/>
              <a:t> </a:t>
            </a:r>
            <a:r>
              <a:rPr lang="de-DE" dirty="0" err="1"/>
              <a:t>of</a:t>
            </a:r>
            <a:r>
              <a:rPr lang="de-DE" dirty="0"/>
              <a:t> n-</a:t>
            </a:r>
            <a:r>
              <a:rPr lang="de-DE" dirty="0" err="1"/>
              <a:t>alkanes</a:t>
            </a:r>
            <a:r>
              <a:rPr lang="de-DE" dirty="0"/>
              <a:t> in </a:t>
            </a:r>
            <a:r>
              <a:rPr lang="de-DE" dirty="0" err="1"/>
              <a:t>the</a:t>
            </a:r>
            <a:r>
              <a:rPr lang="de-DE" dirty="0"/>
              <a:t> sample</a:t>
            </a:r>
          </a:p>
          <a:p>
            <a:pPr marL="0" indent="0">
              <a:buNone/>
            </a:pPr>
            <a:r>
              <a:rPr lang="de-DE" dirty="0" err="1"/>
              <a:t>gTOC</a:t>
            </a:r>
            <a:r>
              <a:rPr lang="de-DE" dirty="0"/>
              <a:t>:</a:t>
            </a:r>
          </a:p>
          <a:p>
            <a:r>
              <a:rPr lang="de-DE" dirty="0"/>
              <a:t>Relative </a:t>
            </a:r>
            <a:r>
              <a:rPr lang="de-DE" dirty="0" err="1"/>
              <a:t>amount</a:t>
            </a:r>
            <a:r>
              <a:rPr lang="de-DE" dirty="0"/>
              <a:t> in </a:t>
            </a:r>
            <a:r>
              <a:rPr lang="de-DE" dirty="0" err="1"/>
              <a:t>relation</a:t>
            </a:r>
            <a:r>
              <a:rPr lang="de-DE" dirty="0"/>
              <a:t> </a:t>
            </a:r>
            <a:r>
              <a:rPr lang="de-DE" dirty="0" err="1"/>
              <a:t>to</a:t>
            </a:r>
            <a:r>
              <a:rPr lang="de-DE" dirty="0"/>
              <a:t> </a:t>
            </a:r>
            <a:r>
              <a:rPr lang="de-DE" dirty="0" err="1"/>
              <a:t>the</a:t>
            </a:r>
            <a:r>
              <a:rPr lang="de-DE" dirty="0"/>
              <a:t> TOC </a:t>
            </a:r>
            <a:r>
              <a:rPr lang="de-DE" dirty="0">
                <a:sym typeface="Wingdings" panose="05000000000000000000" pitchFamily="2" charset="2"/>
              </a:rPr>
              <a:t> </a:t>
            </a:r>
            <a:endParaRPr lang="de-DE" dirty="0"/>
          </a:p>
          <a:p>
            <a:endParaRPr lang="de-DE" dirty="0"/>
          </a:p>
          <a:p>
            <a:endParaRPr lang="de-DE" dirty="0"/>
          </a:p>
        </p:txBody>
      </p:sp>
      <p:sp>
        <p:nvSpPr>
          <p:cNvPr id="4" name="Datumsplatzhalter 3">
            <a:extLst>
              <a:ext uri="{FF2B5EF4-FFF2-40B4-BE49-F238E27FC236}">
                <a16:creationId xmlns:a16="http://schemas.microsoft.com/office/drawing/2014/main" id="{5DF3068F-0837-4609-63FF-A028409F2EC4}"/>
              </a:ext>
            </a:extLst>
          </p:cNvPr>
          <p:cNvSpPr>
            <a:spLocks noGrp="1"/>
          </p:cNvSpPr>
          <p:nvPr>
            <p:ph type="dt" sz="half" idx="10"/>
          </p:nvPr>
        </p:nvSpPr>
        <p:spPr/>
        <p: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80B5"/>
                </a:solidFill>
                <a:effectLst/>
                <a:uLnTx/>
                <a:uFillTx/>
                <a:latin typeface="Calibri Light" panose="020F0302020204030204"/>
                <a:ea typeface="+mn-ea"/>
                <a:cs typeface="+mn-cs"/>
              </a:rPr>
              <a:t>Saturday, 06 May 2026</a:t>
            </a:r>
            <a:endParaRPr kumimoji="0" lang="en-GB" sz="1100" b="0" i="0" u="none" strike="noStrike" kern="1200" cap="none" spc="0" normalizeH="0" baseline="0" noProof="0" dirty="0">
              <a:ln>
                <a:noFill/>
              </a:ln>
              <a:solidFill>
                <a:srgbClr val="0080B5"/>
              </a:solidFill>
              <a:effectLst/>
              <a:uLnTx/>
              <a:uFillTx/>
              <a:latin typeface="Calibri Light" panose="020F0302020204030204"/>
              <a:ea typeface="+mn-ea"/>
              <a:cs typeface="+mn-cs"/>
            </a:endParaRPr>
          </a:p>
        </p:txBody>
      </p:sp>
      <p:sp>
        <p:nvSpPr>
          <p:cNvPr id="5" name="Foliennummernplatzhalter 4">
            <a:extLst>
              <a:ext uri="{FF2B5EF4-FFF2-40B4-BE49-F238E27FC236}">
                <a16:creationId xmlns:a16="http://schemas.microsoft.com/office/drawing/2014/main" id="{D774C9E1-AC3F-7D80-B15A-74DE56373293}"/>
              </a:ext>
            </a:extLst>
          </p:cNvPr>
          <p:cNvSpPr>
            <a:spLocks noGrp="1"/>
          </p:cNvSpPr>
          <p:nvPr>
            <p:ph type="sldNum" sz="quarter" idx="12"/>
          </p:nvPr>
        </p:nvSpPr>
        <p:spPr/>
        <p:txBody>
          <a:bodyPr/>
          <a:lstStyle/>
          <a:p>
            <a:r>
              <a:rPr lang="de-DE" dirty="0"/>
              <a:t>EGU 2026 – Carolin Frauhammer</a:t>
            </a:r>
          </a:p>
          <a:p>
            <a:pPr marL="0" marR="0" lvl="0" indent="0" algn="ctr" defTabSz="457200" rtl="0" eaLnBrk="1" fontAlgn="auto" latinLnBrk="0" hangingPunct="1">
              <a:lnSpc>
                <a:spcPct val="150000"/>
              </a:lnSpc>
              <a:spcBef>
                <a:spcPts val="0"/>
              </a:spcBef>
              <a:spcAft>
                <a:spcPts val="0"/>
              </a:spcAft>
              <a:buClrTx/>
              <a:buSzTx/>
              <a:buFontTx/>
              <a:buNone/>
              <a:tabLst/>
              <a:defRPr/>
            </a:pPr>
            <a:fld id="{E5ED3353-6082-4320-8390-9AF86134CC09}" type="slidenum">
              <a:rPr kumimoji="0" lang="en-GB" sz="1100" b="0" i="0" u="none" strike="noStrike" kern="1200" cap="none" spc="0" normalizeH="0" baseline="0" noProof="0" smtClean="0">
                <a:ln>
                  <a:noFill/>
                </a:ln>
                <a:solidFill>
                  <a:srgbClr val="0080B5"/>
                </a:solidFill>
                <a:effectLst/>
                <a:uLnTx/>
                <a:uFillTx/>
                <a:latin typeface="Calibri Light" panose="020F0302020204030204"/>
                <a:ea typeface="+mn-ea"/>
                <a:cs typeface="+mn-cs"/>
              </a:rPr>
              <a:pPr marL="0" marR="0" lvl="0" indent="0" algn="ctr" defTabSz="457200" rtl="0" eaLnBrk="1" fontAlgn="auto" latinLnBrk="0" hangingPunct="1">
                <a:lnSpc>
                  <a:spcPct val="150000"/>
                </a:lnSpc>
                <a:spcBef>
                  <a:spcPts val="0"/>
                </a:spcBef>
                <a:spcAft>
                  <a:spcPts val="0"/>
                </a:spcAft>
                <a:buClrTx/>
                <a:buSzTx/>
                <a:buFontTx/>
                <a:buNone/>
                <a:tabLst/>
                <a:defRPr/>
              </a:pPr>
              <a:t>30</a:t>
            </a:fld>
            <a:endParaRPr kumimoji="0" lang="en-GB" sz="1100" b="0" i="0" u="none" strike="noStrike" kern="1200" cap="none" spc="0" normalizeH="0" baseline="0" noProof="0" dirty="0">
              <a:ln>
                <a:noFill/>
              </a:ln>
              <a:solidFill>
                <a:srgbClr val="0080B5"/>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26110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942F9-2863-B56B-9196-731CF7584620}"/>
              </a:ext>
            </a:extLst>
          </p:cNvPr>
          <p:cNvSpPr>
            <a:spLocks noGrp="1"/>
          </p:cNvSpPr>
          <p:nvPr>
            <p:ph type="title"/>
          </p:nvPr>
        </p:nvSpPr>
        <p:spPr/>
        <p:txBody>
          <a:bodyPr>
            <a:normAutofit fontScale="90000"/>
          </a:bodyPr>
          <a:lstStyle/>
          <a:p>
            <a:endParaRPr lang="de-DE"/>
          </a:p>
        </p:txBody>
      </p:sp>
      <p:sp>
        <p:nvSpPr>
          <p:cNvPr id="3" name="Inhaltsplatzhalter 2">
            <a:extLst>
              <a:ext uri="{FF2B5EF4-FFF2-40B4-BE49-F238E27FC236}">
                <a16:creationId xmlns:a16="http://schemas.microsoft.com/office/drawing/2014/main" id="{C08074F7-39B8-25D0-CEFE-D878F16C0729}"/>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B2B4B860-49FA-865E-5C0C-6CCDD17DD496}"/>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F2147C93-8647-A9BA-76B0-F82A3D78AB2E}"/>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31</a:t>
            </a:fld>
            <a:endParaRPr lang="en-GB" noProof="0" dirty="0"/>
          </a:p>
        </p:txBody>
      </p:sp>
      <p:grpSp>
        <p:nvGrpSpPr>
          <p:cNvPr id="8" name="Gruppieren 7">
            <a:extLst>
              <a:ext uri="{FF2B5EF4-FFF2-40B4-BE49-F238E27FC236}">
                <a16:creationId xmlns:a16="http://schemas.microsoft.com/office/drawing/2014/main" id="{39E8E35A-7B35-E2B7-5D25-A1E29870608E}"/>
              </a:ext>
            </a:extLst>
          </p:cNvPr>
          <p:cNvGrpSpPr/>
          <p:nvPr/>
        </p:nvGrpSpPr>
        <p:grpSpPr>
          <a:xfrm>
            <a:off x="2966724" y="638037"/>
            <a:ext cx="1454308" cy="5232604"/>
            <a:chOff x="-144544" y="-57404"/>
            <a:chExt cx="2303269" cy="7884000"/>
          </a:xfrm>
        </p:grpSpPr>
        <p:grpSp>
          <p:nvGrpSpPr>
            <p:cNvPr id="9" name="Gruppieren 8">
              <a:extLst>
                <a:ext uri="{FF2B5EF4-FFF2-40B4-BE49-F238E27FC236}">
                  <a16:creationId xmlns:a16="http://schemas.microsoft.com/office/drawing/2014/main" id="{9DC4D21D-1291-4591-2359-3AF87BAF9AEC}"/>
                </a:ext>
              </a:extLst>
            </p:cNvPr>
            <p:cNvGrpSpPr>
              <a:grpSpLocks noChangeAspect="1"/>
            </p:cNvGrpSpPr>
            <p:nvPr/>
          </p:nvGrpSpPr>
          <p:grpSpPr>
            <a:xfrm>
              <a:off x="358726" y="-57404"/>
              <a:ext cx="1799999" cy="7884000"/>
              <a:chOff x="0" y="-64088"/>
              <a:chExt cx="2009775" cy="8801735"/>
            </a:xfrm>
          </p:grpSpPr>
          <p:pic>
            <p:nvPicPr>
              <p:cNvPr id="13" name="Grafik 12">
                <a:extLst>
                  <a:ext uri="{FF2B5EF4-FFF2-40B4-BE49-F238E27FC236}">
                    <a16:creationId xmlns:a16="http://schemas.microsoft.com/office/drawing/2014/main" id="{06A1569E-523A-AB30-3ADC-10A84D6C451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64088"/>
                <a:ext cx="1400175" cy="8801735"/>
              </a:xfrm>
              <a:prstGeom prst="rect">
                <a:avLst/>
              </a:prstGeom>
              <a:noFill/>
              <a:ln>
                <a:noFill/>
              </a:ln>
            </p:spPr>
          </p:pic>
          <p:grpSp>
            <p:nvGrpSpPr>
              <p:cNvPr id="14" name="Gruppieren 13">
                <a:extLst>
                  <a:ext uri="{FF2B5EF4-FFF2-40B4-BE49-F238E27FC236}">
                    <a16:creationId xmlns:a16="http://schemas.microsoft.com/office/drawing/2014/main" id="{D3C69437-D0E8-F717-48E8-AF962A94D643}"/>
                  </a:ext>
                </a:extLst>
              </p:cNvPr>
              <p:cNvGrpSpPr/>
              <p:nvPr/>
            </p:nvGrpSpPr>
            <p:grpSpPr>
              <a:xfrm>
                <a:off x="0" y="0"/>
                <a:ext cx="571500" cy="8578850"/>
                <a:chOff x="0" y="0"/>
                <a:chExt cx="571500" cy="8578850"/>
              </a:xfrm>
            </p:grpSpPr>
            <p:pic>
              <p:nvPicPr>
                <p:cNvPr id="15" name="Grafik 14">
                  <a:extLst>
                    <a:ext uri="{FF2B5EF4-FFF2-40B4-BE49-F238E27FC236}">
                      <a16:creationId xmlns:a16="http://schemas.microsoft.com/office/drawing/2014/main" id="{49179F17-C1B4-F456-F108-B9E3BCED9E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0" y="2616200"/>
                  <a:ext cx="571500" cy="3039745"/>
                </a:xfrm>
                <a:prstGeom prst="rect">
                  <a:avLst/>
                </a:prstGeom>
                <a:noFill/>
                <a:ln>
                  <a:noFill/>
                </a:ln>
                <a:extLst>
                  <a:ext uri="{53640926-AAD7-44D8-BBD7-CCE9431645EC}">
                    <a14:shadowObscured xmlns:a14="http://schemas.microsoft.com/office/drawing/2010/main"/>
                  </a:ext>
                </a:extLst>
              </p:spPr>
            </p:pic>
            <p:pic>
              <p:nvPicPr>
                <p:cNvPr id="16" name="Grafik 15">
                  <a:extLst>
                    <a:ext uri="{FF2B5EF4-FFF2-40B4-BE49-F238E27FC236}">
                      <a16:creationId xmlns:a16="http://schemas.microsoft.com/office/drawing/2014/main" id="{69FBF2E0-5763-C4FF-87C0-1169A72AB5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0" y="5626100"/>
                  <a:ext cx="571500" cy="2952750"/>
                </a:xfrm>
                <a:prstGeom prst="rect">
                  <a:avLst/>
                </a:prstGeom>
                <a:noFill/>
                <a:ln>
                  <a:noFill/>
                </a:ln>
                <a:extLst>
                  <a:ext uri="{53640926-AAD7-44D8-BBD7-CCE9431645EC}">
                    <a14:shadowObscured xmlns:a14="http://schemas.microsoft.com/office/drawing/2010/main"/>
                  </a:ext>
                </a:extLst>
              </p:spPr>
            </p:pic>
            <p:pic>
              <p:nvPicPr>
                <p:cNvPr id="17" name="Grafik 16">
                  <a:extLst>
                    <a:ext uri="{FF2B5EF4-FFF2-40B4-BE49-F238E27FC236}">
                      <a16:creationId xmlns:a16="http://schemas.microsoft.com/office/drawing/2014/main" id="{D8691AE1-7C91-6934-4CB9-5991D57633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0" y="0"/>
                  <a:ext cx="571500" cy="2735580"/>
                </a:xfrm>
                <a:prstGeom prst="rect">
                  <a:avLst/>
                </a:prstGeom>
                <a:noFill/>
                <a:ln>
                  <a:noFill/>
                </a:ln>
                <a:extLst>
                  <a:ext uri="{53640926-AAD7-44D8-BBD7-CCE9431645EC}">
                    <a14:shadowObscured xmlns:a14="http://schemas.microsoft.com/office/drawing/2010/main"/>
                  </a:ext>
                </a:extLst>
              </p:spPr>
            </p:pic>
          </p:grpSp>
        </p:grpSp>
        <p:grpSp>
          <p:nvGrpSpPr>
            <p:cNvPr id="10" name="Gruppieren 9">
              <a:extLst>
                <a:ext uri="{FF2B5EF4-FFF2-40B4-BE49-F238E27FC236}">
                  <a16:creationId xmlns:a16="http://schemas.microsoft.com/office/drawing/2014/main" id="{1E6B1790-FD58-AB39-B987-B8EED5277934}"/>
                </a:ext>
              </a:extLst>
            </p:cNvPr>
            <p:cNvGrpSpPr/>
            <p:nvPr/>
          </p:nvGrpSpPr>
          <p:grpSpPr>
            <a:xfrm>
              <a:off x="-144544" y="7034"/>
              <a:ext cx="467741" cy="7661910"/>
              <a:chOff x="-144544" y="0"/>
              <a:chExt cx="467741" cy="7661910"/>
            </a:xfrm>
          </p:grpSpPr>
          <p:cxnSp>
            <p:nvCxnSpPr>
              <p:cNvPr id="11" name="Gerader Verbinder 10">
                <a:extLst>
                  <a:ext uri="{FF2B5EF4-FFF2-40B4-BE49-F238E27FC236}">
                    <a16:creationId xmlns:a16="http://schemas.microsoft.com/office/drawing/2014/main" id="{788CEA8B-1FA6-7F8F-09EB-42C4DB64A015}"/>
                  </a:ext>
                </a:extLst>
              </p:cNvPr>
              <p:cNvCxnSpPr/>
              <p:nvPr/>
            </p:nvCxnSpPr>
            <p:spPr>
              <a:xfrm>
                <a:off x="239714" y="0"/>
                <a:ext cx="0" cy="7661910"/>
              </a:xfrm>
              <a:prstGeom prst="line">
                <a:avLst/>
              </a:prstGeom>
              <a:ln w="28575">
                <a:solidFill>
                  <a:srgbClr val="EE0000"/>
                </a:solidFill>
              </a:ln>
            </p:spPr>
            <p:style>
              <a:lnRef idx="2">
                <a:schemeClr val="accent1"/>
              </a:lnRef>
              <a:fillRef idx="0">
                <a:schemeClr val="accent1"/>
              </a:fillRef>
              <a:effectRef idx="1">
                <a:schemeClr val="accent1"/>
              </a:effectRef>
              <a:fontRef idx="minor">
                <a:schemeClr val="tx1"/>
              </a:fontRef>
            </p:style>
          </p:cxnSp>
          <p:sp>
            <p:nvSpPr>
              <p:cNvPr id="12" name="Textfeld 2">
                <a:extLst>
                  <a:ext uri="{FF2B5EF4-FFF2-40B4-BE49-F238E27FC236}">
                    <a16:creationId xmlns:a16="http://schemas.microsoft.com/office/drawing/2014/main" id="{3C0D693B-F744-995B-7229-576C1C931EA3}"/>
                  </a:ext>
                </a:extLst>
              </p:cNvPr>
              <p:cNvSpPr txBox="1">
                <a:spLocks noChangeArrowheads="1"/>
              </p:cNvSpPr>
              <p:nvPr/>
            </p:nvSpPr>
            <p:spPr bwMode="auto">
              <a:xfrm rot="16200000">
                <a:off x="-524277" y="2823046"/>
                <a:ext cx="1227207" cy="467741"/>
              </a:xfrm>
              <a:prstGeom prst="rect">
                <a:avLst/>
              </a:prstGeom>
              <a:noFill/>
              <a:ln w="9525">
                <a:noFill/>
                <a:miter lim="800000"/>
                <a:headEnd/>
                <a:tailEnd/>
              </a:ln>
            </p:spPr>
            <p:txBody>
              <a:bodyPr rot="0" vert="horz" wrap="square" lIns="91440" tIns="45720" rIns="91440" bIns="45720" anchor="t" anchorCtr="0">
                <a:spAutoFit/>
              </a:bodyPr>
              <a:lstStyle/>
              <a:p>
                <a:pPr algn="just">
                  <a:lnSpc>
                    <a:spcPct val="150000"/>
                  </a:lnSpc>
                  <a:spcBef>
                    <a:spcPts val="500"/>
                  </a:spcBef>
                  <a:spcAft>
                    <a:spcPts val="500"/>
                  </a:spcAft>
                  <a:buNone/>
                </a:pPr>
                <a:r>
                  <a:rPr lang="en-GB" sz="1000" b="1" kern="150" noProof="0" dirty="0">
                    <a:solidFill>
                      <a:srgbClr val="EE0000"/>
                    </a:solidFill>
                    <a:effectLst/>
                    <a:latin typeface="Arial" panose="020B0604020202020204" pitchFamily="34" charset="0"/>
                    <a:ea typeface="Aptos" panose="020B0004020202020204" pitchFamily="34" charset="0"/>
                  </a:rPr>
                  <a:t>unfrozen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grpSp>
      <p:grpSp>
        <p:nvGrpSpPr>
          <p:cNvPr id="18" name="Gruppieren 17">
            <a:extLst>
              <a:ext uri="{FF2B5EF4-FFF2-40B4-BE49-F238E27FC236}">
                <a16:creationId xmlns:a16="http://schemas.microsoft.com/office/drawing/2014/main" id="{360D2BF1-1074-9CE2-7D28-F72D68513F74}"/>
              </a:ext>
            </a:extLst>
          </p:cNvPr>
          <p:cNvGrpSpPr>
            <a:grpSpLocks noChangeAspect="1"/>
          </p:cNvGrpSpPr>
          <p:nvPr/>
        </p:nvGrpSpPr>
        <p:grpSpPr>
          <a:xfrm>
            <a:off x="5062263" y="666612"/>
            <a:ext cx="1490875" cy="3417003"/>
            <a:chOff x="-148732" y="6351"/>
            <a:chExt cx="2305789" cy="5284595"/>
          </a:xfrm>
        </p:grpSpPr>
        <p:grpSp>
          <p:nvGrpSpPr>
            <p:cNvPr id="22" name="Gruppieren 21">
              <a:extLst>
                <a:ext uri="{FF2B5EF4-FFF2-40B4-BE49-F238E27FC236}">
                  <a16:creationId xmlns:a16="http://schemas.microsoft.com/office/drawing/2014/main" id="{5DEA9550-7989-B1B1-9084-6442B7E56B9B}"/>
                </a:ext>
              </a:extLst>
            </p:cNvPr>
            <p:cNvGrpSpPr/>
            <p:nvPr/>
          </p:nvGrpSpPr>
          <p:grpSpPr>
            <a:xfrm>
              <a:off x="-148732" y="6351"/>
              <a:ext cx="2305789" cy="5284595"/>
              <a:chOff x="-138870" y="0"/>
              <a:chExt cx="2305126" cy="5282558"/>
            </a:xfrm>
          </p:grpSpPr>
          <p:grpSp>
            <p:nvGrpSpPr>
              <p:cNvPr id="23" name="Gruppieren 22">
                <a:extLst>
                  <a:ext uri="{FF2B5EF4-FFF2-40B4-BE49-F238E27FC236}">
                    <a16:creationId xmlns:a16="http://schemas.microsoft.com/office/drawing/2014/main" id="{E821C5BC-5F77-57F6-5D3A-7493622B1D77}"/>
                  </a:ext>
                </a:extLst>
              </p:cNvPr>
              <p:cNvGrpSpPr>
                <a:grpSpLocks noChangeAspect="1"/>
              </p:cNvGrpSpPr>
              <p:nvPr/>
            </p:nvGrpSpPr>
            <p:grpSpPr>
              <a:xfrm>
                <a:off x="369548" y="0"/>
                <a:ext cx="1796708" cy="5243830"/>
                <a:chOff x="3337" y="13580"/>
                <a:chExt cx="2080375" cy="6069330"/>
              </a:xfrm>
            </p:grpSpPr>
            <p:pic>
              <p:nvPicPr>
                <p:cNvPr id="29" name="Grafik 28" descr="Ein Bild, das Text, Design enthält.&#10;&#10;KI-generierte Inhalte können fehlerhaft sein.">
                  <a:extLst>
                    <a:ext uri="{FF2B5EF4-FFF2-40B4-BE49-F238E27FC236}">
                      <a16:creationId xmlns:a16="http://schemas.microsoft.com/office/drawing/2014/main" id="{E679449D-ADBA-0C3F-7454-79C2E4C8A9C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3537" y="13580"/>
                  <a:ext cx="1400175" cy="6069330"/>
                </a:xfrm>
                <a:prstGeom prst="rect">
                  <a:avLst/>
                </a:prstGeom>
                <a:noFill/>
                <a:ln>
                  <a:noFill/>
                </a:ln>
              </p:spPr>
            </p:pic>
            <p:grpSp>
              <p:nvGrpSpPr>
                <p:cNvPr id="30" name="Gruppieren 29">
                  <a:extLst>
                    <a:ext uri="{FF2B5EF4-FFF2-40B4-BE49-F238E27FC236}">
                      <a16:creationId xmlns:a16="http://schemas.microsoft.com/office/drawing/2014/main" id="{C621A643-491E-B407-6A28-82907E49DB95}"/>
                    </a:ext>
                  </a:extLst>
                </p:cNvPr>
                <p:cNvGrpSpPr/>
                <p:nvPr/>
              </p:nvGrpSpPr>
              <p:grpSpPr>
                <a:xfrm>
                  <a:off x="3337" y="105826"/>
                  <a:ext cx="659765" cy="5931351"/>
                  <a:chOff x="3337" y="105826"/>
                  <a:chExt cx="659765" cy="5931351"/>
                </a:xfrm>
              </p:grpSpPr>
              <p:pic>
                <p:nvPicPr>
                  <p:cNvPr id="31" name="Grafik 30">
                    <a:extLst>
                      <a:ext uri="{FF2B5EF4-FFF2-40B4-BE49-F238E27FC236}">
                        <a16:creationId xmlns:a16="http://schemas.microsoft.com/office/drawing/2014/main" id="{A3B6FDBC-72EC-399D-7CED-FB655A151A5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3337" y="2813282"/>
                    <a:ext cx="659765" cy="3223895"/>
                  </a:xfrm>
                  <a:prstGeom prst="rect">
                    <a:avLst/>
                  </a:prstGeom>
                  <a:noFill/>
                  <a:ln>
                    <a:noFill/>
                  </a:ln>
                  <a:extLst>
                    <a:ext uri="{53640926-AAD7-44D8-BBD7-CCE9431645EC}">
                      <a14:shadowObscured xmlns:a14="http://schemas.microsoft.com/office/drawing/2010/main"/>
                    </a:ext>
                  </a:extLst>
                </p:spPr>
              </p:pic>
              <p:pic>
                <p:nvPicPr>
                  <p:cNvPr id="32" name="Grafik 31">
                    <a:extLst>
                      <a:ext uri="{FF2B5EF4-FFF2-40B4-BE49-F238E27FC236}">
                        <a16:creationId xmlns:a16="http://schemas.microsoft.com/office/drawing/2014/main" id="{BABE84E4-5F3E-339D-DFA7-8B9B64B64CD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3337" y="105826"/>
                    <a:ext cx="659614" cy="2882424"/>
                  </a:xfrm>
                  <a:prstGeom prst="rect">
                    <a:avLst/>
                  </a:prstGeom>
                  <a:noFill/>
                  <a:ln>
                    <a:noFill/>
                  </a:ln>
                  <a:extLst>
                    <a:ext uri="{53640926-AAD7-44D8-BBD7-CCE9431645EC}">
                      <a14:shadowObscured xmlns:a14="http://schemas.microsoft.com/office/drawing/2010/main"/>
                    </a:ext>
                  </a:extLst>
                </p:spPr>
              </p:pic>
            </p:grpSp>
          </p:grpSp>
          <p:grpSp>
            <p:nvGrpSpPr>
              <p:cNvPr id="24" name="Gruppieren 23">
                <a:extLst>
                  <a:ext uri="{FF2B5EF4-FFF2-40B4-BE49-F238E27FC236}">
                    <a16:creationId xmlns:a16="http://schemas.microsoft.com/office/drawing/2014/main" id="{5632343F-9615-1E22-E5F9-5227CE18A40B}"/>
                  </a:ext>
                </a:extLst>
              </p:cNvPr>
              <p:cNvGrpSpPr/>
              <p:nvPr/>
            </p:nvGrpSpPr>
            <p:grpSpPr>
              <a:xfrm>
                <a:off x="-138870" y="95061"/>
                <a:ext cx="399169" cy="5187497"/>
                <a:chOff x="-138870" y="0"/>
                <a:chExt cx="399169" cy="5187497"/>
              </a:xfrm>
            </p:grpSpPr>
            <p:grpSp>
              <p:nvGrpSpPr>
                <p:cNvPr id="25" name="Gruppieren 24">
                  <a:extLst>
                    <a:ext uri="{FF2B5EF4-FFF2-40B4-BE49-F238E27FC236}">
                      <a16:creationId xmlns:a16="http://schemas.microsoft.com/office/drawing/2014/main" id="{0D3751D0-3920-8475-4CC3-AE5F2DCD8424}"/>
                    </a:ext>
                  </a:extLst>
                </p:cNvPr>
                <p:cNvGrpSpPr/>
                <p:nvPr/>
              </p:nvGrpSpPr>
              <p:grpSpPr>
                <a:xfrm>
                  <a:off x="-138870" y="4013508"/>
                  <a:ext cx="399169" cy="1173989"/>
                  <a:chOff x="-138870" y="-341209"/>
                  <a:chExt cx="399169" cy="1173989"/>
                </a:xfrm>
              </p:grpSpPr>
              <p:sp>
                <p:nvSpPr>
                  <p:cNvPr id="27" name="Textfeld 2">
                    <a:extLst>
                      <a:ext uri="{FF2B5EF4-FFF2-40B4-BE49-F238E27FC236}">
                        <a16:creationId xmlns:a16="http://schemas.microsoft.com/office/drawing/2014/main" id="{E84A9928-2396-9AEA-D9BF-A5430FB5CCB2}"/>
                      </a:ext>
                    </a:extLst>
                  </p:cNvPr>
                  <p:cNvSpPr txBox="1">
                    <a:spLocks noChangeArrowheads="1"/>
                  </p:cNvSpPr>
                  <p:nvPr/>
                </p:nvSpPr>
                <p:spPr bwMode="auto">
                  <a:xfrm rot="16200000">
                    <a:off x="-655603" y="175524"/>
                    <a:ext cx="1173989" cy="140524"/>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1000" b="1" kern="150" noProof="0" dirty="0">
                        <a:solidFill>
                          <a:srgbClr val="EE0000"/>
                        </a:solidFill>
                        <a:effectLst/>
                        <a:latin typeface="Arial" panose="020B0604020202020204" pitchFamily="34" charset="0"/>
                        <a:ea typeface="Aptos" panose="020B0004020202020204" pitchFamily="34" charset="0"/>
                      </a:rPr>
                      <a:t>unfrozen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cxnSp>
                <p:nvCxnSpPr>
                  <p:cNvPr id="28" name="Gerader Verbinder 27">
                    <a:extLst>
                      <a:ext uri="{FF2B5EF4-FFF2-40B4-BE49-F238E27FC236}">
                        <a16:creationId xmlns:a16="http://schemas.microsoft.com/office/drawing/2014/main" id="{E8D42393-5235-8D73-8D06-AE5D7ED19E98}"/>
                      </a:ext>
                    </a:extLst>
                  </p:cNvPr>
                  <p:cNvCxnSpPr/>
                  <p:nvPr/>
                </p:nvCxnSpPr>
                <p:spPr>
                  <a:xfrm>
                    <a:off x="260299" y="99275"/>
                    <a:ext cx="0" cy="648335"/>
                  </a:xfrm>
                  <a:prstGeom prst="line">
                    <a:avLst/>
                  </a:prstGeom>
                  <a:ln w="28575">
                    <a:solidFill>
                      <a:srgbClr val="EE0000"/>
                    </a:solidFill>
                  </a:ln>
                </p:spPr>
                <p:style>
                  <a:lnRef idx="2">
                    <a:schemeClr val="accent1"/>
                  </a:lnRef>
                  <a:fillRef idx="0">
                    <a:schemeClr val="accent1"/>
                  </a:fillRef>
                  <a:effectRef idx="1">
                    <a:schemeClr val="accent1"/>
                  </a:effectRef>
                  <a:fontRef idx="minor">
                    <a:schemeClr val="tx1"/>
                  </a:fontRef>
                </p:style>
              </p:cxnSp>
            </p:grpSp>
            <p:cxnSp>
              <p:nvCxnSpPr>
                <p:cNvPr id="26" name="Gerader Verbinder 25">
                  <a:extLst>
                    <a:ext uri="{FF2B5EF4-FFF2-40B4-BE49-F238E27FC236}">
                      <a16:creationId xmlns:a16="http://schemas.microsoft.com/office/drawing/2014/main" id="{BAEC7CF0-83A3-6849-AE04-7DCB92F6362C}"/>
                    </a:ext>
                  </a:extLst>
                </p:cNvPr>
                <p:cNvCxnSpPr/>
                <p:nvPr/>
              </p:nvCxnSpPr>
              <p:spPr>
                <a:xfrm>
                  <a:off x="259635" y="0"/>
                  <a:ext cx="0" cy="4489200"/>
                </a:xfrm>
                <a:prstGeom prst="line">
                  <a:avLst/>
                </a:prstGeom>
                <a:ln w="28575"/>
              </p:spPr>
              <p:style>
                <a:lnRef idx="2">
                  <a:schemeClr val="accent1"/>
                </a:lnRef>
                <a:fillRef idx="0">
                  <a:schemeClr val="accent1"/>
                </a:fillRef>
                <a:effectRef idx="1">
                  <a:schemeClr val="accent1"/>
                </a:effectRef>
                <a:fontRef idx="minor">
                  <a:schemeClr val="tx1"/>
                </a:fontRef>
              </p:style>
            </p:cxnSp>
          </p:grpSp>
        </p:grpSp>
        <p:sp>
          <p:nvSpPr>
            <p:cNvPr id="20" name="Textfeld 2">
              <a:extLst>
                <a:ext uri="{FF2B5EF4-FFF2-40B4-BE49-F238E27FC236}">
                  <a16:creationId xmlns:a16="http://schemas.microsoft.com/office/drawing/2014/main" id="{8245811A-63ED-923A-F4B9-28A97FFEF45A}"/>
                </a:ext>
              </a:extLst>
            </p:cNvPr>
            <p:cNvSpPr txBox="1">
              <a:spLocks noChangeArrowheads="1"/>
            </p:cNvSpPr>
            <p:nvPr/>
          </p:nvSpPr>
          <p:spPr bwMode="auto">
            <a:xfrm rot="16200000">
              <a:off x="-549780" y="1840779"/>
              <a:ext cx="1087127" cy="24704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1000" b="1" kern="150" noProof="0" dirty="0">
                  <a:solidFill>
                    <a:srgbClr val="156082"/>
                  </a:solidFill>
                  <a:effectLst/>
                  <a:latin typeface="Arial" panose="020B0604020202020204" pitchFamily="34" charset="0"/>
                  <a:ea typeface="Aptos" panose="020B0004020202020204" pitchFamily="34" charset="0"/>
                </a:rPr>
                <a:t>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grpSp>
        <p:nvGrpSpPr>
          <p:cNvPr id="33" name="Gruppieren 32">
            <a:extLst>
              <a:ext uri="{FF2B5EF4-FFF2-40B4-BE49-F238E27FC236}">
                <a16:creationId xmlns:a16="http://schemas.microsoft.com/office/drawing/2014/main" id="{2D0C74A5-88A5-E2F7-A21B-3D51AEDAC3A1}"/>
              </a:ext>
            </a:extLst>
          </p:cNvPr>
          <p:cNvGrpSpPr>
            <a:grpSpLocks noChangeAspect="1"/>
          </p:cNvGrpSpPr>
          <p:nvPr/>
        </p:nvGrpSpPr>
        <p:grpSpPr>
          <a:xfrm>
            <a:off x="1139814" y="676137"/>
            <a:ext cx="1518687" cy="3458459"/>
            <a:chOff x="-144604" y="88921"/>
            <a:chExt cx="2305648" cy="5250042"/>
          </a:xfrm>
        </p:grpSpPr>
        <p:sp>
          <p:nvSpPr>
            <p:cNvPr id="34" name="Textfeld 2">
              <a:extLst>
                <a:ext uri="{FF2B5EF4-FFF2-40B4-BE49-F238E27FC236}">
                  <a16:creationId xmlns:a16="http://schemas.microsoft.com/office/drawing/2014/main" id="{E28FFAC1-EA46-4CB3-68EA-E44E8385C7CD}"/>
                </a:ext>
              </a:extLst>
            </p:cNvPr>
            <p:cNvSpPr txBox="1">
              <a:spLocks noChangeArrowheads="1"/>
            </p:cNvSpPr>
            <p:nvPr/>
          </p:nvSpPr>
          <p:spPr bwMode="auto">
            <a:xfrm rot="16200000">
              <a:off x="-437177" y="2044514"/>
              <a:ext cx="1049320" cy="464174"/>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1000" b="1" kern="150" noProof="0" dirty="0">
                  <a:solidFill>
                    <a:srgbClr val="156082"/>
                  </a:solidFill>
                  <a:effectLst/>
                  <a:latin typeface="Arial" panose="020B0604020202020204" pitchFamily="34" charset="0"/>
                  <a:ea typeface="Aptos" panose="020B0004020202020204" pitchFamily="34" charset="0"/>
                </a:rPr>
                <a:t>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nvGrpSpPr>
            <p:cNvPr id="37" name="Gruppieren 36">
              <a:extLst>
                <a:ext uri="{FF2B5EF4-FFF2-40B4-BE49-F238E27FC236}">
                  <a16:creationId xmlns:a16="http://schemas.microsoft.com/office/drawing/2014/main" id="{FA5668E1-7FBD-36C2-8DDF-B930075AC427}"/>
                </a:ext>
              </a:extLst>
            </p:cNvPr>
            <p:cNvGrpSpPr/>
            <p:nvPr/>
          </p:nvGrpSpPr>
          <p:grpSpPr>
            <a:xfrm>
              <a:off x="262837" y="88921"/>
              <a:ext cx="1898207" cy="5250042"/>
              <a:chOff x="257590" y="0"/>
              <a:chExt cx="1898810" cy="5248800"/>
            </a:xfrm>
          </p:grpSpPr>
          <p:grpSp>
            <p:nvGrpSpPr>
              <p:cNvPr id="38" name="Gruppieren 37">
                <a:extLst>
                  <a:ext uri="{FF2B5EF4-FFF2-40B4-BE49-F238E27FC236}">
                    <a16:creationId xmlns:a16="http://schemas.microsoft.com/office/drawing/2014/main" id="{314B11DA-B32C-56BA-C552-3436BE17C97C}"/>
                  </a:ext>
                </a:extLst>
              </p:cNvPr>
              <p:cNvGrpSpPr>
                <a:grpSpLocks noChangeAspect="1"/>
              </p:cNvGrpSpPr>
              <p:nvPr/>
            </p:nvGrpSpPr>
            <p:grpSpPr>
              <a:xfrm>
                <a:off x="356656" y="0"/>
                <a:ext cx="1799744" cy="5248800"/>
                <a:chOff x="0" y="0"/>
                <a:chExt cx="2085976" cy="6083935"/>
              </a:xfrm>
            </p:grpSpPr>
            <p:grpSp>
              <p:nvGrpSpPr>
                <p:cNvPr id="40" name="Gruppieren 39">
                  <a:extLst>
                    <a:ext uri="{FF2B5EF4-FFF2-40B4-BE49-F238E27FC236}">
                      <a16:creationId xmlns:a16="http://schemas.microsoft.com/office/drawing/2014/main" id="{45C2FAA8-6C8D-AC31-09B8-3BCEC7581B4C}"/>
                    </a:ext>
                  </a:extLst>
                </p:cNvPr>
                <p:cNvGrpSpPr>
                  <a:grpSpLocks noChangeAspect="1"/>
                </p:cNvGrpSpPr>
                <p:nvPr/>
              </p:nvGrpSpPr>
              <p:grpSpPr>
                <a:xfrm>
                  <a:off x="0" y="92164"/>
                  <a:ext cx="548640" cy="5891442"/>
                  <a:chOff x="0" y="-8604"/>
                  <a:chExt cx="499745" cy="5372254"/>
                </a:xfrm>
              </p:grpSpPr>
              <p:pic>
                <p:nvPicPr>
                  <p:cNvPr id="42" name="Grafik 41" descr="Ein Bild, das Gebäude, Text, Gelände, Stein enthält.&#10;&#10;KI-generierte Inhalte können fehlerhaft sein.">
                    <a:extLst>
                      <a:ext uri="{FF2B5EF4-FFF2-40B4-BE49-F238E27FC236}">
                        <a16:creationId xmlns:a16="http://schemas.microsoft.com/office/drawing/2014/main" id="{9E464019-7E64-4A4C-064D-F3A8A883CA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0" y="-8604"/>
                    <a:ext cx="497840" cy="3368675"/>
                  </a:xfrm>
                  <a:prstGeom prst="rect">
                    <a:avLst/>
                  </a:prstGeom>
                  <a:noFill/>
                  <a:ln>
                    <a:noFill/>
                  </a:ln>
                  <a:extLst>
                    <a:ext uri="{53640926-AAD7-44D8-BBD7-CCE9431645EC}">
                      <a14:shadowObscured xmlns:a14="http://schemas.microsoft.com/office/drawing/2010/main"/>
                    </a:ext>
                  </a:extLst>
                </p:spPr>
              </p:pic>
              <p:pic>
                <p:nvPicPr>
                  <p:cNvPr id="43" name="Grafik 42">
                    <a:extLst>
                      <a:ext uri="{FF2B5EF4-FFF2-40B4-BE49-F238E27FC236}">
                        <a16:creationId xmlns:a16="http://schemas.microsoft.com/office/drawing/2014/main" id="{ECEF598B-D84C-0E3D-7025-641AC938E4E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0" y="3355145"/>
                    <a:ext cx="499745" cy="2008505"/>
                  </a:xfrm>
                  <a:prstGeom prst="rect">
                    <a:avLst/>
                  </a:prstGeom>
                  <a:noFill/>
                  <a:ln>
                    <a:noFill/>
                  </a:ln>
                  <a:extLst>
                    <a:ext uri="{53640926-AAD7-44D8-BBD7-CCE9431645EC}">
                      <a14:shadowObscured xmlns:a14="http://schemas.microsoft.com/office/drawing/2010/main"/>
                    </a:ext>
                  </a:extLst>
                </p:spPr>
              </p:pic>
            </p:grpSp>
            <p:pic>
              <p:nvPicPr>
                <p:cNvPr id="41" name="Grafik 40">
                  <a:extLst>
                    <a:ext uri="{FF2B5EF4-FFF2-40B4-BE49-F238E27FC236}">
                      <a16:creationId xmlns:a16="http://schemas.microsoft.com/office/drawing/2014/main" id="{4C032444-26E1-77E0-8EE7-344C03F9B12D}"/>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5800" y="0"/>
                  <a:ext cx="1400176" cy="6083935"/>
                </a:xfrm>
                <a:prstGeom prst="rect">
                  <a:avLst/>
                </a:prstGeom>
                <a:noFill/>
                <a:ln>
                  <a:noFill/>
                </a:ln>
              </p:spPr>
            </p:pic>
          </p:grpSp>
          <p:cxnSp>
            <p:nvCxnSpPr>
              <p:cNvPr id="39" name="Gerader Verbinder 38">
                <a:extLst>
                  <a:ext uri="{FF2B5EF4-FFF2-40B4-BE49-F238E27FC236}">
                    <a16:creationId xmlns:a16="http://schemas.microsoft.com/office/drawing/2014/main" id="{57799513-9B79-F092-260E-F6395C6E8969}"/>
                  </a:ext>
                </a:extLst>
              </p:cNvPr>
              <p:cNvCxnSpPr/>
              <p:nvPr/>
            </p:nvCxnSpPr>
            <p:spPr>
              <a:xfrm>
                <a:off x="257590" y="79513"/>
                <a:ext cx="0" cy="5077460"/>
              </a:xfrm>
              <a:prstGeom prst="line">
                <a:avLst/>
              </a:prstGeom>
              <a:ln w="28575"/>
            </p:spPr>
            <p:style>
              <a:lnRef idx="2">
                <a:schemeClr val="accent1"/>
              </a:lnRef>
              <a:fillRef idx="0">
                <a:schemeClr val="accent1"/>
              </a:fillRef>
              <a:effectRef idx="1">
                <a:schemeClr val="accent1"/>
              </a:effectRef>
              <a:fontRef idx="minor">
                <a:schemeClr val="tx1"/>
              </a:fontRef>
            </p:style>
          </p:cxnSp>
        </p:grpSp>
      </p:grpSp>
      <p:grpSp>
        <p:nvGrpSpPr>
          <p:cNvPr id="46" name="Gruppieren 45">
            <a:extLst>
              <a:ext uri="{FF2B5EF4-FFF2-40B4-BE49-F238E27FC236}">
                <a16:creationId xmlns:a16="http://schemas.microsoft.com/office/drawing/2014/main" id="{C18E791D-B016-DE6E-3904-D9D969C5B8B5}"/>
              </a:ext>
            </a:extLst>
          </p:cNvPr>
          <p:cNvGrpSpPr>
            <a:grpSpLocks noChangeAspect="1"/>
          </p:cNvGrpSpPr>
          <p:nvPr/>
        </p:nvGrpSpPr>
        <p:grpSpPr>
          <a:xfrm>
            <a:off x="7258764" y="532515"/>
            <a:ext cx="1471182" cy="1239135"/>
            <a:chOff x="-144171" y="-283451"/>
            <a:chExt cx="2245910" cy="1891906"/>
          </a:xfrm>
        </p:grpSpPr>
        <p:grpSp>
          <p:nvGrpSpPr>
            <p:cNvPr id="47" name="Gruppieren 46">
              <a:extLst>
                <a:ext uri="{FF2B5EF4-FFF2-40B4-BE49-F238E27FC236}">
                  <a16:creationId xmlns:a16="http://schemas.microsoft.com/office/drawing/2014/main" id="{72C71F7E-B10A-EA7D-D82F-05A09888124A}"/>
                </a:ext>
              </a:extLst>
            </p:cNvPr>
            <p:cNvGrpSpPr>
              <a:grpSpLocks noChangeAspect="1"/>
            </p:cNvGrpSpPr>
            <p:nvPr/>
          </p:nvGrpSpPr>
          <p:grpSpPr>
            <a:xfrm>
              <a:off x="302149" y="0"/>
              <a:ext cx="1799590" cy="1608455"/>
              <a:chOff x="0" y="-21277"/>
              <a:chExt cx="2082458" cy="1860872"/>
            </a:xfrm>
          </p:grpSpPr>
          <p:pic>
            <p:nvPicPr>
              <p:cNvPr id="51" name="Grafik 50" descr="Ein Bild, das Screenshot, Design enthält.&#10;&#10;KI-generierte Inhalte können fehlerhaft sein.">
                <a:extLst>
                  <a:ext uri="{FF2B5EF4-FFF2-40B4-BE49-F238E27FC236}">
                    <a16:creationId xmlns:a16="http://schemas.microsoft.com/office/drawing/2014/main" id="{EA76EBFC-8BB1-8C1F-4F1B-C82F0FC3208F}"/>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2283" y="0"/>
                <a:ext cx="1400175" cy="1839595"/>
              </a:xfrm>
              <a:prstGeom prst="rect">
                <a:avLst/>
              </a:prstGeom>
              <a:noFill/>
              <a:ln>
                <a:noFill/>
              </a:ln>
            </p:spPr>
          </p:pic>
          <p:pic>
            <p:nvPicPr>
              <p:cNvPr id="52" name="Grafik 51">
                <a:extLst>
                  <a:ext uri="{FF2B5EF4-FFF2-40B4-BE49-F238E27FC236}">
                    <a16:creationId xmlns:a16="http://schemas.microsoft.com/office/drawing/2014/main" id="{B16B361E-67BE-097D-5D73-CE5B0ADC599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t="-3"/>
              <a:stretch>
                <a:fillRect/>
              </a:stretch>
            </p:blipFill>
            <p:spPr bwMode="auto">
              <a:xfrm>
                <a:off x="0" y="-21277"/>
                <a:ext cx="628592" cy="1722118"/>
              </a:xfrm>
              <a:prstGeom prst="rect">
                <a:avLst/>
              </a:prstGeom>
              <a:noFill/>
              <a:ln>
                <a:noFill/>
              </a:ln>
            </p:spPr>
          </p:pic>
        </p:grpSp>
        <p:grpSp>
          <p:nvGrpSpPr>
            <p:cNvPr id="48" name="Gruppieren 47">
              <a:extLst>
                <a:ext uri="{FF2B5EF4-FFF2-40B4-BE49-F238E27FC236}">
                  <a16:creationId xmlns:a16="http://schemas.microsoft.com/office/drawing/2014/main" id="{96452250-34A9-B4B4-A7C6-D6D820397AE3}"/>
                </a:ext>
              </a:extLst>
            </p:cNvPr>
            <p:cNvGrpSpPr/>
            <p:nvPr/>
          </p:nvGrpSpPr>
          <p:grpSpPr>
            <a:xfrm>
              <a:off x="-144171" y="-283451"/>
              <a:ext cx="450862" cy="1771145"/>
              <a:chOff x="-144171" y="-473454"/>
              <a:chExt cx="450862" cy="1771145"/>
            </a:xfrm>
          </p:grpSpPr>
          <p:cxnSp>
            <p:nvCxnSpPr>
              <p:cNvPr id="49" name="Gerader Verbinder 48">
                <a:extLst>
                  <a:ext uri="{FF2B5EF4-FFF2-40B4-BE49-F238E27FC236}">
                    <a16:creationId xmlns:a16="http://schemas.microsoft.com/office/drawing/2014/main" id="{CE7342BC-7DD2-5CB0-0E9E-66FD5125ECF5}"/>
                  </a:ext>
                </a:extLst>
              </p:cNvPr>
              <p:cNvCxnSpPr/>
              <p:nvPr/>
            </p:nvCxnSpPr>
            <p:spPr>
              <a:xfrm>
                <a:off x="250389" y="0"/>
                <a:ext cx="7123" cy="1297691"/>
              </a:xfrm>
              <a:prstGeom prst="line">
                <a:avLst/>
              </a:prstGeom>
              <a:ln w="28575">
                <a:solidFill>
                  <a:srgbClr val="EE0000"/>
                </a:solidFill>
              </a:ln>
            </p:spPr>
            <p:style>
              <a:lnRef idx="2">
                <a:schemeClr val="accent1"/>
              </a:lnRef>
              <a:fillRef idx="0">
                <a:schemeClr val="accent1"/>
              </a:fillRef>
              <a:effectRef idx="1">
                <a:schemeClr val="accent1"/>
              </a:effectRef>
              <a:fontRef idx="minor">
                <a:schemeClr val="tx1"/>
              </a:fontRef>
            </p:style>
          </p:cxnSp>
          <p:sp>
            <p:nvSpPr>
              <p:cNvPr id="50" name="Textfeld 2">
                <a:extLst>
                  <a:ext uri="{FF2B5EF4-FFF2-40B4-BE49-F238E27FC236}">
                    <a16:creationId xmlns:a16="http://schemas.microsoft.com/office/drawing/2014/main" id="{EDD51FAC-E6D3-93C7-40AD-D51741EEFB42}"/>
                  </a:ext>
                </a:extLst>
              </p:cNvPr>
              <p:cNvSpPr txBox="1">
                <a:spLocks noChangeArrowheads="1"/>
              </p:cNvSpPr>
              <p:nvPr/>
            </p:nvSpPr>
            <p:spPr bwMode="auto">
              <a:xfrm rot="16200000">
                <a:off x="-663001" y="45376"/>
                <a:ext cx="1488521" cy="450862"/>
              </a:xfrm>
              <a:prstGeom prst="rect">
                <a:avLst/>
              </a:prstGeom>
              <a:noFill/>
              <a:ln w="9525">
                <a:noFill/>
                <a:miter lim="800000"/>
                <a:headEnd/>
                <a:tailEnd/>
              </a:ln>
            </p:spPr>
            <p:txBody>
              <a:bodyPr rot="0" vert="horz" wrap="square" lIns="91440" tIns="45720" rIns="91440" bIns="45720" anchor="t" anchorCtr="0">
                <a:spAutoFit/>
              </a:bodyPr>
              <a:lstStyle/>
              <a:p>
                <a:pPr algn="just">
                  <a:lnSpc>
                    <a:spcPct val="150000"/>
                  </a:lnSpc>
                  <a:spcBef>
                    <a:spcPts val="500"/>
                  </a:spcBef>
                  <a:spcAft>
                    <a:spcPts val="500"/>
                  </a:spcAft>
                  <a:buNone/>
                </a:pPr>
                <a:r>
                  <a:rPr lang="en-GB" sz="1000" b="1" kern="150" noProof="0" dirty="0">
                    <a:solidFill>
                      <a:srgbClr val="EE0000"/>
                    </a:solidFill>
                    <a:effectLst/>
                    <a:latin typeface="Arial" panose="020B0604020202020204" pitchFamily="34" charset="0"/>
                    <a:ea typeface="Aptos" panose="020B0004020202020204" pitchFamily="34" charset="0"/>
                  </a:rPr>
                  <a:t>unfrozen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grpSp>
      <p:sp>
        <p:nvSpPr>
          <p:cNvPr id="54" name="Textfeld 53">
            <a:extLst>
              <a:ext uri="{FF2B5EF4-FFF2-40B4-BE49-F238E27FC236}">
                <a16:creationId xmlns:a16="http://schemas.microsoft.com/office/drawing/2014/main" id="{A0FC73A4-C036-B8B0-5C57-5EDCEA9C7FA6}"/>
              </a:ext>
            </a:extLst>
          </p:cNvPr>
          <p:cNvSpPr txBox="1"/>
          <p:nvPr/>
        </p:nvSpPr>
        <p:spPr>
          <a:xfrm>
            <a:off x="1378882" y="142875"/>
            <a:ext cx="8846302" cy="369332"/>
          </a:xfrm>
          <a:prstGeom prst="rect">
            <a:avLst/>
          </a:prstGeom>
          <a:noFill/>
        </p:spPr>
        <p:txBody>
          <a:bodyPr wrap="square" rtlCol="0">
            <a:spAutoFit/>
          </a:bodyPr>
          <a:lstStyle/>
          <a:p>
            <a:r>
              <a:rPr lang="en-GB" noProof="0" dirty="0"/>
              <a:t>BAL24-T0-UL		BAL24-T0-L		BAL24-T0-DLB			BAL24-T0-M</a:t>
            </a:r>
          </a:p>
        </p:txBody>
      </p:sp>
    </p:spTree>
    <p:extLst>
      <p:ext uri="{BB962C8B-B14F-4D97-AF65-F5344CB8AC3E}">
        <p14:creationId xmlns:p14="http://schemas.microsoft.com/office/powerpoint/2010/main" val="456836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6FFE1-E9BB-B62C-39D8-6751B48CADBA}"/>
              </a:ext>
            </a:extLst>
          </p:cNvPr>
          <p:cNvSpPr>
            <a:spLocks noGrp="1"/>
          </p:cNvSpPr>
          <p:nvPr>
            <p:ph type="title"/>
          </p:nvPr>
        </p:nvSpPr>
        <p:spPr/>
        <p:txBody>
          <a:bodyPr>
            <a:normAutofit fontScale="90000"/>
          </a:bodyPr>
          <a:lstStyle/>
          <a:p>
            <a:r>
              <a:rPr lang="en-GB" noProof="0" dirty="0"/>
              <a:t>Sand-Silt-Clay diagram after Folk and Ward (1957)</a:t>
            </a:r>
          </a:p>
        </p:txBody>
      </p:sp>
      <p:sp>
        <p:nvSpPr>
          <p:cNvPr id="9" name="Inhaltsplatzhalter 8">
            <a:extLst>
              <a:ext uri="{FF2B5EF4-FFF2-40B4-BE49-F238E27FC236}">
                <a16:creationId xmlns:a16="http://schemas.microsoft.com/office/drawing/2014/main" id="{FB70AC1F-515C-BFAD-6321-C321F3657F63}"/>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EBC56B24-F2AB-1535-8B74-B294D2093D84}"/>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171E3611-314B-D131-306E-09F4CE3E1A34}"/>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32</a:t>
            </a:fld>
            <a:endParaRPr lang="en-GB" noProof="0" dirty="0"/>
          </a:p>
        </p:txBody>
      </p:sp>
      <p:grpSp>
        <p:nvGrpSpPr>
          <p:cNvPr id="6" name="Gruppieren 5">
            <a:extLst>
              <a:ext uri="{FF2B5EF4-FFF2-40B4-BE49-F238E27FC236}">
                <a16:creationId xmlns:a16="http://schemas.microsoft.com/office/drawing/2014/main" id="{8940A5B3-2D9E-D282-D04D-24C33F06C7CF}"/>
              </a:ext>
            </a:extLst>
          </p:cNvPr>
          <p:cNvGrpSpPr>
            <a:grpSpLocks noChangeAspect="1"/>
          </p:cNvGrpSpPr>
          <p:nvPr/>
        </p:nvGrpSpPr>
        <p:grpSpPr>
          <a:xfrm>
            <a:off x="3402680" y="908575"/>
            <a:ext cx="6336995" cy="4888450"/>
            <a:chOff x="1088677" y="0"/>
            <a:chExt cx="3972217" cy="3063875"/>
          </a:xfrm>
        </p:grpSpPr>
        <p:pic>
          <p:nvPicPr>
            <p:cNvPr id="7" name="Grafik 6" descr="Ein Bild, das Text, Diagramm, Reihe, Karte enthält.&#10;&#10;KI-generierte Inhalte können fehlerhaft sein.">
              <a:extLst>
                <a:ext uri="{FF2B5EF4-FFF2-40B4-BE49-F238E27FC236}">
                  <a16:creationId xmlns:a16="http://schemas.microsoft.com/office/drawing/2014/main" id="{E4265D09-8807-CCC8-4684-3D870C5FD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1503" b="30934"/>
            <a:stretch/>
          </p:blipFill>
          <p:spPr bwMode="auto">
            <a:xfrm>
              <a:off x="4571944" y="386443"/>
              <a:ext cx="488950" cy="2454275"/>
            </a:xfrm>
            <a:prstGeom prst="rect">
              <a:avLst/>
            </a:prstGeom>
            <a:noFill/>
            <a:ln>
              <a:noFill/>
            </a:ln>
            <a:extLst>
              <a:ext uri="{53640926-AAD7-44D8-BBD7-CCE9431645EC}">
                <a14:shadowObscured xmlns:a14="http://schemas.microsoft.com/office/drawing/2010/main"/>
              </a:ext>
            </a:extLst>
          </p:spPr>
        </p:pic>
        <p:pic>
          <p:nvPicPr>
            <p:cNvPr id="8" name="Grafik 7">
              <a:extLst>
                <a:ext uri="{FF2B5EF4-FFF2-40B4-BE49-F238E27FC236}">
                  <a16:creationId xmlns:a16="http://schemas.microsoft.com/office/drawing/2014/main" id="{7881C5F8-2E35-3E44-657A-5E7FAB4A58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737" t="12195" r="8048" b="14443"/>
            <a:stretch>
              <a:fillRect/>
            </a:stretch>
          </p:blipFill>
          <p:spPr bwMode="auto">
            <a:xfrm>
              <a:off x="1088677" y="0"/>
              <a:ext cx="3392170" cy="306387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0355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271E9-F23A-02E4-C733-CFD6B76E6151}"/>
              </a:ext>
            </a:extLst>
          </p:cNvPr>
          <p:cNvSpPr>
            <a:spLocks noGrp="1"/>
          </p:cNvSpPr>
          <p:nvPr>
            <p:ph type="title"/>
          </p:nvPr>
        </p:nvSpPr>
        <p:spPr/>
        <p:txBody>
          <a:bodyPr>
            <a:normAutofit fontScale="90000"/>
          </a:bodyPr>
          <a:lstStyle/>
          <a:p>
            <a:r>
              <a:rPr lang="en-GB" noProof="0" dirty="0"/>
              <a:t>Grain size distribution</a:t>
            </a:r>
          </a:p>
        </p:txBody>
      </p:sp>
      <p:pic>
        <p:nvPicPr>
          <p:cNvPr id="7" name="Inhaltsplatzhalter 6">
            <a:extLst>
              <a:ext uri="{FF2B5EF4-FFF2-40B4-BE49-F238E27FC236}">
                <a16:creationId xmlns:a16="http://schemas.microsoft.com/office/drawing/2014/main" id="{E143CA2D-33CF-A0EF-56AD-0A3744DBD1B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4455" y="827686"/>
            <a:ext cx="5048890" cy="4741863"/>
          </a:xfrm>
          <a:prstGeom prst="rect">
            <a:avLst/>
          </a:prstGeom>
        </p:spPr>
      </p:pic>
      <p:sp>
        <p:nvSpPr>
          <p:cNvPr id="4" name="Datumsplatzhalter 3">
            <a:extLst>
              <a:ext uri="{FF2B5EF4-FFF2-40B4-BE49-F238E27FC236}">
                <a16:creationId xmlns:a16="http://schemas.microsoft.com/office/drawing/2014/main" id="{A59AF9A5-0765-01F1-D35E-A4D951240D94}"/>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CEB2F342-B707-E1EC-20DD-2F163D23B5D0}"/>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33</a:t>
            </a:fld>
            <a:endParaRPr lang="en-GB" noProof="0" dirty="0"/>
          </a:p>
        </p:txBody>
      </p:sp>
      <p:pic>
        <p:nvPicPr>
          <p:cNvPr id="9" name="Grafik 8">
            <a:extLst>
              <a:ext uri="{FF2B5EF4-FFF2-40B4-BE49-F238E27FC236}">
                <a16:creationId xmlns:a16="http://schemas.microsoft.com/office/drawing/2014/main" id="{DEDF8C8E-0385-7D65-83EF-0F0561C3CE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0228" y="740704"/>
            <a:ext cx="4948852" cy="4828845"/>
          </a:xfrm>
          <a:prstGeom prst="rect">
            <a:avLst/>
          </a:prstGeom>
        </p:spPr>
      </p:pic>
      <p:pic>
        <p:nvPicPr>
          <p:cNvPr id="11" name="Grafik 10">
            <a:extLst>
              <a:ext uri="{FF2B5EF4-FFF2-40B4-BE49-F238E27FC236}">
                <a16:creationId xmlns:a16="http://schemas.microsoft.com/office/drawing/2014/main" id="{AEC39812-DE55-6838-2CB4-C4E663AC69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7795" y="920696"/>
            <a:ext cx="1036410" cy="4381880"/>
          </a:xfrm>
          <a:prstGeom prst="rect">
            <a:avLst/>
          </a:prstGeom>
        </p:spPr>
      </p:pic>
    </p:spTree>
    <p:extLst>
      <p:ext uri="{BB962C8B-B14F-4D97-AF65-F5344CB8AC3E}">
        <p14:creationId xmlns:p14="http://schemas.microsoft.com/office/powerpoint/2010/main" val="3016407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B05CC-C6E1-DAA2-E235-1FD390C1ACC7}"/>
              </a:ext>
            </a:extLst>
          </p:cNvPr>
          <p:cNvSpPr>
            <a:spLocks noGrp="1"/>
          </p:cNvSpPr>
          <p:nvPr>
            <p:ph type="title"/>
          </p:nvPr>
        </p:nvSpPr>
        <p:spPr/>
        <p:txBody>
          <a:bodyPr>
            <a:normAutofit fontScale="90000"/>
          </a:bodyPr>
          <a:lstStyle/>
          <a:p>
            <a:endParaRPr lang="de-DE"/>
          </a:p>
        </p:txBody>
      </p:sp>
      <p:pic>
        <p:nvPicPr>
          <p:cNvPr id="8" name="Inhaltsplatzhalter 6" descr="Ein Bild, das Text, parallel, Reihe, Rechteck enthält.&#10;&#10;KI-generierte Inhalte können fehlerhaft sein.">
            <a:extLst>
              <a:ext uri="{FF2B5EF4-FFF2-40B4-BE49-F238E27FC236}">
                <a16:creationId xmlns:a16="http://schemas.microsoft.com/office/drawing/2014/main" id="{9A109C4C-0909-D4AB-0250-3BE1283C631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57063" y="70372"/>
            <a:ext cx="10183727" cy="5655741"/>
          </a:xfrm>
        </p:spPr>
      </p:pic>
      <p:sp>
        <p:nvSpPr>
          <p:cNvPr id="4" name="Datumsplatzhalter 3">
            <a:extLst>
              <a:ext uri="{FF2B5EF4-FFF2-40B4-BE49-F238E27FC236}">
                <a16:creationId xmlns:a16="http://schemas.microsoft.com/office/drawing/2014/main" id="{BDB7FA45-1AF9-D6FD-E2E8-7B1D03908852}"/>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DF5F85F5-081B-CD10-62D1-D74D20D59834}"/>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34</a:t>
            </a:fld>
            <a:endParaRPr lang="en-GB" noProof="0" dirty="0"/>
          </a:p>
        </p:txBody>
      </p:sp>
      <p:grpSp>
        <p:nvGrpSpPr>
          <p:cNvPr id="11" name="Gruppieren 10">
            <a:extLst>
              <a:ext uri="{FF2B5EF4-FFF2-40B4-BE49-F238E27FC236}">
                <a16:creationId xmlns:a16="http://schemas.microsoft.com/office/drawing/2014/main" id="{880BDF5D-83C8-7D90-B865-BE5DDE711B90}"/>
              </a:ext>
            </a:extLst>
          </p:cNvPr>
          <p:cNvGrpSpPr/>
          <p:nvPr/>
        </p:nvGrpSpPr>
        <p:grpSpPr>
          <a:xfrm>
            <a:off x="406140" y="110254"/>
            <a:ext cx="928475" cy="5614140"/>
            <a:chOff x="-144544" y="1"/>
            <a:chExt cx="1015118" cy="7684354"/>
          </a:xfrm>
        </p:grpSpPr>
        <p:grpSp>
          <p:nvGrpSpPr>
            <p:cNvPr id="17" name="Gruppieren 16">
              <a:extLst>
                <a:ext uri="{FF2B5EF4-FFF2-40B4-BE49-F238E27FC236}">
                  <a16:creationId xmlns:a16="http://schemas.microsoft.com/office/drawing/2014/main" id="{1A1D5261-AE91-3090-148B-7FB8F5DAB90D}"/>
                </a:ext>
              </a:extLst>
            </p:cNvPr>
            <p:cNvGrpSpPr/>
            <p:nvPr/>
          </p:nvGrpSpPr>
          <p:grpSpPr>
            <a:xfrm>
              <a:off x="358726" y="1"/>
              <a:ext cx="511848" cy="7684354"/>
              <a:chOff x="0" y="0"/>
              <a:chExt cx="571500" cy="8578850"/>
            </a:xfrm>
          </p:grpSpPr>
          <p:pic>
            <p:nvPicPr>
              <p:cNvPr id="18" name="Grafik 17">
                <a:extLst>
                  <a:ext uri="{FF2B5EF4-FFF2-40B4-BE49-F238E27FC236}">
                    <a16:creationId xmlns:a16="http://schemas.microsoft.com/office/drawing/2014/main" id="{F9302B1D-2718-5F88-996D-9C6B259DEB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0" y="2616200"/>
                <a:ext cx="571500" cy="3039745"/>
              </a:xfrm>
              <a:prstGeom prst="rect">
                <a:avLst/>
              </a:prstGeom>
              <a:noFill/>
              <a:ln>
                <a:noFill/>
              </a:ln>
              <a:extLst>
                <a:ext uri="{53640926-AAD7-44D8-BBD7-CCE9431645EC}">
                  <a14:shadowObscured xmlns:a14="http://schemas.microsoft.com/office/drawing/2010/main"/>
                </a:ext>
              </a:extLst>
            </p:spPr>
          </p:pic>
          <p:pic>
            <p:nvPicPr>
              <p:cNvPr id="19" name="Grafik 18">
                <a:extLst>
                  <a:ext uri="{FF2B5EF4-FFF2-40B4-BE49-F238E27FC236}">
                    <a16:creationId xmlns:a16="http://schemas.microsoft.com/office/drawing/2014/main" id="{C0668334-39BC-EE40-42FE-7BA467463C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0" y="5626100"/>
                <a:ext cx="571500" cy="2952750"/>
              </a:xfrm>
              <a:prstGeom prst="rect">
                <a:avLst/>
              </a:prstGeom>
              <a:noFill/>
              <a:ln>
                <a:noFill/>
              </a:ln>
              <a:extLst>
                <a:ext uri="{53640926-AAD7-44D8-BBD7-CCE9431645EC}">
                  <a14:shadowObscured xmlns:a14="http://schemas.microsoft.com/office/drawing/2010/main"/>
                </a:ext>
              </a:extLst>
            </p:spPr>
          </p:pic>
          <p:pic>
            <p:nvPicPr>
              <p:cNvPr id="20" name="Grafik 19">
                <a:extLst>
                  <a:ext uri="{FF2B5EF4-FFF2-40B4-BE49-F238E27FC236}">
                    <a16:creationId xmlns:a16="http://schemas.microsoft.com/office/drawing/2014/main" id="{E9937B5E-6074-2F73-45E9-D5DB7F9BCB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0" y="0"/>
                <a:ext cx="571500" cy="2735580"/>
              </a:xfrm>
              <a:prstGeom prst="rect">
                <a:avLst/>
              </a:prstGeom>
              <a:noFill/>
              <a:ln>
                <a:noFill/>
              </a:ln>
              <a:extLst>
                <a:ext uri="{53640926-AAD7-44D8-BBD7-CCE9431645EC}">
                  <a14:shadowObscured xmlns:a14="http://schemas.microsoft.com/office/drawing/2010/main"/>
                </a:ext>
              </a:extLst>
            </p:spPr>
          </p:pic>
        </p:grpSp>
        <p:grpSp>
          <p:nvGrpSpPr>
            <p:cNvPr id="13" name="Gruppieren 12">
              <a:extLst>
                <a:ext uri="{FF2B5EF4-FFF2-40B4-BE49-F238E27FC236}">
                  <a16:creationId xmlns:a16="http://schemas.microsoft.com/office/drawing/2014/main" id="{BE441F13-A002-DBB0-6BC9-0C90C5BCEB2E}"/>
                </a:ext>
              </a:extLst>
            </p:cNvPr>
            <p:cNvGrpSpPr/>
            <p:nvPr/>
          </p:nvGrpSpPr>
          <p:grpSpPr>
            <a:xfrm>
              <a:off x="-144544" y="7034"/>
              <a:ext cx="467741" cy="7661910"/>
              <a:chOff x="-144544" y="0"/>
              <a:chExt cx="467741" cy="7661910"/>
            </a:xfrm>
          </p:grpSpPr>
          <p:cxnSp>
            <p:nvCxnSpPr>
              <p:cNvPr id="14" name="Gerader Verbinder 13">
                <a:extLst>
                  <a:ext uri="{FF2B5EF4-FFF2-40B4-BE49-F238E27FC236}">
                    <a16:creationId xmlns:a16="http://schemas.microsoft.com/office/drawing/2014/main" id="{A151E0BC-AD54-98FB-D1EE-BA2876614D8B}"/>
                  </a:ext>
                </a:extLst>
              </p:cNvPr>
              <p:cNvCxnSpPr/>
              <p:nvPr/>
            </p:nvCxnSpPr>
            <p:spPr>
              <a:xfrm>
                <a:off x="239714" y="0"/>
                <a:ext cx="0" cy="7661910"/>
              </a:xfrm>
              <a:prstGeom prst="line">
                <a:avLst/>
              </a:prstGeom>
              <a:ln w="28575">
                <a:solidFill>
                  <a:srgbClr val="EE0000"/>
                </a:solidFill>
              </a:ln>
            </p:spPr>
            <p:style>
              <a:lnRef idx="2">
                <a:schemeClr val="accent1"/>
              </a:lnRef>
              <a:fillRef idx="0">
                <a:schemeClr val="accent1"/>
              </a:fillRef>
              <a:effectRef idx="1">
                <a:schemeClr val="accent1"/>
              </a:effectRef>
              <a:fontRef idx="minor">
                <a:schemeClr val="tx1"/>
              </a:fontRef>
            </p:style>
          </p:cxnSp>
          <p:sp>
            <p:nvSpPr>
              <p:cNvPr id="15" name="Textfeld 2">
                <a:extLst>
                  <a:ext uri="{FF2B5EF4-FFF2-40B4-BE49-F238E27FC236}">
                    <a16:creationId xmlns:a16="http://schemas.microsoft.com/office/drawing/2014/main" id="{87A5C4DD-CD13-FBD1-B00A-531018F31B49}"/>
                  </a:ext>
                </a:extLst>
              </p:cNvPr>
              <p:cNvSpPr txBox="1">
                <a:spLocks noChangeArrowheads="1"/>
              </p:cNvSpPr>
              <p:nvPr/>
            </p:nvSpPr>
            <p:spPr bwMode="auto">
              <a:xfrm rot="16200000">
                <a:off x="-524277" y="2823046"/>
                <a:ext cx="1227207" cy="467741"/>
              </a:xfrm>
              <a:prstGeom prst="rect">
                <a:avLst/>
              </a:prstGeom>
              <a:noFill/>
              <a:ln w="9525">
                <a:noFill/>
                <a:miter lim="800000"/>
                <a:headEnd/>
                <a:tailEnd/>
              </a:ln>
            </p:spPr>
            <p:txBody>
              <a:bodyPr rot="0" vert="horz" wrap="square" lIns="91440" tIns="45720" rIns="91440" bIns="45720" anchor="t" anchorCtr="0">
                <a:spAutoFit/>
              </a:bodyPr>
              <a:lstStyle/>
              <a:p>
                <a:pPr algn="just">
                  <a:lnSpc>
                    <a:spcPct val="150000"/>
                  </a:lnSpc>
                  <a:spcBef>
                    <a:spcPts val="500"/>
                  </a:spcBef>
                  <a:spcAft>
                    <a:spcPts val="500"/>
                  </a:spcAft>
                  <a:buNone/>
                </a:pPr>
                <a:r>
                  <a:rPr lang="en-GB" sz="1000" b="1" kern="150" noProof="0" dirty="0">
                    <a:solidFill>
                      <a:srgbClr val="EE0000"/>
                    </a:solidFill>
                    <a:effectLst/>
                    <a:latin typeface="Arial" panose="020B0604020202020204" pitchFamily="34" charset="0"/>
                    <a:ea typeface="Aptos" panose="020B0004020202020204" pitchFamily="34" charset="0"/>
                  </a:rPr>
                  <a:t>unfrozen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grpSp>
      <p:grpSp>
        <p:nvGrpSpPr>
          <p:cNvPr id="22" name="Gruppieren 21">
            <a:extLst>
              <a:ext uri="{FF2B5EF4-FFF2-40B4-BE49-F238E27FC236}">
                <a16:creationId xmlns:a16="http://schemas.microsoft.com/office/drawing/2014/main" id="{C888D9A8-7707-3FDB-3D4B-F27734C7EC18}"/>
              </a:ext>
            </a:extLst>
          </p:cNvPr>
          <p:cNvGrpSpPr>
            <a:grpSpLocks noChangeAspect="1"/>
          </p:cNvGrpSpPr>
          <p:nvPr/>
        </p:nvGrpSpPr>
        <p:grpSpPr>
          <a:xfrm>
            <a:off x="358014" y="467623"/>
            <a:ext cx="956761" cy="4965498"/>
            <a:chOff x="-144604" y="168452"/>
            <a:chExt cx="979682" cy="5083933"/>
          </a:xfrm>
        </p:grpSpPr>
        <p:sp>
          <p:nvSpPr>
            <p:cNvPr id="23" name="Textfeld 2">
              <a:extLst>
                <a:ext uri="{FF2B5EF4-FFF2-40B4-BE49-F238E27FC236}">
                  <a16:creationId xmlns:a16="http://schemas.microsoft.com/office/drawing/2014/main" id="{BE71881D-6888-6D9B-F492-EF47AE878C97}"/>
                </a:ext>
              </a:extLst>
            </p:cNvPr>
            <p:cNvSpPr txBox="1">
              <a:spLocks noChangeArrowheads="1"/>
            </p:cNvSpPr>
            <p:nvPr/>
          </p:nvSpPr>
          <p:spPr bwMode="auto">
            <a:xfrm rot="16200000">
              <a:off x="-437177" y="2044514"/>
              <a:ext cx="1049320" cy="464174"/>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1000" b="1" kern="150" noProof="0" dirty="0">
                  <a:solidFill>
                    <a:srgbClr val="156082"/>
                  </a:solidFill>
                  <a:effectLst/>
                  <a:latin typeface="Arial" panose="020B0604020202020204" pitchFamily="34" charset="0"/>
                  <a:ea typeface="Aptos" panose="020B0004020202020204" pitchFamily="34" charset="0"/>
                </a:rPr>
                <a:t>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nvGrpSpPr>
            <p:cNvPr id="24" name="Gruppieren 23">
              <a:extLst>
                <a:ext uri="{FF2B5EF4-FFF2-40B4-BE49-F238E27FC236}">
                  <a16:creationId xmlns:a16="http://schemas.microsoft.com/office/drawing/2014/main" id="{525A19A1-2CBD-3079-B78A-E938A77E17F6}"/>
                </a:ext>
              </a:extLst>
            </p:cNvPr>
            <p:cNvGrpSpPr/>
            <p:nvPr/>
          </p:nvGrpSpPr>
          <p:grpSpPr>
            <a:xfrm>
              <a:off x="262837" y="168452"/>
              <a:ext cx="572241" cy="5083933"/>
              <a:chOff x="257590" y="79512"/>
              <a:chExt cx="572423" cy="5082730"/>
            </a:xfrm>
          </p:grpSpPr>
          <p:grpSp>
            <p:nvGrpSpPr>
              <p:cNvPr id="27" name="Gruppieren 26">
                <a:extLst>
                  <a:ext uri="{FF2B5EF4-FFF2-40B4-BE49-F238E27FC236}">
                    <a16:creationId xmlns:a16="http://schemas.microsoft.com/office/drawing/2014/main" id="{A0C72ED2-9DAB-0277-7423-E5C8C4DA8467}"/>
                  </a:ext>
                </a:extLst>
              </p:cNvPr>
              <p:cNvGrpSpPr>
                <a:grpSpLocks noChangeAspect="1"/>
              </p:cNvGrpSpPr>
              <p:nvPr/>
            </p:nvGrpSpPr>
            <p:grpSpPr>
              <a:xfrm>
                <a:off x="356656" y="79512"/>
                <a:ext cx="473357" cy="5082730"/>
                <a:chOff x="0" y="-8604"/>
                <a:chExt cx="499745" cy="5372254"/>
              </a:xfrm>
            </p:grpSpPr>
            <p:pic>
              <p:nvPicPr>
                <p:cNvPr id="29" name="Grafik 28" descr="Ein Bild, das Gebäude, Text, Gelände, Stein enthält.&#10;&#10;KI-generierte Inhalte können fehlerhaft sein.">
                  <a:extLst>
                    <a:ext uri="{FF2B5EF4-FFF2-40B4-BE49-F238E27FC236}">
                      <a16:creationId xmlns:a16="http://schemas.microsoft.com/office/drawing/2014/main" id="{3122E7E3-1774-A62D-6282-24FD8C680CE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0" y="-8604"/>
                  <a:ext cx="497840" cy="3368675"/>
                </a:xfrm>
                <a:prstGeom prst="rect">
                  <a:avLst/>
                </a:prstGeom>
                <a:noFill/>
                <a:ln>
                  <a:noFill/>
                </a:ln>
                <a:extLst>
                  <a:ext uri="{53640926-AAD7-44D8-BBD7-CCE9431645EC}">
                    <a14:shadowObscured xmlns:a14="http://schemas.microsoft.com/office/drawing/2010/main"/>
                  </a:ext>
                </a:extLst>
              </p:spPr>
            </p:pic>
            <p:pic>
              <p:nvPicPr>
                <p:cNvPr id="30" name="Grafik 29">
                  <a:extLst>
                    <a:ext uri="{FF2B5EF4-FFF2-40B4-BE49-F238E27FC236}">
                      <a16:creationId xmlns:a16="http://schemas.microsoft.com/office/drawing/2014/main" id="{9A086C8E-5F8E-DA53-4EF5-405FBF2BE1B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0" y="3355145"/>
                  <a:ext cx="499745" cy="2008505"/>
                </a:xfrm>
                <a:prstGeom prst="rect">
                  <a:avLst/>
                </a:prstGeom>
                <a:noFill/>
                <a:ln>
                  <a:noFill/>
                </a:ln>
                <a:extLst>
                  <a:ext uri="{53640926-AAD7-44D8-BBD7-CCE9431645EC}">
                    <a14:shadowObscured xmlns:a14="http://schemas.microsoft.com/office/drawing/2010/main"/>
                  </a:ext>
                </a:extLst>
              </p:spPr>
            </p:pic>
          </p:grpSp>
          <p:cxnSp>
            <p:nvCxnSpPr>
              <p:cNvPr id="26" name="Gerader Verbinder 25">
                <a:extLst>
                  <a:ext uri="{FF2B5EF4-FFF2-40B4-BE49-F238E27FC236}">
                    <a16:creationId xmlns:a16="http://schemas.microsoft.com/office/drawing/2014/main" id="{0902740C-74E3-641B-B63A-B1FC509DB1BA}"/>
                  </a:ext>
                </a:extLst>
              </p:cNvPr>
              <p:cNvCxnSpPr/>
              <p:nvPr/>
            </p:nvCxnSpPr>
            <p:spPr>
              <a:xfrm>
                <a:off x="257590" y="79513"/>
                <a:ext cx="0" cy="5077460"/>
              </a:xfrm>
              <a:prstGeom prst="line">
                <a:avLst/>
              </a:prstGeom>
              <a:ln w="28575"/>
            </p:spPr>
            <p:style>
              <a:lnRef idx="2">
                <a:schemeClr val="accent1"/>
              </a:lnRef>
              <a:fillRef idx="0">
                <a:schemeClr val="accent1"/>
              </a:fillRef>
              <a:effectRef idx="1">
                <a:schemeClr val="accent1"/>
              </a:effectRef>
              <a:fontRef idx="minor">
                <a:schemeClr val="tx1"/>
              </a:fontRef>
            </p:style>
          </p:cxnSp>
        </p:grpSp>
      </p:grpSp>
      <p:sp>
        <p:nvSpPr>
          <p:cNvPr id="31" name="Ellipse 30">
            <a:extLst>
              <a:ext uri="{FF2B5EF4-FFF2-40B4-BE49-F238E27FC236}">
                <a16:creationId xmlns:a16="http://schemas.microsoft.com/office/drawing/2014/main" id="{2D357077-4766-7B4C-496F-DA696AB5AD13}"/>
              </a:ext>
            </a:extLst>
          </p:cNvPr>
          <p:cNvSpPr/>
          <p:nvPr/>
        </p:nvSpPr>
        <p:spPr>
          <a:xfrm>
            <a:off x="699070" y="1693907"/>
            <a:ext cx="722294" cy="4446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Ellipse 20">
            <a:extLst>
              <a:ext uri="{FF2B5EF4-FFF2-40B4-BE49-F238E27FC236}">
                <a16:creationId xmlns:a16="http://schemas.microsoft.com/office/drawing/2014/main" id="{5A25A12E-EB9B-FC32-6EE7-6D42C2D8E6AA}"/>
              </a:ext>
            </a:extLst>
          </p:cNvPr>
          <p:cNvSpPr/>
          <p:nvPr/>
        </p:nvSpPr>
        <p:spPr>
          <a:xfrm>
            <a:off x="646673" y="2409029"/>
            <a:ext cx="785863" cy="50829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35" name="Gruppieren 34">
            <a:extLst>
              <a:ext uri="{FF2B5EF4-FFF2-40B4-BE49-F238E27FC236}">
                <a16:creationId xmlns:a16="http://schemas.microsoft.com/office/drawing/2014/main" id="{2287190F-D714-19B1-DED0-B669AAF38A68}"/>
              </a:ext>
            </a:extLst>
          </p:cNvPr>
          <p:cNvGrpSpPr>
            <a:grpSpLocks noChangeAspect="1"/>
          </p:cNvGrpSpPr>
          <p:nvPr/>
        </p:nvGrpSpPr>
        <p:grpSpPr>
          <a:xfrm>
            <a:off x="436620" y="540313"/>
            <a:ext cx="873996" cy="4217917"/>
            <a:chOff x="5214663" y="870565"/>
            <a:chExt cx="697356" cy="3365450"/>
          </a:xfrm>
        </p:grpSpPr>
        <p:pic>
          <p:nvPicPr>
            <p:cNvPr id="12" name="Grafik 11">
              <a:extLst>
                <a:ext uri="{FF2B5EF4-FFF2-40B4-BE49-F238E27FC236}">
                  <a16:creationId xmlns:a16="http://schemas.microsoft.com/office/drawing/2014/main" id="{2DA20FE8-D8D5-5E21-FA38-4271A666557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5543490" y="2383674"/>
              <a:ext cx="368529" cy="1801731"/>
            </a:xfrm>
            <a:prstGeom prst="rect">
              <a:avLst/>
            </a:prstGeom>
            <a:noFill/>
            <a:ln>
              <a:noFill/>
            </a:ln>
            <a:extLst>
              <a:ext uri="{53640926-AAD7-44D8-BBD7-CCE9431645EC}">
                <a14:shadowObscured xmlns:a14="http://schemas.microsoft.com/office/drawing/2010/main"/>
              </a:ext>
            </a:extLst>
          </p:spPr>
        </p:pic>
        <p:pic>
          <p:nvPicPr>
            <p:cNvPr id="16" name="Grafik 15">
              <a:extLst>
                <a:ext uri="{FF2B5EF4-FFF2-40B4-BE49-F238E27FC236}">
                  <a16:creationId xmlns:a16="http://schemas.microsoft.com/office/drawing/2014/main" id="{467DC37F-297B-1E28-E4B8-D5CF7EC0DC1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5543490" y="870565"/>
              <a:ext cx="368445" cy="1610893"/>
            </a:xfrm>
            <a:prstGeom prst="rect">
              <a:avLst/>
            </a:prstGeom>
            <a:noFill/>
            <a:ln>
              <a:noFill/>
            </a:ln>
            <a:extLst>
              <a:ext uri="{53640926-AAD7-44D8-BBD7-CCE9431645EC}">
                <a14:shadowObscured xmlns:a14="http://schemas.microsoft.com/office/drawing/2010/main"/>
              </a:ext>
            </a:extLst>
          </p:spPr>
        </p:pic>
        <p:sp>
          <p:nvSpPr>
            <p:cNvPr id="25" name="Textfeld 2">
              <a:extLst>
                <a:ext uri="{FF2B5EF4-FFF2-40B4-BE49-F238E27FC236}">
                  <a16:creationId xmlns:a16="http://schemas.microsoft.com/office/drawing/2014/main" id="{BD881055-F709-50B8-DAE4-7BA873593C8E}"/>
                </a:ext>
              </a:extLst>
            </p:cNvPr>
            <p:cNvSpPr txBox="1">
              <a:spLocks noChangeArrowheads="1"/>
            </p:cNvSpPr>
            <p:nvPr/>
          </p:nvSpPr>
          <p:spPr bwMode="auto">
            <a:xfrm rot="16200000">
              <a:off x="4880411" y="3810877"/>
              <a:ext cx="759390" cy="90886"/>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1000" b="1" kern="150" noProof="0" dirty="0">
                  <a:solidFill>
                    <a:srgbClr val="EE0000"/>
                  </a:solidFill>
                  <a:effectLst/>
                  <a:latin typeface="Arial" panose="020B0604020202020204" pitchFamily="34" charset="0"/>
                  <a:ea typeface="Aptos" panose="020B0004020202020204" pitchFamily="34" charset="0"/>
                </a:rPr>
                <a:t>unfrozen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cxnSp>
          <p:nvCxnSpPr>
            <p:cNvPr id="28" name="Gerader Verbinder 27">
              <a:extLst>
                <a:ext uri="{FF2B5EF4-FFF2-40B4-BE49-F238E27FC236}">
                  <a16:creationId xmlns:a16="http://schemas.microsoft.com/office/drawing/2014/main" id="{096D8FD9-8D97-F0FC-0F49-344FE9E35DFF}"/>
                </a:ext>
              </a:extLst>
            </p:cNvPr>
            <p:cNvCxnSpPr/>
            <p:nvPr/>
          </p:nvCxnSpPr>
          <p:spPr>
            <a:xfrm>
              <a:off x="5472832" y="3761550"/>
              <a:ext cx="0" cy="419373"/>
            </a:xfrm>
            <a:prstGeom prst="line">
              <a:avLst/>
            </a:prstGeom>
            <a:ln w="28575">
              <a:solidFill>
                <a:srgbClr val="EE0000"/>
              </a:solidFill>
            </a:ln>
          </p:spPr>
          <p:style>
            <a:lnRef idx="2">
              <a:schemeClr val="accent1"/>
            </a:lnRef>
            <a:fillRef idx="0">
              <a:schemeClr val="accent1"/>
            </a:fillRef>
            <a:effectRef idx="1">
              <a:schemeClr val="accent1"/>
            </a:effectRef>
            <a:fontRef idx="minor">
              <a:schemeClr val="tx1"/>
            </a:fontRef>
          </p:style>
        </p:cxnSp>
        <p:cxnSp>
          <p:nvCxnSpPr>
            <p:cNvPr id="32" name="Gerader Verbinder 31">
              <a:extLst>
                <a:ext uri="{FF2B5EF4-FFF2-40B4-BE49-F238E27FC236}">
                  <a16:creationId xmlns:a16="http://schemas.microsoft.com/office/drawing/2014/main" id="{D3F84486-9919-7E74-7E99-1E5E7FBCF362}"/>
                </a:ext>
              </a:extLst>
            </p:cNvPr>
            <p:cNvCxnSpPr/>
            <p:nvPr/>
          </p:nvCxnSpPr>
          <p:spPr>
            <a:xfrm>
              <a:off x="5472403" y="880502"/>
              <a:ext cx="0" cy="2903822"/>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33" name="Textfeld 2">
              <a:extLst>
                <a:ext uri="{FF2B5EF4-FFF2-40B4-BE49-F238E27FC236}">
                  <a16:creationId xmlns:a16="http://schemas.microsoft.com/office/drawing/2014/main" id="{E623FB7A-3CFC-BC01-CFFC-C6F41472E325}"/>
                </a:ext>
              </a:extLst>
            </p:cNvPr>
            <p:cNvSpPr txBox="1">
              <a:spLocks noChangeArrowheads="1"/>
            </p:cNvSpPr>
            <p:nvPr/>
          </p:nvSpPr>
          <p:spPr bwMode="auto">
            <a:xfrm rot="16200000">
              <a:off x="4955344" y="2005150"/>
              <a:ext cx="702933" cy="15973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1000" b="1" kern="150" noProof="0" dirty="0">
                  <a:solidFill>
                    <a:srgbClr val="156082"/>
                  </a:solidFill>
                  <a:effectLst/>
                  <a:latin typeface="Arial" panose="020B0604020202020204" pitchFamily="34" charset="0"/>
                  <a:ea typeface="Aptos" panose="020B0004020202020204" pitchFamily="34" charset="0"/>
                </a:rPr>
                <a:t>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a:p>
              <a:pPr algn="just">
                <a:lnSpc>
                  <a:spcPct val="150000"/>
                </a:lnSpc>
                <a:spcBef>
                  <a:spcPts val="500"/>
                </a:spcBef>
                <a:spcAft>
                  <a:spcPts val="500"/>
                </a:spcAft>
                <a:buNone/>
              </a:pPr>
              <a:r>
                <a:rPr lang="en-GB" sz="1200" kern="150" noProof="0" dirty="0">
                  <a:solidFill>
                    <a:srgbClr val="3A3A3A"/>
                  </a:solidFill>
                  <a:effectLst/>
                  <a:latin typeface="Times New Roman" panose="02020603050405020304" pitchFamily="18" charset="0"/>
                  <a:ea typeface="Aptos" panose="020B0004020202020204" pitchFamily="34" charset="0"/>
                </a:rPr>
                <a:t> </a:t>
              </a:r>
            </a:p>
            <a:p>
              <a:pPr algn="just">
                <a:lnSpc>
                  <a:spcPct val="150000"/>
                </a:lnSpc>
                <a:spcBef>
                  <a:spcPts val="500"/>
                </a:spcBef>
                <a:spcAft>
                  <a:spcPts val="500"/>
                </a:spcAft>
                <a:buNone/>
              </a:pP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grpSp>
        <p:nvGrpSpPr>
          <p:cNvPr id="55" name="Gruppieren 54">
            <a:extLst>
              <a:ext uri="{FF2B5EF4-FFF2-40B4-BE49-F238E27FC236}">
                <a16:creationId xmlns:a16="http://schemas.microsoft.com/office/drawing/2014/main" id="{C75FB2ED-E0F5-07F1-CD48-0D8C150A394B}"/>
              </a:ext>
            </a:extLst>
          </p:cNvPr>
          <p:cNvGrpSpPr>
            <a:grpSpLocks noChangeAspect="1"/>
          </p:cNvGrpSpPr>
          <p:nvPr/>
        </p:nvGrpSpPr>
        <p:grpSpPr>
          <a:xfrm>
            <a:off x="385265" y="1407874"/>
            <a:ext cx="943672" cy="1689639"/>
            <a:chOff x="7411163" y="684916"/>
            <a:chExt cx="648191" cy="1160582"/>
          </a:xfrm>
        </p:grpSpPr>
        <p:pic>
          <p:nvPicPr>
            <p:cNvPr id="36" name="Grafik 35">
              <a:extLst>
                <a:ext uri="{FF2B5EF4-FFF2-40B4-BE49-F238E27FC236}">
                  <a16:creationId xmlns:a16="http://schemas.microsoft.com/office/drawing/2014/main" id="{5F49541E-0349-B054-2D78-86EF8F81290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3"/>
            <a:stretch>
              <a:fillRect/>
            </a:stretch>
          </p:blipFill>
          <p:spPr bwMode="auto">
            <a:xfrm>
              <a:off x="7703526" y="870566"/>
              <a:ext cx="355828" cy="974932"/>
            </a:xfrm>
            <a:prstGeom prst="rect">
              <a:avLst/>
            </a:prstGeom>
            <a:noFill/>
            <a:ln>
              <a:noFill/>
            </a:ln>
          </p:spPr>
        </p:pic>
        <p:cxnSp>
          <p:nvCxnSpPr>
            <p:cNvPr id="44" name="Gerader Verbinder 43">
              <a:extLst>
                <a:ext uri="{FF2B5EF4-FFF2-40B4-BE49-F238E27FC236}">
                  <a16:creationId xmlns:a16="http://schemas.microsoft.com/office/drawing/2014/main" id="{245E54C8-EF4D-2580-85AB-E7F945CD13B7}"/>
                </a:ext>
              </a:extLst>
            </p:cNvPr>
            <p:cNvCxnSpPr/>
            <p:nvPr/>
          </p:nvCxnSpPr>
          <p:spPr>
            <a:xfrm>
              <a:off x="7669620" y="995012"/>
              <a:ext cx="4666" cy="849944"/>
            </a:xfrm>
            <a:prstGeom prst="line">
              <a:avLst/>
            </a:prstGeom>
            <a:ln w="28575">
              <a:solidFill>
                <a:srgbClr val="EE0000"/>
              </a:solidFill>
            </a:ln>
          </p:spPr>
          <p:style>
            <a:lnRef idx="2">
              <a:schemeClr val="accent1"/>
            </a:lnRef>
            <a:fillRef idx="0">
              <a:schemeClr val="accent1"/>
            </a:fillRef>
            <a:effectRef idx="1">
              <a:schemeClr val="accent1"/>
            </a:effectRef>
            <a:fontRef idx="minor">
              <a:schemeClr val="tx1"/>
            </a:fontRef>
          </p:style>
        </p:cxnSp>
        <p:sp>
          <p:nvSpPr>
            <p:cNvPr id="45" name="Textfeld 2">
              <a:extLst>
                <a:ext uri="{FF2B5EF4-FFF2-40B4-BE49-F238E27FC236}">
                  <a16:creationId xmlns:a16="http://schemas.microsoft.com/office/drawing/2014/main" id="{C7829721-4E53-BB86-843A-A3A0AF34B967}"/>
                </a:ext>
              </a:extLst>
            </p:cNvPr>
            <p:cNvSpPr txBox="1">
              <a:spLocks noChangeArrowheads="1"/>
            </p:cNvSpPr>
            <p:nvPr/>
          </p:nvSpPr>
          <p:spPr bwMode="auto">
            <a:xfrm rot="16200000">
              <a:off x="7071366" y="1024713"/>
              <a:ext cx="974932" cy="295337"/>
            </a:xfrm>
            <a:prstGeom prst="rect">
              <a:avLst/>
            </a:prstGeom>
            <a:noFill/>
            <a:ln w="9525">
              <a:noFill/>
              <a:miter lim="800000"/>
              <a:headEnd/>
              <a:tailEnd/>
            </a:ln>
          </p:spPr>
          <p:txBody>
            <a:bodyPr rot="0" vert="horz" wrap="square" lIns="91440" tIns="45720" rIns="91440" bIns="45720" anchor="t" anchorCtr="0">
              <a:spAutoFit/>
            </a:bodyPr>
            <a:lstStyle/>
            <a:p>
              <a:pPr algn="just">
                <a:lnSpc>
                  <a:spcPct val="150000"/>
                </a:lnSpc>
                <a:spcBef>
                  <a:spcPts val="500"/>
                </a:spcBef>
                <a:spcAft>
                  <a:spcPts val="500"/>
                </a:spcAft>
                <a:buNone/>
              </a:pPr>
              <a:r>
                <a:rPr lang="en-GB" sz="1000" b="1" kern="150" noProof="0" dirty="0">
                  <a:solidFill>
                    <a:srgbClr val="EE0000"/>
                  </a:solidFill>
                  <a:effectLst/>
                  <a:latin typeface="Arial" panose="020B0604020202020204" pitchFamily="34" charset="0"/>
                  <a:ea typeface="Aptos" panose="020B0004020202020204" pitchFamily="34" charset="0"/>
                </a:rPr>
                <a:t>unfrozen</a:t>
              </a: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sp>
        <p:nvSpPr>
          <p:cNvPr id="34" name="Rechteck 33">
            <a:extLst>
              <a:ext uri="{FF2B5EF4-FFF2-40B4-BE49-F238E27FC236}">
                <a16:creationId xmlns:a16="http://schemas.microsoft.com/office/drawing/2014/main" id="{CC63EC5D-0BDA-2E38-952F-AE353FD08DD9}"/>
              </a:ext>
            </a:extLst>
          </p:cNvPr>
          <p:cNvSpPr/>
          <p:nvPr/>
        </p:nvSpPr>
        <p:spPr>
          <a:xfrm>
            <a:off x="1541785" y="429513"/>
            <a:ext cx="10611715" cy="12643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Rechteck 36">
            <a:extLst>
              <a:ext uri="{FF2B5EF4-FFF2-40B4-BE49-F238E27FC236}">
                <a16:creationId xmlns:a16="http://schemas.microsoft.com/office/drawing/2014/main" id="{D6E1D99A-6DA3-571C-6388-1A19A30D8CC5}"/>
              </a:ext>
            </a:extLst>
          </p:cNvPr>
          <p:cNvSpPr/>
          <p:nvPr/>
        </p:nvSpPr>
        <p:spPr>
          <a:xfrm>
            <a:off x="1557422" y="1693906"/>
            <a:ext cx="10596078" cy="24696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8" name="Rechteck 37">
            <a:extLst>
              <a:ext uri="{FF2B5EF4-FFF2-40B4-BE49-F238E27FC236}">
                <a16:creationId xmlns:a16="http://schemas.microsoft.com/office/drawing/2014/main" id="{789E8620-BCDE-BF86-F4A1-8C2CB757E869}"/>
              </a:ext>
            </a:extLst>
          </p:cNvPr>
          <p:cNvSpPr/>
          <p:nvPr/>
        </p:nvSpPr>
        <p:spPr>
          <a:xfrm>
            <a:off x="1579105" y="4163582"/>
            <a:ext cx="10574396" cy="12419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9" name="Rechteck 38">
            <a:extLst>
              <a:ext uri="{FF2B5EF4-FFF2-40B4-BE49-F238E27FC236}">
                <a16:creationId xmlns:a16="http://schemas.microsoft.com/office/drawing/2014/main" id="{A63F794A-7E5C-2707-AAF2-4C256B6E4454}"/>
              </a:ext>
            </a:extLst>
          </p:cNvPr>
          <p:cNvSpPr/>
          <p:nvPr/>
        </p:nvSpPr>
        <p:spPr>
          <a:xfrm>
            <a:off x="1579105" y="5427974"/>
            <a:ext cx="10574395" cy="3966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4633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1" grpId="0" animBg="1"/>
      <p:bldP spid="21" grpId="1" animBg="1"/>
      <p:bldP spid="34" grpId="0" animBg="1"/>
      <p:bldP spid="34" grpId="1" animBg="1"/>
      <p:bldP spid="37" grpId="0" animBg="1"/>
      <p:bldP spid="37" grpId="1" animBg="1"/>
      <p:bldP spid="38" grpId="0" animBg="1"/>
      <p:bldP spid="38" grpId="1" animBg="1"/>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4F2286-C7F0-388E-DF3B-55B765069A11}"/>
              </a:ext>
            </a:extLst>
          </p:cNvPr>
          <p:cNvSpPr>
            <a:spLocks noGrp="1"/>
          </p:cNvSpPr>
          <p:nvPr>
            <p:ph type="title"/>
          </p:nvPr>
        </p:nvSpPr>
        <p:spPr/>
        <p:txBody>
          <a:bodyPr>
            <a:normAutofit fontScale="90000"/>
          </a:bodyPr>
          <a:lstStyle/>
          <a:p>
            <a:r>
              <a:rPr lang="en-GB" kern="150" noProof="0" dirty="0">
                <a:solidFill>
                  <a:srgbClr val="3A3A3A"/>
                </a:solidFill>
                <a:ea typeface="Aptos" panose="020B0004020202020204" pitchFamily="34" charset="0"/>
              </a:rPr>
              <a:t>Scatter plots of selected OM degradation proxies</a:t>
            </a:r>
            <a:endParaRPr lang="en-GB" noProof="0" dirty="0"/>
          </a:p>
        </p:txBody>
      </p:sp>
      <p:sp>
        <p:nvSpPr>
          <p:cNvPr id="3" name="Inhaltsplatzhalter 2">
            <a:extLst>
              <a:ext uri="{FF2B5EF4-FFF2-40B4-BE49-F238E27FC236}">
                <a16:creationId xmlns:a16="http://schemas.microsoft.com/office/drawing/2014/main" id="{C3E25532-8B3D-E4FA-EC55-CFED05FD049F}"/>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56BB7E30-1BDA-C11D-3FE0-7BB00E75A864}"/>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ED09B414-44C1-BA88-C698-815F9A6222A8}"/>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35</a:t>
            </a:fld>
            <a:endParaRPr lang="en-GB" noProof="0" dirty="0"/>
          </a:p>
        </p:txBody>
      </p:sp>
      <p:grpSp>
        <p:nvGrpSpPr>
          <p:cNvPr id="16" name="Gruppieren 15">
            <a:extLst>
              <a:ext uri="{FF2B5EF4-FFF2-40B4-BE49-F238E27FC236}">
                <a16:creationId xmlns:a16="http://schemas.microsoft.com/office/drawing/2014/main" id="{0A56B068-F0AF-7942-3FEB-8C467D95D046}"/>
              </a:ext>
            </a:extLst>
          </p:cNvPr>
          <p:cNvGrpSpPr>
            <a:grpSpLocks noChangeAspect="1"/>
          </p:cNvGrpSpPr>
          <p:nvPr/>
        </p:nvGrpSpPr>
        <p:grpSpPr>
          <a:xfrm>
            <a:off x="523105" y="992188"/>
            <a:ext cx="10906815" cy="3722771"/>
            <a:chOff x="-1" y="-1"/>
            <a:chExt cx="11141437" cy="3802041"/>
          </a:xfrm>
        </p:grpSpPr>
        <p:grpSp>
          <p:nvGrpSpPr>
            <p:cNvPr id="17" name="Gruppieren 16">
              <a:extLst>
                <a:ext uri="{FF2B5EF4-FFF2-40B4-BE49-F238E27FC236}">
                  <a16:creationId xmlns:a16="http://schemas.microsoft.com/office/drawing/2014/main" id="{37385B48-C344-5F3A-9AED-5B98B8844E1F}"/>
                </a:ext>
              </a:extLst>
            </p:cNvPr>
            <p:cNvGrpSpPr>
              <a:grpSpLocks noChangeAspect="1"/>
            </p:cNvGrpSpPr>
            <p:nvPr/>
          </p:nvGrpSpPr>
          <p:grpSpPr>
            <a:xfrm>
              <a:off x="0" y="-1"/>
              <a:ext cx="11141436" cy="3202302"/>
              <a:chOff x="0" y="-68581"/>
              <a:chExt cx="11388883" cy="3207249"/>
            </a:xfrm>
          </p:grpSpPr>
          <p:grpSp>
            <p:nvGrpSpPr>
              <p:cNvPr id="19" name="Gruppieren 18">
                <a:extLst>
                  <a:ext uri="{FF2B5EF4-FFF2-40B4-BE49-F238E27FC236}">
                    <a16:creationId xmlns:a16="http://schemas.microsoft.com/office/drawing/2014/main" id="{0F21D5F0-D765-3832-723A-D9253FE4A607}"/>
                  </a:ext>
                </a:extLst>
              </p:cNvPr>
              <p:cNvGrpSpPr/>
              <p:nvPr/>
            </p:nvGrpSpPr>
            <p:grpSpPr>
              <a:xfrm>
                <a:off x="0" y="251460"/>
                <a:ext cx="11388883" cy="2887208"/>
                <a:chOff x="0" y="0"/>
                <a:chExt cx="11388883" cy="2887345"/>
              </a:xfrm>
            </p:grpSpPr>
            <p:grpSp>
              <p:nvGrpSpPr>
                <p:cNvPr id="21" name="Gruppieren 20">
                  <a:extLst>
                    <a:ext uri="{FF2B5EF4-FFF2-40B4-BE49-F238E27FC236}">
                      <a16:creationId xmlns:a16="http://schemas.microsoft.com/office/drawing/2014/main" id="{1D6A6EC7-9A79-1736-1F24-B24F68D67676}"/>
                    </a:ext>
                  </a:extLst>
                </p:cNvPr>
                <p:cNvGrpSpPr/>
                <p:nvPr/>
              </p:nvGrpSpPr>
              <p:grpSpPr>
                <a:xfrm>
                  <a:off x="0" y="0"/>
                  <a:ext cx="8509158" cy="2879725"/>
                  <a:chOff x="0" y="0"/>
                  <a:chExt cx="8509158" cy="2879725"/>
                </a:xfrm>
              </p:grpSpPr>
              <p:pic>
                <p:nvPicPr>
                  <p:cNvPr id="24" name="Grafik 23" descr="Ein Bild, das Text, Screenshot, Diagramm, Reihe enthält.&#10;&#10;KI-generierte Inhalte können fehlerhaft sein.">
                    <a:extLst>
                      <a:ext uri="{FF2B5EF4-FFF2-40B4-BE49-F238E27FC236}">
                        <a16:creationId xmlns:a16="http://schemas.microsoft.com/office/drawing/2014/main" id="{54F9A8BF-5CCE-B53B-90E0-A44C7589C9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9433" y="0"/>
                    <a:ext cx="2879725" cy="2879725"/>
                  </a:xfrm>
                  <a:prstGeom prst="rect">
                    <a:avLst/>
                  </a:prstGeom>
                </p:spPr>
              </p:pic>
              <p:pic>
                <p:nvPicPr>
                  <p:cNvPr id="25" name="Grafik 24" descr="Ein Bild, das Text, Screenshot, Diagramm, Reihe enthält.&#10;&#10;KI-generierte Inhalte können fehlerhaft sein.">
                    <a:extLst>
                      <a:ext uri="{FF2B5EF4-FFF2-40B4-BE49-F238E27FC236}">
                        <a16:creationId xmlns:a16="http://schemas.microsoft.com/office/drawing/2014/main" id="{5C42A4A4-8AAF-2A08-63F9-B1E1E422C8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879725" cy="2879725"/>
                  </a:xfrm>
                  <a:prstGeom prst="rect">
                    <a:avLst/>
                  </a:prstGeom>
                </p:spPr>
              </p:pic>
            </p:grpSp>
            <p:pic>
              <p:nvPicPr>
                <p:cNvPr id="22" name="Grafik 21">
                  <a:extLst>
                    <a:ext uri="{FF2B5EF4-FFF2-40B4-BE49-F238E27FC236}">
                      <a16:creationId xmlns:a16="http://schemas.microsoft.com/office/drawing/2014/main" id="{87140385-1038-7268-AB96-2079A0318A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9158" y="7620"/>
                  <a:ext cx="2879725" cy="2879725"/>
                </a:xfrm>
                <a:prstGeom prst="rect">
                  <a:avLst/>
                </a:prstGeom>
                <a:noFill/>
                <a:ln>
                  <a:noFill/>
                  <a:prstDash/>
                </a:ln>
              </p:spPr>
            </p:pic>
            <p:pic>
              <p:nvPicPr>
                <p:cNvPr id="23" name="Grafik 22">
                  <a:extLst>
                    <a:ext uri="{FF2B5EF4-FFF2-40B4-BE49-F238E27FC236}">
                      <a16:creationId xmlns:a16="http://schemas.microsoft.com/office/drawing/2014/main" id="{FAAFFA5B-670F-638D-A99F-2AF70CF339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9400" y="7620"/>
                  <a:ext cx="2879725" cy="2879725"/>
                </a:xfrm>
                <a:prstGeom prst="rect">
                  <a:avLst/>
                </a:prstGeom>
                <a:noFill/>
                <a:ln>
                  <a:noFill/>
                  <a:prstDash/>
                </a:ln>
              </p:spPr>
            </p:pic>
          </p:grpSp>
          <p:sp>
            <p:nvSpPr>
              <p:cNvPr id="20" name="Textfeld 2">
                <a:extLst>
                  <a:ext uri="{FF2B5EF4-FFF2-40B4-BE49-F238E27FC236}">
                    <a16:creationId xmlns:a16="http://schemas.microsoft.com/office/drawing/2014/main" id="{5E492253-8732-7F37-77D9-8F40ED316763}"/>
                  </a:ext>
                </a:extLst>
              </p:cNvPr>
              <p:cNvSpPr txBox="1">
                <a:spLocks noChangeArrowheads="1"/>
              </p:cNvSpPr>
              <p:nvPr/>
            </p:nvSpPr>
            <p:spPr bwMode="auto">
              <a:xfrm>
                <a:off x="160019" y="-68581"/>
                <a:ext cx="10074559" cy="56370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2000" kern="150" noProof="0" dirty="0">
                    <a:solidFill>
                      <a:srgbClr val="3A3A3A"/>
                    </a:solidFill>
                    <a:effectLst/>
                    <a:latin typeface="Arial" panose="020B0604020202020204" pitchFamily="34" charset="0"/>
                    <a:ea typeface="Aptos" panose="020B0004020202020204" pitchFamily="34" charset="0"/>
                  </a:rPr>
                  <a:t>a)						  b)</a:t>
                </a:r>
                <a:r>
                  <a:rPr lang="en-GB" sz="1200" kern="150" noProof="0" dirty="0">
                    <a:solidFill>
                      <a:srgbClr val="3A3A3A"/>
                    </a:solidFill>
                    <a:latin typeface="Times New Roman" panose="02020603050405020304" pitchFamily="18" charset="0"/>
                    <a:ea typeface="Aptos" panose="020B0004020202020204" pitchFamily="34" charset="0"/>
                  </a:rPr>
                  <a:t>	</a:t>
                </a:r>
                <a:r>
                  <a:rPr lang="en-GB" sz="2000" kern="150" noProof="0" dirty="0">
                    <a:solidFill>
                      <a:srgbClr val="3A3A3A"/>
                    </a:solidFill>
                    <a:latin typeface="Arial" panose="020B0604020202020204" pitchFamily="34" charset="0"/>
                    <a:ea typeface="Aptos" panose="020B0004020202020204" pitchFamily="34" charset="0"/>
                    <a:cs typeface="Arial" panose="020B0604020202020204" pitchFamily="34" charset="0"/>
                  </a:rPr>
                  <a:t>					c)						d)</a:t>
                </a:r>
                <a:endParaRPr lang="en-GB" sz="2000" kern="150" noProof="0" dirty="0">
                  <a:solidFill>
                    <a:srgbClr val="3A3A3A"/>
                  </a:solidFill>
                  <a:effectLst/>
                  <a:latin typeface="Arial" panose="020B0604020202020204" pitchFamily="34" charset="0"/>
                  <a:ea typeface="Aptos" panose="020B0004020202020204" pitchFamily="34" charset="0"/>
                  <a:cs typeface="Arial" panose="020B0604020202020204" pitchFamily="34" charset="0"/>
                </a:endParaRPr>
              </a:p>
            </p:txBody>
          </p:sp>
        </p:grpSp>
        <p:sp>
          <p:nvSpPr>
            <p:cNvPr id="18" name="Textfeld 2056779406">
              <a:extLst>
                <a:ext uri="{FF2B5EF4-FFF2-40B4-BE49-F238E27FC236}">
                  <a16:creationId xmlns:a16="http://schemas.microsoft.com/office/drawing/2014/main" id="{3D272305-2F8D-24AE-CC09-F8BCF56B6B75}"/>
                </a:ext>
              </a:extLst>
            </p:cNvPr>
            <p:cNvSpPr txBox="1"/>
            <p:nvPr/>
          </p:nvSpPr>
          <p:spPr>
            <a:xfrm>
              <a:off x="-1" y="3377725"/>
              <a:ext cx="10645293" cy="42431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Bef>
                  <a:spcPts val="500"/>
                </a:spcBef>
                <a:spcAft>
                  <a:spcPts val="1000"/>
                </a:spcAft>
                <a:buNone/>
              </a:pPr>
              <a:r>
                <a:rPr lang="en-GB" sz="900" i="1" kern="150" noProof="0" dirty="0">
                  <a:solidFill>
                    <a:srgbClr val="3A3A3A"/>
                  </a:solidFill>
                  <a:effectLst/>
                  <a:latin typeface="Times New Roman" panose="02020603050405020304" pitchFamily="18" charset="0"/>
                  <a:ea typeface="Aptos" panose="020B0004020202020204" pitchFamily="34" charset="0"/>
                </a:rPr>
                <a:t>The regression equations, R, R</a:t>
              </a:r>
              <a:r>
                <a:rPr lang="en-GB" sz="900" i="1" kern="150" baseline="30000" noProof="0" dirty="0">
                  <a:solidFill>
                    <a:srgbClr val="3A3A3A"/>
                  </a:solidFill>
                  <a:effectLst/>
                  <a:latin typeface="Times New Roman" panose="02020603050405020304" pitchFamily="18" charset="0"/>
                  <a:ea typeface="Aptos" panose="020B0004020202020204" pitchFamily="34" charset="0"/>
                </a:rPr>
                <a:t>2</a:t>
              </a:r>
              <a:r>
                <a:rPr lang="en-GB" sz="900" i="1" kern="150" noProof="0" dirty="0">
                  <a:solidFill>
                    <a:srgbClr val="3A3A3A"/>
                  </a:solidFill>
                  <a:effectLst/>
                  <a:latin typeface="Times New Roman" panose="02020603050405020304" pitchFamily="18" charset="0"/>
                  <a:ea typeface="Aptos" panose="020B0004020202020204" pitchFamily="34" charset="0"/>
                </a:rPr>
                <a:t> and the p-values are each shown at the top of the plots. The samples of AL are shown as circles, of PF at triangles and of T as squares.  </a:t>
              </a:r>
            </a:p>
          </p:txBody>
        </p:sp>
      </p:grpSp>
    </p:spTree>
    <p:extLst>
      <p:ext uri="{BB962C8B-B14F-4D97-AF65-F5344CB8AC3E}">
        <p14:creationId xmlns:p14="http://schemas.microsoft.com/office/powerpoint/2010/main" val="1495596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28D6B0D-2FA3-3F99-EF78-3FC987B907DF}"/>
              </a:ext>
            </a:extLst>
          </p:cNvPr>
          <p:cNvSpPr>
            <a:spLocks noGrp="1"/>
          </p:cNvSpPr>
          <p:nvPr>
            <p:ph type="title"/>
          </p:nvPr>
        </p:nvSpPr>
        <p:spPr/>
        <p:txBody>
          <a:bodyPr>
            <a:normAutofit fontScale="90000"/>
          </a:bodyPr>
          <a:lstStyle/>
          <a:p>
            <a:r>
              <a:rPr lang="en-GB" dirty="0"/>
              <a:t>OM source</a:t>
            </a:r>
            <a:endParaRPr lang="en-GB" noProof="0" dirty="0"/>
          </a:p>
        </p:txBody>
      </p:sp>
      <p:sp>
        <p:nvSpPr>
          <p:cNvPr id="2" name="Inhaltsplatzhalter 1">
            <a:extLst>
              <a:ext uri="{FF2B5EF4-FFF2-40B4-BE49-F238E27FC236}">
                <a16:creationId xmlns:a16="http://schemas.microsoft.com/office/drawing/2014/main" id="{6451EF72-C1D0-C6AA-881C-522E63A8EC91}"/>
              </a:ext>
            </a:extLst>
          </p:cNvPr>
          <p:cNvSpPr>
            <a:spLocks noGrp="1"/>
          </p:cNvSpPr>
          <p:nvPr>
            <p:ph idx="1"/>
          </p:nvPr>
        </p:nvSpPr>
        <p:spPr/>
        <p:txBody>
          <a:bodyPr/>
          <a:lstStyle/>
          <a:p>
            <a:endParaRPr lang="de-DE" dirty="0"/>
          </a:p>
        </p:txBody>
      </p:sp>
      <p:sp>
        <p:nvSpPr>
          <p:cNvPr id="4" name="Datumsplatzhalter 3">
            <a:extLst>
              <a:ext uri="{FF2B5EF4-FFF2-40B4-BE49-F238E27FC236}">
                <a16:creationId xmlns:a16="http://schemas.microsoft.com/office/drawing/2014/main" id="{AE96FA32-C2CA-CE56-B71E-5A61CAF63CB6}"/>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1354BB13-BA36-05A6-248E-22AB67EA2976}"/>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36</a:t>
            </a:fld>
            <a:endParaRPr lang="en-GB" noProof="0" dirty="0"/>
          </a:p>
        </p:txBody>
      </p:sp>
      <p:pic>
        <p:nvPicPr>
          <p:cNvPr id="10" name="Grafik 9">
            <a:extLst>
              <a:ext uri="{FF2B5EF4-FFF2-40B4-BE49-F238E27FC236}">
                <a16:creationId xmlns:a16="http://schemas.microsoft.com/office/drawing/2014/main" id="{EC392AB3-BB04-86BB-C1D2-DF07ACEE042D}"/>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320" y="852649"/>
            <a:ext cx="4428846" cy="4430550"/>
          </a:xfrm>
          <a:prstGeom prst="rect">
            <a:avLst/>
          </a:prstGeom>
        </p:spPr>
      </p:pic>
      <p:grpSp>
        <p:nvGrpSpPr>
          <p:cNvPr id="3" name="Gruppieren 2">
            <a:extLst>
              <a:ext uri="{FF2B5EF4-FFF2-40B4-BE49-F238E27FC236}">
                <a16:creationId xmlns:a16="http://schemas.microsoft.com/office/drawing/2014/main" id="{B7247468-606A-72C6-0392-DA7C2D2EBECE}"/>
              </a:ext>
            </a:extLst>
          </p:cNvPr>
          <p:cNvGrpSpPr>
            <a:grpSpLocks noChangeAspect="1"/>
          </p:cNvGrpSpPr>
          <p:nvPr/>
        </p:nvGrpSpPr>
        <p:grpSpPr>
          <a:xfrm>
            <a:off x="5673032" y="1132019"/>
            <a:ext cx="5421688" cy="3917578"/>
            <a:chOff x="26156" y="203139"/>
            <a:chExt cx="5570360" cy="4023362"/>
          </a:xfrm>
        </p:grpSpPr>
        <p:pic>
          <p:nvPicPr>
            <p:cNvPr id="6" name="Grafik 5">
              <a:extLst>
                <a:ext uri="{FF2B5EF4-FFF2-40B4-BE49-F238E27FC236}">
                  <a16:creationId xmlns:a16="http://schemas.microsoft.com/office/drawing/2014/main" id="{B30AC236-4264-80F4-CD82-B4974F33D7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8859" y="203139"/>
              <a:ext cx="5512130" cy="3655351"/>
            </a:xfrm>
            <a:prstGeom prst="rect">
              <a:avLst/>
            </a:prstGeom>
            <a:ln>
              <a:noFill/>
            </a:ln>
            <a:extLst>
              <a:ext uri="{53640926-AAD7-44D8-BBD7-CCE9431645EC}">
                <a14:shadowObscured xmlns:a14="http://schemas.microsoft.com/office/drawing/2010/main"/>
              </a:ext>
            </a:extLst>
          </p:spPr>
        </p:pic>
        <p:sp>
          <p:nvSpPr>
            <p:cNvPr id="7" name="Textfeld 1">
              <a:extLst>
                <a:ext uri="{FF2B5EF4-FFF2-40B4-BE49-F238E27FC236}">
                  <a16:creationId xmlns:a16="http://schemas.microsoft.com/office/drawing/2014/main" id="{BD2A07CC-0EDB-9B13-111A-06A6BD2820F5}"/>
                </a:ext>
              </a:extLst>
            </p:cNvPr>
            <p:cNvSpPr txBox="1"/>
            <p:nvPr/>
          </p:nvSpPr>
          <p:spPr>
            <a:xfrm>
              <a:off x="26156" y="3866974"/>
              <a:ext cx="5570360" cy="35952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Bef>
                  <a:spcPts val="500"/>
                </a:spcBef>
                <a:spcAft>
                  <a:spcPts val="1000"/>
                </a:spcAft>
                <a:buNone/>
              </a:pPr>
              <a:r>
                <a:rPr lang="en-GB" sz="900" i="1" kern="150" noProof="0" dirty="0">
                  <a:solidFill>
                    <a:srgbClr val="3A3A3A"/>
                  </a:solidFill>
                  <a:effectLst/>
                  <a:latin typeface="+mj-lt"/>
                  <a:ea typeface="Aptos" panose="020B0004020202020204" pitchFamily="34" charset="0"/>
                </a:rPr>
                <a:t>Scatter plot of δ</a:t>
              </a:r>
              <a:r>
                <a:rPr lang="en-GB" sz="900" i="1" kern="150" baseline="30000" noProof="0" dirty="0">
                  <a:solidFill>
                    <a:srgbClr val="3A3A3A"/>
                  </a:solidFill>
                  <a:effectLst/>
                  <a:latin typeface="+mj-lt"/>
                  <a:ea typeface="Aptos" panose="020B0004020202020204" pitchFamily="34" charset="0"/>
                </a:rPr>
                <a:t>13</a:t>
              </a:r>
              <a:r>
                <a:rPr lang="en-GB" sz="900" i="1" kern="150" noProof="0" dirty="0">
                  <a:solidFill>
                    <a:srgbClr val="3A3A3A"/>
                  </a:solidFill>
                  <a:effectLst/>
                  <a:latin typeface="+mj-lt"/>
                  <a:ea typeface="Aptos" panose="020B0004020202020204" pitchFamily="34" charset="0"/>
                </a:rPr>
                <a:t>C against C/N after Meyer et al. 1997, but identifiers converted with 1.167 * atomic C/N ≈ wt% C/N. DLB sample at 0.5 cm </a:t>
              </a:r>
              <a:r>
                <a:rPr lang="en-GB" sz="900" i="1" kern="150" noProof="0" dirty="0" err="1">
                  <a:solidFill>
                    <a:srgbClr val="3A3A3A"/>
                  </a:solidFill>
                  <a:effectLst/>
                  <a:latin typeface="+mj-lt"/>
                  <a:ea typeface="Aptos" panose="020B0004020202020204" pitchFamily="34" charset="0"/>
                </a:rPr>
                <a:t>b.s.l</a:t>
              </a:r>
              <a:r>
                <a:rPr lang="en-GB" sz="900" i="1" kern="150" noProof="0" dirty="0">
                  <a:solidFill>
                    <a:srgbClr val="3A3A3A"/>
                  </a:solidFill>
                  <a:effectLst/>
                  <a:latin typeface="+mj-lt"/>
                  <a:ea typeface="Aptos" panose="020B0004020202020204" pitchFamily="34" charset="0"/>
                </a:rPr>
                <a:t>. is for clarify reasons not included (δ13C = -36.50 ‰ vs. VPDB and C/N = 11.68).</a:t>
              </a:r>
            </a:p>
          </p:txBody>
        </p:sp>
      </p:grpSp>
    </p:spTree>
    <p:extLst>
      <p:ext uri="{BB962C8B-B14F-4D97-AF65-F5344CB8AC3E}">
        <p14:creationId xmlns:p14="http://schemas.microsoft.com/office/powerpoint/2010/main" val="12507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73DD4-087B-2D8C-3035-9B792A6DE3DA}"/>
              </a:ext>
            </a:extLst>
          </p:cNvPr>
          <p:cNvSpPr>
            <a:spLocks noGrp="1"/>
          </p:cNvSpPr>
          <p:nvPr>
            <p:ph type="title"/>
          </p:nvPr>
        </p:nvSpPr>
        <p:spPr/>
        <p:txBody>
          <a:bodyPr>
            <a:normAutofit fontScale="90000"/>
          </a:bodyPr>
          <a:lstStyle/>
          <a:p>
            <a:r>
              <a:rPr lang="en-GB" noProof="0" dirty="0"/>
              <a:t>ACL more for OM source than degeneration!</a:t>
            </a:r>
          </a:p>
        </p:txBody>
      </p:sp>
      <p:sp>
        <p:nvSpPr>
          <p:cNvPr id="4" name="Datumsplatzhalter 3">
            <a:extLst>
              <a:ext uri="{FF2B5EF4-FFF2-40B4-BE49-F238E27FC236}">
                <a16:creationId xmlns:a16="http://schemas.microsoft.com/office/drawing/2014/main" id="{6328604C-35E2-9036-516B-9A31BD2CE449}"/>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664B0716-8364-7F1D-9F1F-0BB03883650B}"/>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37</a:t>
            </a:fld>
            <a:endParaRPr lang="en-GB" noProof="0" dirty="0"/>
          </a:p>
        </p:txBody>
      </p:sp>
      <p:grpSp>
        <p:nvGrpSpPr>
          <p:cNvPr id="6" name="Gruppieren 5">
            <a:extLst>
              <a:ext uri="{FF2B5EF4-FFF2-40B4-BE49-F238E27FC236}">
                <a16:creationId xmlns:a16="http://schemas.microsoft.com/office/drawing/2014/main" id="{B7DF8532-8BDC-0AF7-D35F-8BED3B2DAE90}"/>
              </a:ext>
            </a:extLst>
          </p:cNvPr>
          <p:cNvGrpSpPr/>
          <p:nvPr/>
        </p:nvGrpSpPr>
        <p:grpSpPr>
          <a:xfrm>
            <a:off x="266076" y="1279842"/>
            <a:ext cx="5579745" cy="4274804"/>
            <a:chOff x="0" y="0"/>
            <a:chExt cx="5579745" cy="4275436"/>
          </a:xfrm>
        </p:grpSpPr>
        <p:pic>
          <p:nvPicPr>
            <p:cNvPr id="7" name="Grafik 6" descr="Ein Bild, das Text, Screenshot, Reihe, Diagramm enthält.&#10;&#10;KI-generierte Inhalte können fehlerhaft sein.">
              <a:extLst>
                <a:ext uri="{FF2B5EF4-FFF2-40B4-BE49-F238E27FC236}">
                  <a16:creationId xmlns:a16="http://schemas.microsoft.com/office/drawing/2014/main" id="{BA21EED2-525D-64FD-0998-8B4688FA1A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579745" cy="3905885"/>
            </a:xfrm>
            <a:prstGeom prst="rect">
              <a:avLst/>
            </a:prstGeom>
          </p:spPr>
        </p:pic>
        <p:sp>
          <p:nvSpPr>
            <p:cNvPr id="8" name="Textfeld 27">
              <a:extLst>
                <a:ext uri="{FF2B5EF4-FFF2-40B4-BE49-F238E27FC236}">
                  <a16:creationId xmlns:a16="http://schemas.microsoft.com/office/drawing/2014/main" id="{DC199ED3-7B3C-E365-3E9E-2D8F58F03755}"/>
                </a:ext>
              </a:extLst>
            </p:cNvPr>
            <p:cNvSpPr txBox="1"/>
            <p:nvPr/>
          </p:nvSpPr>
          <p:spPr>
            <a:xfrm>
              <a:off x="43893" y="3928843"/>
              <a:ext cx="5154398" cy="34659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Bef>
                  <a:spcPts val="500"/>
                </a:spcBef>
                <a:spcAft>
                  <a:spcPts val="1000"/>
                </a:spcAft>
                <a:buNone/>
              </a:pPr>
              <a:r>
                <a:rPr lang="en-GB" sz="900" i="1" kern="150" noProof="0" dirty="0">
                  <a:solidFill>
                    <a:srgbClr val="3A3A3A"/>
                  </a:solidFill>
                  <a:effectLst/>
                  <a:ea typeface="Aptos" panose="020B0004020202020204" pitchFamily="34" charset="0"/>
                </a:rPr>
                <a:t>Scatter plot CPI against ACL. The regression equation, R, R</a:t>
              </a:r>
              <a:r>
                <a:rPr lang="en-GB" sz="900" i="1" kern="150" baseline="30000" noProof="0" dirty="0">
                  <a:solidFill>
                    <a:srgbClr val="3A3A3A"/>
                  </a:solidFill>
                  <a:effectLst/>
                  <a:ea typeface="Aptos" panose="020B0004020202020204" pitchFamily="34" charset="0"/>
                </a:rPr>
                <a:t>2</a:t>
              </a:r>
              <a:r>
                <a:rPr lang="en-GB" sz="900" i="1" kern="150" noProof="0" dirty="0">
                  <a:solidFill>
                    <a:srgbClr val="3A3A3A"/>
                  </a:solidFill>
                  <a:effectLst/>
                  <a:ea typeface="Aptos" panose="020B0004020202020204" pitchFamily="34" charset="0"/>
                </a:rPr>
                <a:t> and the p-values are shown at the top. The samples of AL are shown as circles, of PF at triangles and of T as squares.</a:t>
              </a:r>
            </a:p>
          </p:txBody>
        </p:sp>
      </p:grpSp>
      <p:grpSp>
        <p:nvGrpSpPr>
          <p:cNvPr id="9" name="Gruppieren 8">
            <a:extLst>
              <a:ext uri="{FF2B5EF4-FFF2-40B4-BE49-F238E27FC236}">
                <a16:creationId xmlns:a16="http://schemas.microsoft.com/office/drawing/2014/main" id="{7B1E5E76-69A7-DA11-0C68-BA176B168CF5}"/>
              </a:ext>
            </a:extLst>
          </p:cNvPr>
          <p:cNvGrpSpPr/>
          <p:nvPr/>
        </p:nvGrpSpPr>
        <p:grpSpPr>
          <a:xfrm>
            <a:off x="5703576" y="1215428"/>
            <a:ext cx="5594350" cy="4279900"/>
            <a:chOff x="0" y="1"/>
            <a:chExt cx="5669342" cy="4279656"/>
          </a:xfrm>
        </p:grpSpPr>
        <p:grpSp>
          <p:nvGrpSpPr>
            <p:cNvPr id="10" name="Gruppieren 9">
              <a:extLst>
                <a:ext uri="{FF2B5EF4-FFF2-40B4-BE49-F238E27FC236}">
                  <a16:creationId xmlns:a16="http://schemas.microsoft.com/office/drawing/2014/main" id="{84949D28-3686-B366-9EE0-AAF454C6E7AA}"/>
                </a:ext>
              </a:extLst>
            </p:cNvPr>
            <p:cNvGrpSpPr/>
            <p:nvPr/>
          </p:nvGrpSpPr>
          <p:grpSpPr>
            <a:xfrm>
              <a:off x="0" y="1"/>
              <a:ext cx="5669342" cy="4279656"/>
              <a:chOff x="0" y="827"/>
              <a:chExt cx="5669342" cy="4278967"/>
            </a:xfrm>
          </p:grpSpPr>
          <p:pic>
            <p:nvPicPr>
              <p:cNvPr id="15" name="Grafik 14">
                <a:extLst>
                  <a:ext uri="{FF2B5EF4-FFF2-40B4-BE49-F238E27FC236}">
                    <a16:creationId xmlns:a16="http://schemas.microsoft.com/office/drawing/2014/main" id="{86048067-EEFF-A568-06D4-E12BBFFE67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27"/>
                <a:ext cx="5617860" cy="3932500"/>
              </a:xfrm>
              <a:prstGeom prst="rect">
                <a:avLst/>
              </a:prstGeom>
            </p:spPr>
          </p:pic>
          <p:sp>
            <p:nvSpPr>
              <p:cNvPr id="16" name="Textfeld 1">
                <a:extLst>
                  <a:ext uri="{FF2B5EF4-FFF2-40B4-BE49-F238E27FC236}">
                    <a16:creationId xmlns:a16="http://schemas.microsoft.com/office/drawing/2014/main" id="{9BC3F90E-CEBE-315E-248C-5F3196CD3E06}"/>
                  </a:ext>
                </a:extLst>
              </p:cNvPr>
              <p:cNvSpPr txBox="1"/>
              <p:nvPr/>
            </p:nvSpPr>
            <p:spPr>
              <a:xfrm>
                <a:off x="68641" y="3933328"/>
                <a:ext cx="5600701" cy="34646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Bef>
                    <a:spcPts val="500"/>
                  </a:spcBef>
                  <a:spcAft>
                    <a:spcPts val="1000"/>
                  </a:spcAft>
                  <a:buNone/>
                </a:pPr>
                <a:r>
                  <a:rPr lang="en-GB" sz="900" i="1" kern="150" noProof="0" dirty="0">
                    <a:solidFill>
                      <a:srgbClr val="3A3A3A"/>
                    </a:solidFill>
                    <a:effectLst/>
                    <a:ea typeface="Aptos" panose="020B0004020202020204" pitchFamily="34" charset="0"/>
                  </a:rPr>
                  <a:t>Scatter plot of ACL against p</a:t>
                </a:r>
                <a:r>
                  <a:rPr lang="en-GB" sz="900" i="1" kern="150" baseline="-25000" noProof="0" dirty="0">
                    <a:solidFill>
                      <a:srgbClr val="3A3A3A"/>
                    </a:solidFill>
                    <a:effectLst/>
                    <a:ea typeface="Aptos" panose="020B0004020202020204" pitchFamily="34" charset="0"/>
                  </a:rPr>
                  <a:t>wax</a:t>
                </a:r>
                <a:r>
                  <a:rPr lang="en-GB" sz="900" i="1" kern="150" noProof="0" dirty="0">
                    <a:solidFill>
                      <a:srgbClr val="3A3A3A"/>
                    </a:solidFill>
                    <a:effectLst/>
                    <a:ea typeface="Aptos" panose="020B0004020202020204" pitchFamily="34" charset="0"/>
                  </a:rPr>
                  <a:t>. The regression equation, R, R</a:t>
                </a:r>
                <a:r>
                  <a:rPr lang="en-GB" sz="900" i="1" kern="150" baseline="30000" noProof="0" dirty="0">
                    <a:solidFill>
                      <a:srgbClr val="3A3A3A"/>
                    </a:solidFill>
                    <a:effectLst/>
                    <a:ea typeface="Aptos" panose="020B0004020202020204" pitchFamily="34" charset="0"/>
                  </a:rPr>
                  <a:t>2</a:t>
                </a:r>
                <a:r>
                  <a:rPr lang="en-GB" sz="900" i="1" kern="150" noProof="0" dirty="0">
                    <a:solidFill>
                      <a:srgbClr val="3A3A3A"/>
                    </a:solidFill>
                    <a:effectLst/>
                    <a:ea typeface="Aptos" panose="020B0004020202020204" pitchFamily="34" charset="0"/>
                  </a:rPr>
                  <a:t> and the p-values are shown at the top. The samples of AL are shown as circles, of PF at triangles and of T as squares, the colours represent the cores.</a:t>
                </a:r>
              </a:p>
            </p:txBody>
          </p:sp>
        </p:grpSp>
        <p:grpSp>
          <p:nvGrpSpPr>
            <p:cNvPr id="11" name="Gruppieren 10">
              <a:extLst>
                <a:ext uri="{FF2B5EF4-FFF2-40B4-BE49-F238E27FC236}">
                  <a16:creationId xmlns:a16="http://schemas.microsoft.com/office/drawing/2014/main" id="{A7675A99-EBB4-FCB5-4507-C5A8E933A66F}"/>
                </a:ext>
              </a:extLst>
            </p:cNvPr>
            <p:cNvGrpSpPr/>
            <p:nvPr/>
          </p:nvGrpSpPr>
          <p:grpSpPr>
            <a:xfrm>
              <a:off x="1204198" y="377801"/>
              <a:ext cx="3061020" cy="1567338"/>
              <a:chOff x="-21929" y="-162527"/>
              <a:chExt cx="3061020" cy="1567338"/>
            </a:xfrm>
          </p:grpSpPr>
          <p:cxnSp>
            <p:nvCxnSpPr>
              <p:cNvPr id="12" name="Gerade Verbindung mit Pfeil 11">
                <a:extLst>
                  <a:ext uri="{FF2B5EF4-FFF2-40B4-BE49-F238E27FC236}">
                    <a16:creationId xmlns:a16="http://schemas.microsoft.com/office/drawing/2014/main" id="{BD2DCC23-8A1F-665A-DD94-2EBA273AB709}"/>
                  </a:ext>
                </a:extLst>
              </p:cNvPr>
              <p:cNvCxnSpPr/>
              <p:nvPr/>
            </p:nvCxnSpPr>
            <p:spPr>
              <a:xfrm flipV="1">
                <a:off x="581891" y="457200"/>
                <a:ext cx="1018309" cy="741218"/>
              </a:xfrm>
              <a:prstGeom prst="straightConnector1">
                <a:avLst/>
              </a:prstGeom>
              <a:ln>
                <a:solidFill>
                  <a:schemeClr val="bg2">
                    <a:lumMod val="25000"/>
                  </a:schemeClr>
                </a:solidFill>
                <a:headEnd type="triangle" w="med" len="lg"/>
                <a:tailEnd type="triangle" w="med" len="lg"/>
              </a:ln>
            </p:spPr>
            <p:style>
              <a:lnRef idx="2">
                <a:schemeClr val="dk1"/>
              </a:lnRef>
              <a:fillRef idx="0">
                <a:schemeClr val="dk1"/>
              </a:fillRef>
              <a:effectRef idx="1">
                <a:schemeClr val="dk1"/>
              </a:effectRef>
              <a:fontRef idx="minor">
                <a:schemeClr val="tx1"/>
              </a:fontRef>
            </p:style>
          </p:cxnSp>
          <p:sp>
            <p:nvSpPr>
              <p:cNvPr id="13" name="Textfeld 2">
                <a:extLst>
                  <a:ext uri="{FF2B5EF4-FFF2-40B4-BE49-F238E27FC236}">
                    <a16:creationId xmlns:a16="http://schemas.microsoft.com/office/drawing/2014/main" id="{99413CBA-0737-135E-F0EC-00719C9A5CCC}"/>
                  </a:ext>
                </a:extLst>
              </p:cNvPr>
              <p:cNvSpPr txBox="1">
                <a:spLocks noChangeArrowheads="1"/>
              </p:cNvSpPr>
              <p:nvPr/>
            </p:nvSpPr>
            <p:spPr bwMode="auto">
              <a:xfrm rot="19445119">
                <a:off x="1416240" y="-162527"/>
                <a:ext cx="1622851" cy="36636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1200" kern="150" noProof="0" dirty="0">
                    <a:solidFill>
                      <a:srgbClr val="3A3A3A"/>
                    </a:solidFill>
                    <a:effectLst/>
                    <a:latin typeface="Arial" panose="020B0604020202020204" pitchFamily="34" charset="0"/>
                    <a:ea typeface="Aptos" panose="020B0004020202020204" pitchFamily="34" charset="0"/>
                  </a:rPr>
                  <a:t>terrestrial</a:t>
                </a: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sp>
            <p:nvSpPr>
              <p:cNvPr id="14" name="Textfeld 2">
                <a:extLst>
                  <a:ext uri="{FF2B5EF4-FFF2-40B4-BE49-F238E27FC236}">
                    <a16:creationId xmlns:a16="http://schemas.microsoft.com/office/drawing/2014/main" id="{5983D8B8-AD09-CFF9-4001-6D965F65F463}"/>
                  </a:ext>
                </a:extLst>
              </p:cNvPr>
              <p:cNvSpPr txBox="1">
                <a:spLocks noChangeArrowheads="1"/>
              </p:cNvSpPr>
              <p:nvPr/>
            </p:nvSpPr>
            <p:spPr bwMode="auto">
              <a:xfrm rot="19445119">
                <a:off x="-21929" y="1115375"/>
                <a:ext cx="1062355" cy="289436"/>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Bef>
                    <a:spcPts val="500"/>
                  </a:spcBef>
                  <a:spcAft>
                    <a:spcPts val="500"/>
                  </a:spcAft>
                  <a:buNone/>
                </a:pPr>
                <a:r>
                  <a:rPr lang="en-GB" sz="1200" kern="150" noProof="0" dirty="0">
                    <a:solidFill>
                      <a:srgbClr val="3A3A3A"/>
                    </a:solidFill>
                    <a:effectLst/>
                    <a:latin typeface="Arial" panose="020B0604020202020204" pitchFamily="34" charset="0"/>
                    <a:ea typeface="Aptos" panose="020B0004020202020204" pitchFamily="34" charset="0"/>
                  </a:rPr>
                  <a:t>aquatic</a:t>
                </a:r>
                <a:endParaRPr lang="en-GB" sz="1200" kern="150" noProof="0" dirty="0">
                  <a:solidFill>
                    <a:srgbClr val="3A3A3A"/>
                  </a:solidFill>
                  <a:effectLst/>
                  <a:latin typeface="Times New Roman" panose="02020603050405020304" pitchFamily="18" charset="0"/>
                  <a:ea typeface="Aptos" panose="020B0004020202020204" pitchFamily="34" charset="0"/>
                </a:endParaRPr>
              </a:p>
            </p:txBody>
          </p:sp>
        </p:grpSp>
      </p:grpSp>
    </p:spTree>
    <p:extLst>
      <p:ext uri="{BB962C8B-B14F-4D97-AF65-F5344CB8AC3E}">
        <p14:creationId xmlns:p14="http://schemas.microsoft.com/office/powerpoint/2010/main" val="1455228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D77E2-D759-7664-F1FA-813B8CC41866}"/>
              </a:ext>
            </a:extLst>
          </p:cNvPr>
          <p:cNvSpPr>
            <a:spLocks noGrp="1"/>
          </p:cNvSpPr>
          <p:nvPr>
            <p:ph type="title"/>
          </p:nvPr>
        </p:nvSpPr>
        <p:spPr/>
        <p:txBody>
          <a:bodyPr>
            <a:normAutofit fontScale="90000"/>
          </a:bodyPr>
          <a:lstStyle/>
          <a:p>
            <a:r>
              <a:rPr lang="de-DE" dirty="0" err="1"/>
              <a:t>Stable</a:t>
            </a:r>
            <a:r>
              <a:rPr lang="de-DE" dirty="0"/>
              <a:t> </a:t>
            </a:r>
            <a:r>
              <a:rPr lang="de-DE" dirty="0" err="1"/>
              <a:t>water</a:t>
            </a:r>
            <a:r>
              <a:rPr lang="de-DE" dirty="0"/>
              <a:t> isotopes </a:t>
            </a:r>
            <a:r>
              <a:rPr lang="de-DE" dirty="0" err="1"/>
              <a:t>compared</a:t>
            </a:r>
            <a:r>
              <a:rPr lang="de-DE" dirty="0"/>
              <a:t> </a:t>
            </a:r>
            <a:r>
              <a:rPr lang="de-DE" dirty="0" err="1"/>
              <a:t>to</a:t>
            </a:r>
            <a:r>
              <a:rPr lang="de-DE" dirty="0"/>
              <a:t> </a:t>
            </a:r>
            <a:r>
              <a:rPr lang="de-DE" dirty="0" err="1"/>
              <a:t>the</a:t>
            </a:r>
            <a:r>
              <a:rPr lang="de-DE" dirty="0"/>
              <a:t> GMWL </a:t>
            </a:r>
          </a:p>
        </p:txBody>
      </p:sp>
      <p:sp>
        <p:nvSpPr>
          <p:cNvPr id="4" name="Datumsplatzhalter 3">
            <a:extLst>
              <a:ext uri="{FF2B5EF4-FFF2-40B4-BE49-F238E27FC236}">
                <a16:creationId xmlns:a16="http://schemas.microsoft.com/office/drawing/2014/main" id="{02A0E0F3-6929-4988-B23C-CCBB01CF1890}"/>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5" name="Foliennummernplatzhalter 4">
            <a:extLst>
              <a:ext uri="{FF2B5EF4-FFF2-40B4-BE49-F238E27FC236}">
                <a16:creationId xmlns:a16="http://schemas.microsoft.com/office/drawing/2014/main" id="{2101A2F1-3174-70AB-B2EB-3D6E6687030D}"/>
              </a:ext>
            </a:extLst>
          </p:cNvPr>
          <p:cNvSpPr>
            <a:spLocks noGrp="1"/>
          </p:cNvSpPr>
          <p:nvPr>
            <p:ph type="sldNum" sz="quarter" idx="12"/>
          </p:nvPr>
        </p:nvSpPr>
        <p:spPr/>
        <p:txBody>
          <a:bodyPr/>
          <a:lstStyle/>
          <a:p>
            <a:r>
              <a:rPr lang="de-DE" dirty="0"/>
              <a:t>EGU 2026 – Carolin Frauhammer</a:t>
            </a:r>
          </a:p>
          <a:p>
            <a:fld id="{E5ED3353-6082-4320-8390-9AF86134CC09}" type="slidenum">
              <a:rPr lang="de-DE" smtClean="0"/>
              <a:pPr/>
              <a:t>38</a:t>
            </a:fld>
            <a:endParaRPr lang="de-DE" dirty="0"/>
          </a:p>
        </p:txBody>
      </p:sp>
      <p:pic>
        <p:nvPicPr>
          <p:cNvPr id="7" name="Grafik 6">
            <a:extLst>
              <a:ext uri="{FF2B5EF4-FFF2-40B4-BE49-F238E27FC236}">
                <a16:creationId xmlns:a16="http://schemas.microsoft.com/office/drawing/2014/main" id="{DB649730-EAA8-F961-8672-E70AF91240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9333" y="851868"/>
            <a:ext cx="7933333" cy="4931987"/>
          </a:xfrm>
          <a:prstGeom prst="rect">
            <a:avLst/>
          </a:prstGeom>
        </p:spPr>
      </p:pic>
    </p:spTree>
    <p:extLst>
      <p:ext uri="{BB962C8B-B14F-4D97-AF65-F5344CB8AC3E}">
        <p14:creationId xmlns:p14="http://schemas.microsoft.com/office/powerpoint/2010/main" val="2770789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0544C-9CDB-33A6-B7D0-7408AEDF0BE6}"/>
              </a:ext>
            </a:extLst>
          </p:cNvPr>
          <p:cNvSpPr>
            <a:spLocks noGrp="1"/>
          </p:cNvSpPr>
          <p:nvPr>
            <p:ph type="title"/>
          </p:nvPr>
        </p:nvSpPr>
        <p:spPr/>
        <p:txBody>
          <a:bodyPr>
            <a:normAutofit fontScale="90000"/>
          </a:bodyPr>
          <a:lstStyle/>
          <a:p>
            <a:r>
              <a:rPr lang="en-GB" noProof="0" dirty="0"/>
              <a:t>Biplots of the PCA </a:t>
            </a:r>
          </a:p>
        </p:txBody>
      </p:sp>
      <p:sp>
        <p:nvSpPr>
          <p:cNvPr id="3" name="Inhaltsplatzhalter 2">
            <a:extLst>
              <a:ext uri="{FF2B5EF4-FFF2-40B4-BE49-F238E27FC236}">
                <a16:creationId xmlns:a16="http://schemas.microsoft.com/office/drawing/2014/main" id="{6572D8AA-6D13-54E6-640A-CA57B68B2CD2}"/>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2028D7BC-7B85-D806-E26A-A0007B071BED}"/>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F2792257-49C7-B93C-2A99-BB559E8E8703}"/>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39</a:t>
            </a:fld>
            <a:endParaRPr lang="en-GB" noProof="0" dirty="0"/>
          </a:p>
        </p:txBody>
      </p:sp>
      <p:pic>
        <p:nvPicPr>
          <p:cNvPr id="9" name="Grafik 8" descr="Ein Bild, das Screenshot, Reihe, Raum enthält.&#10;&#10;KI-generierte Inhalte können fehlerhaft sein.">
            <a:extLst>
              <a:ext uri="{FF2B5EF4-FFF2-40B4-BE49-F238E27FC236}">
                <a16:creationId xmlns:a16="http://schemas.microsoft.com/office/drawing/2014/main" id="{949520B8-0D7C-CD1B-7107-011750500B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12126" y="1162111"/>
            <a:ext cx="3396933" cy="3266315"/>
          </a:xfrm>
          <a:prstGeom prst="rect">
            <a:avLst/>
          </a:prstGeom>
          <a:noFill/>
          <a:ln>
            <a:noFill/>
          </a:ln>
          <a:extLst>
            <a:ext uri="{53640926-AAD7-44D8-BBD7-CCE9431645EC}">
              <a14:shadowObscured xmlns:a14="http://schemas.microsoft.com/office/drawing/2010/main"/>
            </a:ext>
          </a:extLst>
        </p:spPr>
      </p:pic>
      <p:pic>
        <p:nvPicPr>
          <p:cNvPr id="10" name="Grafik 9" descr="Ein Bild, das Screenshot, Raum enthält.&#10;&#10;KI-generierte Inhalte können fehlerhaft sein.">
            <a:extLst>
              <a:ext uri="{FF2B5EF4-FFF2-40B4-BE49-F238E27FC236}">
                <a16:creationId xmlns:a16="http://schemas.microsoft.com/office/drawing/2014/main" id="{66043E9F-6397-7311-D309-0C1919856E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909059" y="1162111"/>
            <a:ext cx="3411447" cy="3266315"/>
          </a:xfrm>
          <a:prstGeom prst="rect">
            <a:avLst/>
          </a:prstGeom>
          <a:noFill/>
          <a:ln>
            <a:noFill/>
          </a:ln>
          <a:extLst>
            <a:ext uri="{53640926-AAD7-44D8-BBD7-CCE9431645EC}">
              <a14:shadowObscured xmlns:a14="http://schemas.microsoft.com/office/drawing/2010/main"/>
            </a:ext>
          </a:extLst>
        </p:spPr>
      </p:pic>
      <p:pic>
        <p:nvPicPr>
          <p:cNvPr id="11" name="Grafik 10" descr="Ein Bild, das Screenshot, Raum, Astronomie enthält.&#10;&#10;KI-generierte Inhalte können fehlerhaft sein.">
            <a:extLst>
              <a:ext uri="{FF2B5EF4-FFF2-40B4-BE49-F238E27FC236}">
                <a16:creationId xmlns:a16="http://schemas.microsoft.com/office/drawing/2014/main" id="{5F268F53-55E9-8CA7-432C-6D7BF55B91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81"/>
          <a:stretch/>
        </p:blipFill>
        <p:spPr bwMode="auto">
          <a:xfrm>
            <a:off x="7320506" y="1162111"/>
            <a:ext cx="3378150" cy="3266313"/>
          </a:xfrm>
          <a:prstGeom prst="rect">
            <a:avLst/>
          </a:prstGeom>
          <a:noFill/>
          <a:ln>
            <a:noFill/>
          </a:ln>
          <a:extLst>
            <a:ext uri="{53640926-AAD7-44D8-BBD7-CCE9431645EC}">
              <a14:shadowObscured xmlns:a14="http://schemas.microsoft.com/office/drawing/2010/main"/>
            </a:ext>
          </a:extLst>
        </p:spPr>
      </p:pic>
      <p:sp>
        <p:nvSpPr>
          <p:cNvPr id="12" name="Textfeld 1">
            <a:extLst>
              <a:ext uri="{FF2B5EF4-FFF2-40B4-BE49-F238E27FC236}">
                <a16:creationId xmlns:a16="http://schemas.microsoft.com/office/drawing/2014/main" id="{753773FB-2965-ABB0-809B-49013CCEB215}"/>
              </a:ext>
            </a:extLst>
          </p:cNvPr>
          <p:cNvSpPr txBox="1"/>
          <p:nvPr/>
        </p:nvSpPr>
        <p:spPr>
          <a:xfrm>
            <a:off x="512126" y="4556460"/>
            <a:ext cx="10407333" cy="5867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a:spcBef>
                <a:spcPts val="500"/>
              </a:spcBef>
              <a:spcAft>
                <a:spcPts val="1000"/>
              </a:spcAft>
              <a:buNone/>
            </a:pPr>
            <a:r>
              <a:rPr lang="en-GB" sz="900" i="1" kern="150" noProof="0" dirty="0">
                <a:solidFill>
                  <a:srgbClr val="3A3A3A"/>
                </a:solidFill>
                <a:effectLst/>
                <a:ea typeface="Aptos" panose="020B0004020202020204" pitchFamily="34" charset="0"/>
              </a:rPr>
              <a:t>(a) PCA with all variables, (b) and (c) PCA with biomarker proxies as supplementary variables, while (c) additionally with clusters.</a:t>
            </a:r>
          </a:p>
        </p:txBody>
      </p:sp>
      <p:sp>
        <p:nvSpPr>
          <p:cNvPr id="13" name="Textfeld 12">
            <a:extLst>
              <a:ext uri="{FF2B5EF4-FFF2-40B4-BE49-F238E27FC236}">
                <a16:creationId xmlns:a16="http://schemas.microsoft.com/office/drawing/2014/main" id="{871DF435-64FF-D344-619F-8D102C78850A}"/>
              </a:ext>
            </a:extLst>
          </p:cNvPr>
          <p:cNvSpPr txBox="1"/>
          <p:nvPr/>
        </p:nvSpPr>
        <p:spPr>
          <a:xfrm>
            <a:off x="512126" y="740705"/>
            <a:ext cx="9812350" cy="400110"/>
          </a:xfrm>
          <a:prstGeom prst="rect">
            <a:avLst/>
          </a:prstGeom>
          <a:noFill/>
        </p:spPr>
        <p:txBody>
          <a:bodyPr wrap="square" rtlCol="0">
            <a:spAutoFit/>
          </a:bodyPr>
          <a:lstStyle/>
          <a:p>
            <a:r>
              <a:rPr lang="en-GB" sz="2000" noProof="0" dirty="0">
                <a:latin typeface="Arial" panose="020B0604020202020204" pitchFamily="34" charset="0"/>
                <a:cs typeface="Arial" panose="020B0604020202020204" pitchFamily="34" charset="0"/>
              </a:rPr>
              <a:t>a)								b)							c)</a:t>
            </a:r>
          </a:p>
        </p:txBody>
      </p:sp>
    </p:spTree>
    <p:extLst>
      <p:ext uri="{BB962C8B-B14F-4D97-AF65-F5344CB8AC3E}">
        <p14:creationId xmlns:p14="http://schemas.microsoft.com/office/powerpoint/2010/main" val="176340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5A5150A-4F20-69CF-C025-0C8A459A73BC}"/>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A3404345-66CB-3894-D052-EA791670D3B7}"/>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4</a:t>
            </a:fld>
            <a:endParaRPr lang="en-GB" noProof="0" dirty="0"/>
          </a:p>
        </p:txBody>
      </p:sp>
      <p:sp>
        <p:nvSpPr>
          <p:cNvPr id="6" name="Titel 1">
            <a:extLst>
              <a:ext uri="{FF2B5EF4-FFF2-40B4-BE49-F238E27FC236}">
                <a16:creationId xmlns:a16="http://schemas.microsoft.com/office/drawing/2014/main" id="{18EF87DA-98D9-72B4-7FD6-10003CEA3049}"/>
              </a:ext>
            </a:extLst>
          </p:cNvPr>
          <p:cNvSpPr txBox="1">
            <a:spLocks/>
          </p:cNvSpPr>
          <p:nvPr/>
        </p:nvSpPr>
        <p:spPr>
          <a:xfrm>
            <a:off x="266076" y="258191"/>
            <a:ext cx="9822944" cy="482514"/>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3200" kern="1200" spc="-50" baseline="0">
                <a:solidFill>
                  <a:schemeClr val="tx1">
                    <a:lumMod val="75000"/>
                    <a:lumOff val="25000"/>
                  </a:schemeClr>
                </a:solidFill>
                <a:latin typeface="+mj-lt"/>
                <a:ea typeface="+mj-ea"/>
                <a:cs typeface="+mj-cs"/>
              </a:defRPr>
            </a:lvl1pPr>
          </a:lstStyle>
          <a:p>
            <a:r>
              <a:rPr lang="en-GB" noProof="0" dirty="0"/>
              <a:t>What is permafrost? </a:t>
            </a:r>
            <a:r>
              <a:rPr lang="en-GB" sz="1800" noProof="0" dirty="0">
                <a:sym typeface="Wingdings" panose="05000000000000000000" pitchFamily="2" charset="2"/>
              </a:rPr>
              <a:t> </a:t>
            </a:r>
            <a:r>
              <a:rPr lang="en-GB" sz="1800" noProof="0" dirty="0"/>
              <a:t>Ground temperature ≤ 0 °C for at least 2 years, frozen and unfrozen </a:t>
            </a:r>
            <a:endParaRPr lang="en-GB" sz="2000" noProof="0" dirty="0"/>
          </a:p>
        </p:txBody>
      </p:sp>
      <p:pic>
        <p:nvPicPr>
          <p:cNvPr id="14" name="Grafik 13">
            <a:extLst>
              <a:ext uri="{FF2B5EF4-FFF2-40B4-BE49-F238E27FC236}">
                <a16:creationId xmlns:a16="http://schemas.microsoft.com/office/drawing/2014/main" id="{0D19837B-3EEC-EDC5-0A64-083B5F19CA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822" y="1144009"/>
            <a:ext cx="6451021" cy="3894809"/>
          </a:xfrm>
          <a:prstGeom prst="rect">
            <a:avLst/>
          </a:prstGeom>
        </p:spPr>
      </p:pic>
      <p:sp>
        <p:nvSpPr>
          <p:cNvPr id="15" name="Textfeld 14">
            <a:extLst>
              <a:ext uri="{FF2B5EF4-FFF2-40B4-BE49-F238E27FC236}">
                <a16:creationId xmlns:a16="http://schemas.microsoft.com/office/drawing/2014/main" id="{665CD56F-E2B6-7062-ABFC-241F4F4C86A3}"/>
              </a:ext>
            </a:extLst>
          </p:cNvPr>
          <p:cNvSpPr txBox="1"/>
          <p:nvPr/>
        </p:nvSpPr>
        <p:spPr>
          <a:xfrm>
            <a:off x="9520147" y="5067660"/>
            <a:ext cx="1931716" cy="369332"/>
          </a:xfrm>
          <a:prstGeom prst="rect">
            <a:avLst/>
          </a:prstGeom>
          <a:noFill/>
        </p:spPr>
        <p:txBody>
          <a:bodyPr wrap="square" rtlCol="0">
            <a:spAutoFit/>
          </a:bodyPr>
          <a:lstStyle/>
          <a:p>
            <a:r>
              <a:rPr lang="en-GB" noProof="0" dirty="0"/>
              <a:t>After French 2007</a:t>
            </a:r>
          </a:p>
        </p:txBody>
      </p:sp>
      <p:sp>
        <p:nvSpPr>
          <p:cNvPr id="16" name="Textfeld 15">
            <a:extLst>
              <a:ext uri="{FF2B5EF4-FFF2-40B4-BE49-F238E27FC236}">
                <a16:creationId xmlns:a16="http://schemas.microsoft.com/office/drawing/2014/main" id="{8A9BBDFF-C351-15E8-1838-DF1170B8E36C}"/>
              </a:ext>
            </a:extLst>
          </p:cNvPr>
          <p:cNvSpPr txBox="1"/>
          <p:nvPr/>
        </p:nvSpPr>
        <p:spPr>
          <a:xfrm>
            <a:off x="266075" y="5067660"/>
            <a:ext cx="1629933" cy="369332"/>
          </a:xfrm>
          <a:prstGeom prst="rect">
            <a:avLst/>
          </a:prstGeom>
          <a:noFill/>
        </p:spPr>
        <p:txBody>
          <a:bodyPr wrap="none" rtlCol="0">
            <a:spAutoFit/>
          </a:bodyPr>
          <a:lstStyle/>
          <a:p>
            <a:r>
              <a:rPr lang="en-GB" noProof="0" dirty="0"/>
              <a:t>By Sam Cornish</a:t>
            </a:r>
          </a:p>
        </p:txBody>
      </p:sp>
      <p:grpSp>
        <p:nvGrpSpPr>
          <p:cNvPr id="17" name="Gruppieren 16">
            <a:extLst>
              <a:ext uri="{FF2B5EF4-FFF2-40B4-BE49-F238E27FC236}">
                <a16:creationId xmlns:a16="http://schemas.microsoft.com/office/drawing/2014/main" id="{5BC24D94-CEF2-B81A-9FF8-1211AD0BD296}"/>
              </a:ext>
            </a:extLst>
          </p:cNvPr>
          <p:cNvGrpSpPr/>
          <p:nvPr/>
        </p:nvGrpSpPr>
        <p:grpSpPr>
          <a:xfrm>
            <a:off x="8056345" y="803361"/>
            <a:ext cx="2927606" cy="4259295"/>
            <a:chOff x="8056345" y="803361"/>
            <a:chExt cx="2927606" cy="4259295"/>
          </a:xfrm>
        </p:grpSpPr>
        <p:grpSp>
          <p:nvGrpSpPr>
            <p:cNvPr id="7" name="Gruppieren 6">
              <a:extLst>
                <a:ext uri="{FF2B5EF4-FFF2-40B4-BE49-F238E27FC236}">
                  <a16:creationId xmlns:a16="http://schemas.microsoft.com/office/drawing/2014/main" id="{EA1E8A9B-3DC1-A545-00F3-7D87450E1086}"/>
                </a:ext>
              </a:extLst>
            </p:cNvPr>
            <p:cNvGrpSpPr/>
            <p:nvPr/>
          </p:nvGrpSpPr>
          <p:grpSpPr>
            <a:xfrm>
              <a:off x="8056345" y="803361"/>
              <a:ext cx="2927606" cy="4259295"/>
              <a:chOff x="4022396" y="1584007"/>
              <a:chExt cx="2009776" cy="2811780"/>
            </a:xfrm>
          </p:grpSpPr>
          <p:sp>
            <p:nvSpPr>
              <p:cNvPr id="8" name="Würfel 7">
                <a:extLst>
                  <a:ext uri="{FF2B5EF4-FFF2-40B4-BE49-F238E27FC236}">
                    <a16:creationId xmlns:a16="http://schemas.microsoft.com/office/drawing/2014/main" id="{3D62610F-5598-25F5-567F-17DF0B995622}"/>
                  </a:ext>
                </a:extLst>
              </p:cNvPr>
              <p:cNvSpPr/>
              <p:nvPr/>
            </p:nvSpPr>
            <p:spPr>
              <a:xfrm>
                <a:off x="4022396" y="3452812"/>
                <a:ext cx="2009775" cy="942975"/>
              </a:xfrm>
              <a:prstGeom prst="cube">
                <a:avLst>
                  <a:gd name="adj" fmla="val 48584"/>
                </a:avLst>
              </a:pr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unfrozen</a:t>
                </a:r>
              </a:p>
            </p:txBody>
          </p:sp>
          <p:sp>
            <p:nvSpPr>
              <p:cNvPr id="9" name="Würfel 8">
                <a:extLst>
                  <a:ext uri="{FF2B5EF4-FFF2-40B4-BE49-F238E27FC236}">
                    <a16:creationId xmlns:a16="http://schemas.microsoft.com/office/drawing/2014/main" id="{7C55925F-ECCF-984A-0D49-0E99CDDF1A20}"/>
                  </a:ext>
                </a:extLst>
              </p:cNvPr>
              <p:cNvSpPr/>
              <p:nvPr/>
            </p:nvSpPr>
            <p:spPr>
              <a:xfrm>
                <a:off x="4022397" y="2052637"/>
                <a:ext cx="2009775" cy="1857375"/>
              </a:xfrm>
              <a:prstGeom prst="cube">
                <a:avLst>
                  <a:gd name="adj" fmla="val 24342"/>
                </a:avLst>
              </a:prstGeom>
              <a:solidFill>
                <a:srgbClr val="D1B5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noProof="0" dirty="0">
                  <a:solidFill>
                    <a:schemeClr val="tx1"/>
                  </a:solidFill>
                  <a:highlight>
                    <a:srgbClr val="D1B5A1"/>
                  </a:highlight>
                </a:endParaRPr>
              </a:p>
              <a:p>
                <a:pPr algn="ctr"/>
                <a:endParaRPr lang="en-GB" sz="1100" noProof="0" dirty="0">
                  <a:solidFill>
                    <a:schemeClr val="tx1"/>
                  </a:solidFill>
                  <a:highlight>
                    <a:srgbClr val="D1B5A1"/>
                  </a:highlight>
                </a:endParaRPr>
              </a:p>
              <a:p>
                <a:pPr algn="ctr"/>
                <a:endParaRPr lang="en-GB" sz="1100" noProof="0" dirty="0">
                  <a:solidFill>
                    <a:schemeClr val="tx1"/>
                  </a:solidFill>
                  <a:highlight>
                    <a:srgbClr val="D1B5A1"/>
                  </a:highlight>
                </a:endParaRPr>
              </a:p>
              <a:p>
                <a:pPr algn="ctr"/>
                <a:endParaRPr lang="en-GB" sz="1100" noProof="0" dirty="0">
                  <a:solidFill>
                    <a:schemeClr val="tx1"/>
                  </a:solidFill>
                  <a:highlight>
                    <a:srgbClr val="D1B5A1"/>
                  </a:highlight>
                </a:endParaRPr>
              </a:p>
              <a:p>
                <a:pPr algn="ctr"/>
                <a:endParaRPr lang="en-GB" noProof="0" dirty="0">
                  <a:solidFill>
                    <a:schemeClr val="tx1"/>
                  </a:solidFill>
                  <a:highlight>
                    <a:srgbClr val="D1B5A1"/>
                  </a:highlight>
                </a:endParaRPr>
              </a:p>
              <a:p>
                <a:pPr algn="ctr"/>
                <a:r>
                  <a:rPr lang="en-GB" noProof="0" dirty="0">
                    <a:solidFill>
                      <a:schemeClr val="tx1"/>
                    </a:solidFill>
                    <a:highlight>
                      <a:srgbClr val="D1B5A1"/>
                    </a:highlight>
                  </a:rPr>
                  <a:t>Permafrost – </a:t>
                </a:r>
              </a:p>
              <a:p>
                <a:pPr algn="ctr"/>
                <a:r>
                  <a:rPr lang="en-GB" noProof="0" dirty="0">
                    <a:solidFill>
                      <a:schemeClr val="tx1"/>
                    </a:solidFill>
                    <a:highlight>
                      <a:srgbClr val="D1B5A1"/>
                    </a:highlight>
                  </a:rPr>
                  <a:t>perennial frozen</a:t>
                </a:r>
              </a:p>
            </p:txBody>
          </p:sp>
          <p:sp>
            <p:nvSpPr>
              <p:cNvPr id="10" name="Würfel 9">
                <a:extLst>
                  <a:ext uri="{FF2B5EF4-FFF2-40B4-BE49-F238E27FC236}">
                    <a16:creationId xmlns:a16="http://schemas.microsoft.com/office/drawing/2014/main" id="{44BFF0F1-23D8-72E2-691D-93CD4C363E3C}"/>
                  </a:ext>
                </a:extLst>
              </p:cNvPr>
              <p:cNvSpPr/>
              <p:nvPr/>
            </p:nvSpPr>
            <p:spPr>
              <a:xfrm>
                <a:off x="4022396" y="1584007"/>
                <a:ext cx="2009775" cy="942975"/>
              </a:xfrm>
              <a:prstGeom prst="cube">
                <a:avLst>
                  <a:gd name="adj" fmla="val 48584"/>
                </a:avLst>
              </a:prstGeom>
              <a:solidFill>
                <a:srgbClr val="F4F4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solidFill>
                      <a:srgbClr val="00324A"/>
                    </a:solidFill>
                  </a:rPr>
                  <a:t>Active</a:t>
                </a:r>
                <a:r>
                  <a:rPr lang="en-GB" noProof="0" dirty="0">
                    <a:solidFill>
                      <a:schemeClr val="tx1"/>
                    </a:solidFill>
                  </a:rPr>
                  <a:t> layer – seasonally frozen</a:t>
                </a:r>
              </a:p>
            </p:txBody>
          </p:sp>
          <p:sp>
            <p:nvSpPr>
              <p:cNvPr id="11" name="Freihandform: Form 10">
                <a:extLst>
                  <a:ext uri="{FF2B5EF4-FFF2-40B4-BE49-F238E27FC236}">
                    <a16:creationId xmlns:a16="http://schemas.microsoft.com/office/drawing/2014/main" id="{129DA962-A1E9-9D1A-8F06-F0351D0B1074}"/>
                  </a:ext>
                </a:extLst>
              </p:cNvPr>
              <p:cNvSpPr/>
              <p:nvPr/>
            </p:nvSpPr>
            <p:spPr>
              <a:xfrm>
                <a:off x="4274810" y="2851821"/>
                <a:ext cx="1143000" cy="419100"/>
              </a:xfrm>
              <a:custGeom>
                <a:avLst/>
                <a:gdLst>
                  <a:gd name="connsiteX0" fmla="*/ 0 w 1143000"/>
                  <a:gd name="connsiteY0" fmla="*/ 304800 h 419100"/>
                  <a:gd name="connsiteX1" fmla="*/ 0 w 1143000"/>
                  <a:gd name="connsiteY1" fmla="*/ 304800 h 419100"/>
                  <a:gd name="connsiteX2" fmla="*/ 152400 w 1143000"/>
                  <a:gd name="connsiteY2" fmla="*/ 276225 h 419100"/>
                  <a:gd name="connsiteX3" fmla="*/ 190500 w 1143000"/>
                  <a:gd name="connsiteY3" fmla="*/ 266700 h 419100"/>
                  <a:gd name="connsiteX4" fmla="*/ 314325 w 1143000"/>
                  <a:gd name="connsiteY4" fmla="*/ 209550 h 419100"/>
                  <a:gd name="connsiteX5" fmla="*/ 409575 w 1143000"/>
                  <a:gd name="connsiteY5" fmla="*/ 152400 h 419100"/>
                  <a:gd name="connsiteX6" fmla="*/ 495300 w 1143000"/>
                  <a:gd name="connsiteY6" fmla="*/ 123825 h 419100"/>
                  <a:gd name="connsiteX7" fmla="*/ 733425 w 1143000"/>
                  <a:gd name="connsiteY7" fmla="*/ 142875 h 419100"/>
                  <a:gd name="connsiteX8" fmla="*/ 828675 w 1143000"/>
                  <a:gd name="connsiteY8" fmla="*/ 171450 h 419100"/>
                  <a:gd name="connsiteX9" fmla="*/ 942975 w 1143000"/>
                  <a:gd name="connsiteY9" fmla="*/ 152400 h 419100"/>
                  <a:gd name="connsiteX10" fmla="*/ 1028700 w 1143000"/>
                  <a:gd name="connsiteY10" fmla="*/ 123825 h 419100"/>
                  <a:gd name="connsiteX11" fmla="*/ 1066800 w 1143000"/>
                  <a:gd name="connsiteY11" fmla="*/ 95250 h 419100"/>
                  <a:gd name="connsiteX12" fmla="*/ 1095375 w 1143000"/>
                  <a:gd name="connsiteY12" fmla="*/ 47625 h 419100"/>
                  <a:gd name="connsiteX13" fmla="*/ 1123950 w 1143000"/>
                  <a:gd name="connsiteY13" fmla="*/ 28575 h 419100"/>
                  <a:gd name="connsiteX14" fmla="*/ 1143000 w 1143000"/>
                  <a:gd name="connsiteY14" fmla="*/ 0 h 419100"/>
                  <a:gd name="connsiteX15" fmla="*/ 1114425 w 1143000"/>
                  <a:gd name="connsiteY15" fmla="*/ 238125 h 419100"/>
                  <a:gd name="connsiteX16" fmla="*/ 1085850 w 1143000"/>
                  <a:gd name="connsiteY16" fmla="*/ 276225 h 419100"/>
                  <a:gd name="connsiteX17" fmla="*/ 1019175 w 1143000"/>
                  <a:gd name="connsiteY17" fmla="*/ 323850 h 419100"/>
                  <a:gd name="connsiteX18" fmla="*/ 933450 w 1143000"/>
                  <a:gd name="connsiteY18" fmla="*/ 333375 h 419100"/>
                  <a:gd name="connsiteX19" fmla="*/ 847725 w 1143000"/>
                  <a:gd name="connsiteY19" fmla="*/ 381000 h 419100"/>
                  <a:gd name="connsiteX20" fmla="*/ 800100 w 1143000"/>
                  <a:gd name="connsiteY20" fmla="*/ 419100 h 419100"/>
                  <a:gd name="connsiteX21" fmla="*/ 381000 w 1143000"/>
                  <a:gd name="connsiteY21" fmla="*/ 381000 h 419100"/>
                  <a:gd name="connsiteX22" fmla="*/ 304800 w 1143000"/>
                  <a:gd name="connsiteY22" fmla="*/ 342900 h 419100"/>
                  <a:gd name="connsiteX23" fmla="*/ 0 w 1143000"/>
                  <a:gd name="connsiteY23" fmla="*/ 3048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3000" h="419100">
                    <a:moveTo>
                      <a:pt x="0" y="304800"/>
                    </a:moveTo>
                    <a:lnTo>
                      <a:pt x="0" y="304800"/>
                    </a:lnTo>
                    <a:cubicBezTo>
                      <a:pt x="118125" y="291675"/>
                      <a:pt x="50501" y="304016"/>
                      <a:pt x="152400" y="276225"/>
                    </a:cubicBezTo>
                    <a:cubicBezTo>
                      <a:pt x="165030" y="272781"/>
                      <a:pt x="178197" y="271174"/>
                      <a:pt x="190500" y="266700"/>
                    </a:cubicBezTo>
                    <a:cubicBezTo>
                      <a:pt x="221679" y="255362"/>
                      <a:pt x="284057" y="226366"/>
                      <a:pt x="314325" y="209550"/>
                    </a:cubicBezTo>
                    <a:cubicBezTo>
                      <a:pt x="372269" y="177359"/>
                      <a:pt x="314915" y="193814"/>
                      <a:pt x="409575" y="152400"/>
                    </a:cubicBezTo>
                    <a:cubicBezTo>
                      <a:pt x="437170" y="140327"/>
                      <a:pt x="466725" y="133350"/>
                      <a:pt x="495300" y="123825"/>
                    </a:cubicBezTo>
                    <a:cubicBezTo>
                      <a:pt x="574675" y="130175"/>
                      <a:pt x="654597" y="131614"/>
                      <a:pt x="733425" y="142875"/>
                    </a:cubicBezTo>
                    <a:cubicBezTo>
                      <a:pt x="766240" y="147563"/>
                      <a:pt x="795561" y="169945"/>
                      <a:pt x="828675" y="171450"/>
                    </a:cubicBezTo>
                    <a:cubicBezTo>
                      <a:pt x="867261" y="173204"/>
                      <a:pt x="905011" y="159518"/>
                      <a:pt x="942975" y="152400"/>
                    </a:cubicBezTo>
                    <a:cubicBezTo>
                      <a:pt x="969032" y="147514"/>
                      <a:pt x="1006315" y="136261"/>
                      <a:pt x="1028700" y="123825"/>
                    </a:cubicBezTo>
                    <a:cubicBezTo>
                      <a:pt x="1042577" y="116115"/>
                      <a:pt x="1054100" y="104775"/>
                      <a:pt x="1066800" y="95250"/>
                    </a:cubicBezTo>
                    <a:cubicBezTo>
                      <a:pt x="1076325" y="79375"/>
                      <a:pt x="1083327" y="61681"/>
                      <a:pt x="1095375" y="47625"/>
                    </a:cubicBezTo>
                    <a:cubicBezTo>
                      <a:pt x="1102825" y="38933"/>
                      <a:pt x="1115855" y="36670"/>
                      <a:pt x="1123950" y="28575"/>
                    </a:cubicBezTo>
                    <a:cubicBezTo>
                      <a:pt x="1132045" y="20480"/>
                      <a:pt x="1136650" y="9525"/>
                      <a:pt x="1143000" y="0"/>
                    </a:cubicBezTo>
                    <a:cubicBezTo>
                      <a:pt x="1142558" y="6635"/>
                      <a:pt x="1135213" y="210407"/>
                      <a:pt x="1114425" y="238125"/>
                    </a:cubicBezTo>
                    <a:cubicBezTo>
                      <a:pt x="1104900" y="250825"/>
                      <a:pt x="1096181" y="264172"/>
                      <a:pt x="1085850" y="276225"/>
                    </a:cubicBezTo>
                    <a:cubicBezTo>
                      <a:pt x="1067797" y="297286"/>
                      <a:pt x="1047648" y="317279"/>
                      <a:pt x="1019175" y="323850"/>
                    </a:cubicBezTo>
                    <a:cubicBezTo>
                      <a:pt x="991160" y="330315"/>
                      <a:pt x="962025" y="330200"/>
                      <a:pt x="933450" y="333375"/>
                    </a:cubicBezTo>
                    <a:cubicBezTo>
                      <a:pt x="901724" y="349238"/>
                      <a:pt x="877625" y="360070"/>
                      <a:pt x="847725" y="381000"/>
                    </a:cubicBezTo>
                    <a:cubicBezTo>
                      <a:pt x="831070" y="392658"/>
                      <a:pt x="815975" y="406400"/>
                      <a:pt x="800100" y="419100"/>
                    </a:cubicBezTo>
                    <a:cubicBezTo>
                      <a:pt x="660400" y="406400"/>
                      <a:pt x="519645" y="402330"/>
                      <a:pt x="381000" y="381000"/>
                    </a:cubicBezTo>
                    <a:cubicBezTo>
                      <a:pt x="352932" y="376682"/>
                      <a:pt x="331519" y="352519"/>
                      <a:pt x="304800" y="342900"/>
                    </a:cubicBezTo>
                    <a:cubicBezTo>
                      <a:pt x="135710" y="282028"/>
                      <a:pt x="50800" y="311150"/>
                      <a:pt x="0" y="304800"/>
                    </a:cubicBezTo>
                    <a:close/>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noProof="0" dirty="0">
                    <a:solidFill>
                      <a:srgbClr val="00324A"/>
                    </a:solidFill>
                  </a:rPr>
                  <a:t>Talik</a:t>
                </a:r>
              </a:p>
            </p:txBody>
          </p:sp>
          <p:sp>
            <p:nvSpPr>
              <p:cNvPr id="12" name="Freihandform: Form 11">
                <a:extLst>
                  <a:ext uri="{FF2B5EF4-FFF2-40B4-BE49-F238E27FC236}">
                    <a16:creationId xmlns:a16="http://schemas.microsoft.com/office/drawing/2014/main" id="{6D36E396-059E-1CC4-30B4-F797C2004C58}"/>
                  </a:ext>
                </a:extLst>
              </p:cNvPr>
              <p:cNvSpPr/>
              <p:nvPr/>
            </p:nvSpPr>
            <p:spPr>
              <a:xfrm>
                <a:off x="5211118" y="2360930"/>
                <a:ext cx="535305" cy="287655"/>
              </a:xfrm>
              <a:custGeom>
                <a:avLst/>
                <a:gdLst>
                  <a:gd name="connsiteX0" fmla="*/ 0 w 535305"/>
                  <a:gd name="connsiteY0" fmla="*/ 167640 h 287655"/>
                  <a:gd name="connsiteX1" fmla="*/ 0 w 535305"/>
                  <a:gd name="connsiteY1" fmla="*/ 167640 h 287655"/>
                  <a:gd name="connsiteX2" fmla="*/ 36195 w 535305"/>
                  <a:gd name="connsiteY2" fmla="*/ 150495 h 287655"/>
                  <a:gd name="connsiteX3" fmla="*/ 45720 w 535305"/>
                  <a:gd name="connsiteY3" fmla="*/ 144780 h 287655"/>
                  <a:gd name="connsiteX4" fmla="*/ 57150 w 535305"/>
                  <a:gd name="connsiteY4" fmla="*/ 139065 h 287655"/>
                  <a:gd name="connsiteX5" fmla="*/ 62865 w 535305"/>
                  <a:gd name="connsiteY5" fmla="*/ 135255 h 287655"/>
                  <a:gd name="connsiteX6" fmla="*/ 83820 w 535305"/>
                  <a:gd name="connsiteY6" fmla="*/ 129540 h 287655"/>
                  <a:gd name="connsiteX7" fmla="*/ 112395 w 535305"/>
                  <a:gd name="connsiteY7" fmla="*/ 123825 h 287655"/>
                  <a:gd name="connsiteX8" fmla="*/ 240030 w 535305"/>
                  <a:gd name="connsiteY8" fmla="*/ 120015 h 287655"/>
                  <a:gd name="connsiteX9" fmla="*/ 257175 w 535305"/>
                  <a:gd name="connsiteY9" fmla="*/ 116205 h 287655"/>
                  <a:gd name="connsiteX10" fmla="*/ 262890 w 535305"/>
                  <a:gd name="connsiteY10" fmla="*/ 112395 h 287655"/>
                  <a:gd name="connsiteX11" fmla="*/ 278130 w 535305"/>
                  <a:gd name="connsiteY11" fmla="*/ 106680 h 287655"/>
                  <a:gd name="connsiteX12" fmla="*/ 283845 w 535305"/>
                  <a:gd name="connsiteY12" fmla="*/ 104775 h 287655"/>
                  <a:gd name="connsiteX13" fmla="*/ 304800 w 535305"/>
                  <a:gd name="connsiteY13" fmla="*/ 91440 h 287655"/>
                  <a:gd name="connsiteX14" fmla="*/ 316230 w 535305"/>
                  <a:gd name="connsiteY14" fmla="*/ 85725 h 287655"/>
                  <a:gd name="connsiteX15" fmla="*/ 339090 w 535305"/>
                  <a:gd name="connsiteY15" fmla="*/ 68580 h 287655"/>
                  <a:gd name="connsiteX16" fmla="*/ 348615 w 535305"/>
                  <a:gd name="connsiteY16" fmla="*/ 60960 h 287655"/>
                  <a:gd name="connsiteX17" fmla="*/ 356235 w 535305"/>
                  <a:gd name="connsiteY17" fmla="*/ 57150 h 287655"/>
                  <a:gd name="connsiteX18" fmla="*/ 363855 w 535305"/>
                  <a:gd name="connsiteY18" fmla="*/ 51435 h 287655"/>
                  <a:gd name="connsiteX19" fmla="*/ 377190 w 535305"/>
                  <a:gd name="connsiteY19" fmla="*/ 38100 h 287655"/>
                  <a:gd name="connsiteX20" fmla="*/ 382905 w 535305"/>
                  <a:gd name="connsiteY20" fmla="*/ 36195 h 287655"/>
                  <a:gd name="connsiteX21" fmla="*/ 409575 w 535305"/>
                  <a:gd name="connsiteY21" fmla="*/ 32385 h 287655"/>
                  <a:gd name="connsiteX22" fmla="*/ 417195 w 535305"/>
                  <a:gd name="connsiteY22" fmla="*/ 30480 h 287655"/>
                  <a:gd name="connsiteX23" fmla="*/ 470535 w 535305"/>
                  <a:gd name="connsiteY23" fmla="*/ 28575 h 287655"/>
                  <a:gd name="connsiteX24" fmla="*/ 480060 w 535305"/>
                  <a:gd name="connsiteY24" fmla="*/ 26670 h 287655"/>
                  <a:gd name="connsiteX25" fmla="*/ 506730 w 535305"/>
                  <a:gd name="connsiteY25" fmla="*/ 17145 h 287655"/>
                  <a:gd name="connsiteX26" fmla="*/ 520065 w 535305"/>
                  <a:gd name="connsiteY26" fmla="*/ 7620 h 287655"/>
                  <a:gd name="connsiteX27" fmla="*/ 535305 w 535305"/>
                  <a:gd name="connsiteY27" fmla="*/ 0 h 287655"/>
                  <a:gd name="connsiteX28" fmla="*/ 533400 w 535305"/>
                  <a:gd name="connsiteY28" fmla="*/ 7620 h 287655"/>
                  <a:gd name="connsiteX29" fmla="*/ 521970 w 535305"/>
                  <a:gd name="connsiteY29" fmla="*/ 28575 h 287655"/>
                  <a:gd name="connsiteX30" fmla="*/ 516255 w 535305"/>
                  <a:gd name="connsiteY30" fmla="*/ 51435 h 287655"/>
                  <a:gd name="connsiteX31" fmla="*/ 512445 w 535305"/>
                  <a:gd name="connsiteY31" fmla="*/ 64770 h 287655"/>
                  <a:gd name="connsiteX32" fmla="*/ 510540 w 535305"/>
                  <a:gd name="connsiteY32" fmla="*/ 78105 h 287655"/>
                  <a:gd name="connsiteX33" fmla="*/ 502920 w 535305"/>
                  <a:gd name="connsiteY33" fmla="*/ 93345 h 287655"/>
                  <a:gd name="connsiteX34" fmla="*/ 497205 w 535305"/>
                  <a:gd name="connsiteY34" fmla="*/ 110490 h 287655"/>
                  <a:gd name="connsiteX35" fmla="*/ 495300 w 535305"/>
                  <a:gd name="connsiteY35" fmla="*/ 118110 h 287655"/>
                  <a:gd name="connsiteX36" fmla="*/ 487680 w 535305"/>
                  <a:gd name="connsiteY36" fmla="*/ 140970 h 287655"/>
                  <a:gd name="connsiteX37" fmla="*/ 485775 w 535305"/>
                  <a:gd name="connsiteY37" fmla="*/ 146685 h 287655"/>
                  <a:gd name="connsiteX38" fmla="*/ 470535 w 535305"/>
                  <a:gd name="connsiteY38" fmla="*/ 175260 h 287655"/>
                  <a:gd name="connsiteX39" fmla="*/ 464820 w 535305"/>
                  <a:gd name="connsiteY39" fmla="*/ 186690 h 287655"/>
                  <a:gd name="connsiteX40" fmla="*/ 461010 w 535305"/>
                  <a:gd name="connsiteY40" fmla="*/ 198120 h 287655"/>
                  <a:gd name="connsiteX41" fmla="*/ 453390 w 535305"/>
                  <a:gd name="connsiteY41" fmla="*/ 213360 h 287655"/>
                  <a:gd name="connsiteX42" fmla="*/ 451485 w 535305"/>
                  <a:gd name="connsiteY42" fmla="*/ 220980 h 287655"/>
                  <a:gd name="connsiteX43" fmla="*/ 445770 w 535305"/>
                  <a:gd name="connsiteY43" fmla="*/ 226695 h 287655"/>
                  <a:gd name="connsiteX44" fmla="*/ 438150 w 535305"/>
                  <a:gd name="connsiteY44" fmla="*/ 241935 h 287655"/>
                  <a:gd name="connsiteX45" fmla="*/ 422910 w 535305"/>
                  <a:gd name="connsiteY45" fmla="*/ 253365 h 287655"/>
                  <a:gd name="connsiteX46" fmla="*/ 415290 w 535305"/>
                  <a:gd name="connsiteY46" fmla="*/ 259080 h 287655"/>
                  <a:gd name="connsiteX47" fmla="*/ 401955 w 535305"/>
                  <a:gd name="connsiteY47" fmla="*/ 264795 h 287655"/>
                  <a:gd name="connsiteX48" fmla="*/ 392430 w 535305"/>
                  <a:gd name="connsiteY48" fmla="*/ 270510 h 287655"/>
                  <a:gd name="connsiteX49" fmla="*/ 377190 w 535305"/>
                  <a:gd name="connsiteY49" fmla="*/ 276225 h 287655"/>
                  <a:gd name="connsiteX50" fmla="*/ 371475 w 535305"/>
                  <a:gd name="connsiteY50" fmla="*/ 280035 h 287655"/>
                  <a:gd name="connsiteX51" fmla="*/ 327660 w 535305"/>
                  <a:gd name="connsiteY51" fmla="*/ 287655 h 287655"/>
                  <a:gd name="connsiteX52" fmla="*/ 272415 w 535305"/>
                  <a:gd name="connsiteY52" fmla="*/ 281940 h 287655"/>
                  <a:gd name="connsiteX53" fmla="*/ 260985 w 535305"/>
                  <a:gd name="connsiteY53" fmla="*/ 278130 h 287655"/>
                  <a:gd name="connsiteX54" fmla="*/ 253365 w 535305"/>
                  <a:gd name="connsiteY54" fmla="*/ 276225 h 287655"/>
                  <a:gd name="connsiteX55" fmla="*/ 243840 w 535305"/>
                  <a:gd name="connsiteY55" fmla="*/ 272415 h 287655"/>
                  <a:gd name="connsiteX56" fmla="*/ 196215 w 535305"/>
                  <a:gd name="connsiteY56" fmla="*/ 257175 h 287655"/>
                  <a:gd name="connsiteX57" fmla="*/ 182880 w 535305"/>
                  <a:gd name="connsiteY57" fmla="*/ 251460 h 287655"/>
                  <a:gd name="connsiteX58" fmla="*/ 167640 w 535305"/>
                  <a:gd name="connsiteY58" fmla="*/ 243840 h 287655"/>
                  <a:gd name="connsiteX59" fmla="*/ 139065 w 535305"/>
                  <a:gd name="connsiteY59" fmla="*/ 232410 h 287655"/>
                  <a:gd name="connsiteX60" fmla="*/ 131445 w 535305"/>
                  <a:gd name="connsiteY60" fmla="*/ 226695 h 287655"/>
                  <a:gd name="connsiteX61" fmla="*/ 102870 w 535305"/>
                  <a:gd name="connsiteY61" fmla="*/ 217170 h 287655"/>
                  <a:gd name="connsiteX62" fmla="*/ 78105 w 535305"/>
                  <a:gd name="connsiteY62" fmla="*/ 203835 h 287655"/>
                  <a:gd name="connsiteX63" fmla="*/ 47625 w 535305"/>
                  <a:gd name="connsiteY63" fmla="*/ 188595 h 287655"/>
                  <a:gd name="connsiteX64" fmla="*/ 17145 w 535305"/>
                  <a:gd name="connsiteY64" fmla="*/ 173355 h 287655"/>
                  <a:gd name="connsiteX65" fmla="*/ 0 w 535305"/>
                  <a:gd name="connsiteY65" fmla="*/ 167640 h 28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5305" h="287655">
                    <a:moveTo>
                      <a:pt x="0" y="167640"/>
                    </a:moveTo>
                    <a:lnTo>
                      <a:pt x="0" y="167640"/>
                    </a:lnTo>
                    <a:cubicBezTo>
                      <a:pt x="40722" y="143207"/>
                      <a:pt x="-1403" y="166609"/>
                      <a:pt x="36195" y="150495"/>
                    </a:cubicBezTo>
                    <a:cubicBezTo>
                      <a:pt x="39598" y="149036"/>
                      <a:pt x="42469" y="146553"/>
                      <a:pt x="45720" y="144780"/>
                    </a:cubicBezTo>
                    <a:cubicBezTo>
                      <a:pt x="49460" y="142740"/>
                      <a:pt x="53426" y="141134"/>
                      <a:pt x="57150" y="139065"/>
                    </a:cubicBezTo>
                    <a:cubicBezTo>
                      <a:pt x="59151" y="137953"/>
                      <a:pt x="60773" y="136185"/>
                      <a:pt x="62865" y="135255"/>
                    </a:cubicBezTo>
                    <a:cubicBezTo>
                      <a:pt x="72230" y="131093"/>
                      <a:pt x="74498" y="131691"/>
                      <a:pt x="83820" y="129540"/>
                    </a:cubicBezTo>
                    <a:cubicBezTo>
                      <a:pt x="93781" y="127241"/>
                      <a:pt x="102138" y="124241"/>
                      <a:pt x="112395" y="123825"/>
                    </a:cubicBezTo>
                    <a:cubicBezTo>
                      <a:pt x="154924" y="122101"/>
                      <a:pt x="197485" y="121285"/>
                      <a:pt x="240030" y="120015"/>
                    </a:cubicBezTo>
                    <a:cubicBezTo>
                      <a:pt x="241725" y="119676"/>
                      <a:pt x="254821" y="117214"/>
                      <a:pt x="257175" y="116205"/>
                    </a:cubicBezTo>
                    <a:cubicBezTo>
                      <a:pt x="259279" y="115303"/>
                      <a:pt x="260806" y="113342"/>
                      <a:pt x="262890" y="112395"/>
                    </a:cubicBezTo>
                    <a:cubicBezTo>
                      <a:pt x="267829" y="110150"/>
                      <a:pt x="273031" y="108534"/>
                      <a:pt x="278130" y="106680"/>
                    </a:cubicBezTo>
                    <a:cubicBezTo>
                      <a:pt x="280017" y="105994"/>
                      <a:pt x="282049" y="105673"/>
                      <a:pt x="283845" y="104775"/>
                    </a:cubicBezTo>
                    <a:cubicBezTo>
                      <a:pt x="292888" y="100253"/>
                      <a:pt x="295741" y="96724"/>
                      <a:pt x="304800" y="91440"/>
                    </a:cubicBezTo>
                    <a:cubicBezTo>
                      <a:pt x="308479" y="89294"/>
                      <a:pt x="312686" y="88088"/>
                      <a:pt x="316230" y="85725"/>
                    </a:cubicBezTo>
                    <a:cubicBezTo>
                      <a:pt x="324155" y="80441"/>
                      <a:pt x="331524" y="74366"/>
                      <a:pt x="339090" y="68580"/>
                    </a:cubicBezTo>
                    <a:cubicBezTo>
                      <a:pt x="342320" y="66110"/>
                      <a:pt x="344978" y="62778"/>
                      <a:pt x="348615" y="60960"/>
                    </a:cubicBezTo>
                    <a:cubicBezTo>
                      <a:pt x="351155" y="59690"/>
                      <a:pt x="353827" y="58655"/>
                      <a:pt x="356235" y="57150"/>
                    </a:cubicBezTo>
                    <a:cubicBezTo>
                      <a:pt x="358927" y="55467"/>
                      <a:pt x="361610" y="53680"/>
                      <a:pt x="363855" y="51435"/>
                    </a:cubicBezTo>
                    <a:cubicBezTo>
                      <a:pt x="373168" y="42122"/>
                      <a:pt x="365337" y="44873"/>
                      <a:pt x="377190" y="38100"/>
                    </a:cubicBezTo>
                    <a:cubicBezTo>
                      <a:pt x="378933" y="37104"/>
                      <a:pt x="380928" y="36544"/>
                      <a:pt x="382905" y="36195"/>
                    </a:cubicBezTo>
                    <a:cubicBezTo>
                      <a:pt x="391749" y="34634"/>
                      <a:pt x="400717" y="33861"/>
                      <a:pt x="409575" y="32385"/>
                    </a:cubicBezTo>
                    <a:cubicBezTo>
                      <a:pt x="412158" y="31955"/>
                      <a:pt x="414582" y="30643"/>
                      <a:pt x="417195" y="30480"/>
                    </a:cubicBezTo>
                    <a:cubicBezTo>
                      <a:pt x="434952" y="29370"/>
                      <a:pt x="452755" y="29210"/>
                      <a:pt x="470535" y="28575"/>
                    </a:cubicBezTo>
                    <a:cubicBezTo>
                      <a:pt x="473710" y="27940"/>
                      <a:pt x="476936" y="27522"/>
                      <a:pt x="480060" y="26670"/>
                    </a:cubicBezTo>
                    <a:cubicBezTo>
                      <a:pt x="484958" y="25334"/>
                      <a:pt x="503507" y="18610"/>
                      <a:pt x="506730" y="17145"/>
                    </a:cubicBezTo>
                    <a:cubicBezTo>
                      <a:pt x="510143" y="15594"/>
                      <a:pt x="517469" y="9134"/>
                      <a:pt x="520065" y="7620"/>
                    </a:cubicBezTo>
                    <a:cubicBezTo>
                      <a:pt x="524971" y="4758"/>
                      <a:pt x="530225" y="2540"/>
                      <a:pt x="535305" y="0"/>
                    </a:cubicBezTo>
                    <a:cubicBezTo>
                      <a:pt x="534670" y="2540"/>
                      <a:pt x="534463" y="5227"/>
                      <a:pt x="533400" y="7620"/>
                    </a:cubicBezTo>
                    <a:cubicBezTo>
                      <a:pt x="527886" y="20026"/>
                      <a:pt x="526588" y="14722"/>
                      <a:pt x="521970" y="28575"/>
                    </a:cubicBezTo>
                    <a:cubicBezTo>
                      <a:pt x="519486" y="36026"/>
                      <a:pt x="518413" y="43883"/>
                      <a:pt x="516255" y="51435"/>
                    </a:cubicBezTo>
                    <a:cubicBezTo>
                      <a:pt x="514985" y="55880"/>
                      <a:pt x="513414" y="60250"/>
                      <a:pt x="512445" y="64770"/>
                    </a:cubicBezTo>
                    <a:cubicBezTo>
                      <a:pt x="511504" y="69160"/>
                      <a:pt x="511960" y="73845"/>
                      <a:pt x="510540" y="78105"/>
                    </a:cubicBezTo>
                    <a:cubicBezTo>
                      <a:pt x="508744" y="83493"/>
                      <a:pt x="505460" y="88265"/>
                      <a:pt x="502920" y="93345"/>
                    </a:cubicBezTo>
                    <a:cubicBezTo>
                      <a:pt x="498745" y="114219"/>
                      <a:pt x="503965" y="92462"/>
                      <a:pt x="497205" y="110490"/>
                    </a:cubicBezTo>
                    <a:cubicBezTo>
                      <a:pt x="496286" y="112941"/>
                      <a:pt x="496081" y="115611"/>
                      <a:pt x="495300" y="118110"/>
                    </a:cubicBezTo>
                    <a:cubicBezTo>
                      <a:pt x="492904" y="125777"/>
                      <a:pt x="490220" y="133350"/>
                      <a:pt x="487680" y="140970"/>
                    </a:cubicBezTo>
                    <a:cubicBezTo>
                      <a:pt x="487045" y="142875"/>
                      <a:pt x="486808" y="144963"/>
                      <a:pt x="485775" y="146685"/>
                    </a:cubicBezTo>
                    <a:cubicBezTo>
                      <a:pt x="464594" y="181986"/>
                      <a:pt x="480785" y="152709"/>
                      <a:pt x="470535" y="175260"/>
                    </a:cubicBezTo>
                    <a:cubicBezTo>
                      <a:pt x="468772" y="179138"/>
                      <a:pt x="466458" y="182758"/>
                      <a:pt x="464820" y="186690"/>
                    </a:cubicBezTo>
                    <a:cubicBezTo>
                      <a:pt x="463275" y="190397"/>
                      <a:pt x="462592" y="194429"/>
                      <a:pt x="461010" y="198120"/>
                    </a:cubicBezTo>
                    <a:cubicBezTo>
                      <a:pt x="458773" y="203340"/>
                      <a:pt x="454768" y="207850"/>
                      <a:pt x="453390" y="213360"/>
                    </a:cubicBezTo>
                    <a:cubicBezTo>
                      <a:pt x="452755" y="215900"/>
                      <a:pt x="452784" y="218707"/>
                      <a:pt x="451485" y="220980"/>
                    </a:cubicBezTo>
                    <a:cubicBezTo>
                      <a:pt x="450148" y="223319"/>
                      <a:pt x="447216" y="224422"/>
                      <a:pt x="445770" y="226695"/>
                    </a:cubicBezTo>
                    <a:cubicBezTo>
                      <a:pt x="442721" y="231487"/>
                      <a:pt x="442585" y="238387"/>
                      <a:pt x="438150" y="241935"/>
                    </a:cubicBezTo>
                    <a:cubicBezTo>
                      <a:pt x="417861" y="258166"/>
                      <a:pt x="437063" y="243256"/>
                      <a:pt x="422910" y="253365"/>
                    </a:cubicBezTo>
                    <a:cubicBezTo>
                      <a:pt x="420326" y="255210"/>
                      <a:pt x="418077" y="257560"/>
                      <a:pt x="415290" y="259080"/>
                    </a:cubicBezTo>
                    <a:cubicBezTo>
                      <a:pt x="411044" y="261396"/>
                      <a:pt x="406280" y="262632"/>
                      <a:pt x="401955" y="264795"/>
                    </a:cubicBezTo>
                    <a:cubicBezTo>
                      <a:pt x="398643" y="266451"/>
                      <a:pt x="395792" y="268958"/>
                      <a:pt x="392430" y="270510"/>
                    </a:cubicBezTo>
                    <a:cubicBezTo>
                      <a:pt x="387504" y="272784"/>
                      <a:pt x="382129" y="273980"/>
                      <a:pt x="377190" y="276225"/>
                    </a:cubicBezTo>
                    <a:cubicBezTo>
                      <a:pt x="375106" y="277172"/>
                      <a:pt x="373660" y="279352"/>
                      <a:pt x="371475" y="280035"/>
                    </a:cubicBezTo>
                    <a:cubicBezTo>
                      <a:pt x="352408" y="285993"/>
                      <a:pt x="346163" y="285805"/>
                      <a:pt x="327660" y="287655"/>
                    </a:cubicBezTo>
                    <a:cubicBezTo>
                      <a:pt x="309245" y="285750"/>
                      <a:pt x="290742" y="284558"/>
                      <a:pt x="272415" y="281940"/>
                    </a:cubicBezTo>
                    <a:cubicBezTo>
                      <a:pt x="268439" y="281372"/>
                      <a:pt x="264832" y="279284"/>
                      <a:pt x="260985" y="278130"/>
                    </a:cubicBezTo>
                    <a:cubicBezTo>
                      <a:pt x="258477" y="277378"/>
                      <a:pt x="255849" y="277053"/>
                      <a:pt x="253365" y="276225"/>
                    </a:cubicBezTo>
                    <a:cubicBezTo>
                      <a:pt x="250121" y="275144"/>
                      <a:pt x="247084" y="273496"/>
                      <a:pt x="243840" y="272415"/>
                    </a:cubicBezTo>
                    <a:cubicBezTo>
                      <a:pt x="228027" y="267144"/>
                      <a:pt x="211535" y="263741"/>
                      <a:pt x="196215" y="257175"/>
                    </a:cubicBezTo>
                    <a:cubicBezTo>
                      <a:pt x="191770" y="255270"/>
                      <a:pt x="187262" y="253505"/>
                      <a:pt x="182880" y="251460"/>
                    </a:cubicBezTo>
                    <a:cubicBezTo>
                      <a:pt x="177733" y="249058"/>
                      <a:pt x="172849" y="246105"/>
                      <a:pt x="167640" y="243840"/>
                    </a:cubicBezTo>
                    <a:cubicBezTo>
                      <a:pt x="158232" y="239750"/>
                      <a:pt x="148336" y="236802"/>
                      <a:pt x="139065" y="232410"/>
                    </a:cubicBezTo>
                    <a:cubicBezTo>
                      <a:pt x="136196" y="231051"/>
                      <a:pt x="134371" y="227927"/>
                      <a:pt x="131445" y="226695"/>
                    </a:cubicBezTo>
                    <a:cubicBezTo>
                      <a:pt x="122192" y="222799"/>
                      <a:pt x="112220" y="220829"/>
                      <a:pt x="102870" y="217170"/>
                    </a:cubicBezTo>
                    <a:cubicBezTo>
                      <a:pt x="86840" y="210897"/>
                      <a:pt x="90856" y="210514"/>
                      <a:pt x="78105" y="203835"/>
                    </a:cubicBezTo>
                    <a:cubicBezTo>
                      <a:pt x="68043" y="198564"/>
                      <a:pt x="58172" y="192814"/>
                      <a:pt x="47625" y="188595"/>
                    </a:cubicBezTo>
                    <a:cubicBezTo>
                      <a:pt x="24323" y="179274"/>
                      <a:pt x="34266" y="184769"/>
                      <a:pt x="17145" y="173355"/>
                    </a:cubicBezTo>
                    <a:cubicBezTo>
                      <a:pt x="12837" y="166893"/>
                      <a:pt x="2858" y="168593"/>
                      <a:pt x="0" y="167640"/>
                    </a:cubicBezTo>
                    <a:close/>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3" name="Gerader Verbinder 12">
                <a:extLst>
                  <a:ext uri="{FF2B5EF4-FFF2-40B4-BE49-F238E27FC236}">
                    <a16:creationId xmlns:a16="http://schemas.microsoft.com/office/drawing/2014/main" id="{87081D08-2CEC-1F02-6179-3FF82128A7C4}"/>
                  </a:ext>
                </a:extLst>
              </p:cNvPr>
              <p:cNvCxnSpPr>
                <a:cxnSpLocks/>
              </p:cNvCxnSpPr>
              <p:nvPr/>
            </p:nvCxnSpPr>
            <p:spPr>
              <a:xfrm>
                <a:off x="5560383" y="2298382"/>
                <a:ext cx="6014" cy="909004"/>
              </a:xfrm>
              <a:prstGeom prst="line">
                <a:avLst/>
              </a:prstGeom>
              <a:ln w="15875">
                <a:solidFill>
                  <a:srgbClr val="00324A"/>
                </a:solidFill>
              </a:ln>
            </p:spPr>
            <p:style>
              <a:lnRef idx="1">
                <a:schemeClr val="dk1"/>
              </a:lnRef>
              <a:fillRef idx="0">
                <a:schemeClr val="dk1"/>
              </a:fillRef>
              <a:effectRef idx="0">
                <a:schemeClr val="dk1"/>
              </a:effectRef>
              <a:fontRef idx="minor">
                <a:schemeClr val="tx1"/>
              </a:fontRef>
            </p:style>
          </p:cxnSp>
        </p:grpSp>
        <p:sp>
          <p:nvSpPr>
            <p:cNvPr id="2" name="Gleichschenkliges Dreieck 1">
              <a:extLst>
                <a:ext uri="{FF2B5EF4-FFF2-40B4-BE49-F238E27FC236}">
                  <a16:creationId xmlns:a16="http://schemas.microsoft.com/office/drawing/2014/main" id="{D49FA8FE-2DB5-5403-896E-617079E53E52}"/>
                </a:ext>
              </a:extLst>
            </p:cNvPr>
            <p:cNvSpPr/>
            <p:nvPr/>
          </p:nvSpPr>
          <p:spPr>
            <a:xfrm rot="10800000">
              <a:off x="8115743" y="2231783"/>
              <a:ext cx="201209" cy="1784231"/>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2160844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CED43B-25F4-6A11-8E43-55AD28FAEB2D}"/>
              </a:ext>
            </a:extLst>
          </p:cNvPr>
          <p:cNvSpPr>
            <a:spLocks noGrp="1"/>
          </p:cNvSpPr>
          <p:nvPr>
            <p:ph type="title"/>
          </p:nvPr>
        </p:nvSpPr>
        <p:spPr/>
        <p:txBody>
          <a:bodyPr>
            <a:normAutofit fontScale="90000"/>
          </a:bodyPr>
          <a:lstStyle/>
          <a:p>
            <a:r>
              <a:rPr lang="de-DE" dirty="0" err="1"/>
              <a:t>Comparison</a:t>
            </a:r>
            <a:r>
              <a:rPr lang="de-DE" dirty="0"/>
              <a:t> </a:t>
            </a:r>
            <a:r>
              <a:rPr lang="de-DE" dirty="0" err="1"/>
              <a:t>of</a:t>
            </a:r>
            <a:r>
              <a:rPr lang="de-DE" dirty="0"/>
              <a:t> </a:t>
            </a:r>
            <a:r>
              <a:rPr lang="de-DE" dirty="0" err="1"/>
              <a:t>the</a:t>
            </a:r>
            <a:r>
              <a:rPr lang="de-DE" dirty="0"/>
              <a:t> </a:t>
            </a:r>
            <a:r>
              <a:rPr lang="de-DE" dirty="0" err="1"/>
              <a:t>clusters</a:t>
            </a:r>
            <a:r>
              <a:rPr lang="de-DE" dirty="0"/>
              <a:t> </a:t>
            </a:r>
            <a:r>
              <a:rPr lang="de-DE" dirty="0" err="1"/>
              <a:t>from</a:t>
            </a:r>
            <a:r>
              <a:rPr lang="de-DE" dirty="0"/>
              <a:t> </a:t>
            </a:r>
            <a:r>
              <a:rPr lang="de-DE" dirty="0" err="1"/>
              <a:t>the</a:t>
            </a:r>
            <a:r>
              <a:rPr lang="de-DE" dirty="0"/>
              <a:t> PCA</a:t>
            </a:r>
          </a:p>
        </p:txBody>
      </p:sp>
      <p:pic>
        <p:nvPicPr>
          <p:cNvPr id="6" name="Inhaltsplatzhalter 5">
            <a:extLst>
              <a:ext uri="{FF2B5EF4-FFF2-40B4-BE49-F238E27FC236}">
                <a16:creationId xmlns:a16="http://schemas.microsoft.com/office/drawing/2014/main" id="{5180E851-AD8B-424B-34E9-23A6C31815A6}"/>
              </a:ext>
            </a:extLst>
          </p:cNvPr>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3755231" y="984250"/>
            <a:ext cx="4741863" cy="4741863"/>
          </a:xfrm>
          <a:prstGeom prst="rect">
            <a:avLst/>
          </a:prstGeom>
          <a:noFill/>
          <a:ln>
            <a:noFill/>
            <a:prstDash/>
          </a:ln>
        </p:spPr>
      </p:pic>
      <p:sp>
        <p:nvSpPr>
          <p:cNvPr id="4" name="Datumsplatzhalter 3">
            <a:extLst>
              <a:ext uri="{FF2B5EF4-FFF2-40B4-BE49-F238E27FC236}">
                <a16:creationId xmlns:a16="http://schemas.microsoft.com/office/drawing/2014/main" id="{552C6F45-4B66-82C2-A71E-B7D68A2B3EC6}"/>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C9CD5B29-B933-4920-EF9B-BA83D7DAC509}"/>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40</a:t>
            </a:fld>
            <a:endParaRPr lang="en-GB" noProof="0" dirty="0"/>
          </a:p>
        </p:txBody>
      </p:sp>
    </p:spTree>
    <p:extLst>
      <p:ext uri="{BB962C8B-B14F-4D97-AF65-F5344CB8AC3E}">
        <p14:creationId xmlns:p14="http://schemas.microsoft.com/office/powerpoint/2010/main" val="1159828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1BC15B-ED71-D289-F343-19AA17B20086}"/>
              </a:ext>
            </a:extLst>
          </p:cNvPr>
          <p:cNvSpPr>
            <a:spLocks noGrp="1"/>
          </p:cNvSpPr>
          <p:nvPr>
            <p:ph type="title"/>
          </p:nvPr>
        </p:nvSpPr>
        <p:spPr/>
        <p:txBody>
          <a:bodyPr>
            <a:normAutofit fontScale="90000"/>
          </a:bodyPr>
          <a:lstStyle/>
          <a:p>
            <a:r>
              <a:rPr lang="de-DE" dirty="0" err="1"/>
              <a:t>Contribution</a:t>
            </a:r>
            <a:r>
              <a:rPr lang="de-DE" dirty="0"/>
              <a:t> </a:t>
            </a:r>
            <a:r>
              <a:rPr lang="de-DE" dirty="0" err="1"/>
              <a:t>of</a:t>
            </a:r>
            <a:r>
              <a:rPr lang="de-DE" dirty="0"/>
              <a:t> </a:t>
            </a:r>
            <a:r>
              <a:rPr lang="de-DE" dirty="0" err="1"/>
              <a:t>the</a:t>
            </a:r>
            <a:r>
              <a:rPr lang="de-DE" dirty="0"/>
              <a:t> </a:t>
            </a:r>
            <a:r>
              <a:rPr lang="de-DE" dirty="0" err="1"/>
              <a:t>cores</a:t>
            </a:r>
            <a:r>
              <a:rPr lang="de-DE" dirty="0"/>
              <a:t> / </a:t>
            </a:r>
            <a:r>
              <a:rPr lang="de-DE" dirty="0" err="1"/>
              <a:t>layers</a:t>
            </a:r>
            <a:r>
              <a:rPr lang="de-DE" dirty="0"/>
              <a:t> </a:t>
            </a:r>
            <a:r>
              <a:rPr lang="de-DE" dirty="0" err="1"/>
              <a:t>to</a:t>
            </a:r>
            <a:r>
              <a:rPr lang="de-DE" dirty="0"/>
              <a:t> </a:t>
            </a:r>
            <a:r>
              <a:rPr lang="de-DE" dirty="0" err="1"/>
              <a:t>the</a:t>
            </a:r>
            <a:r>
              <a:rPr lang="de-DE" dirty="0"/>
              <a:t> </a:t>
            </a:r>
            <a:r>
              <a:rPr lang="de-DE" dirty="0" err="1"/>
              <a:t>three</a:t>
            </a:r>
            <a:r>
              <a:rPr lang="de-DE" dirty="0"/>
              <a:t> </a:t>
            </a:r>
            <a:r>
              <a:rPr lang="de-DE" dirty="0" err="1"/>
              <a:t>resulting</a:t>
            </a:r>
            <a:r>
              <a:rPr lang="de-DE" dirty="0"/>
              <a:t> </a:t>
            </a:r>
            <a:r>
              <a:rPr lang="de-DE" dirty="0" err="1"/>
              <a:t>clusters</a:t>
            </a:r>
            <a:endParaRPr lang="de-DE" dirty="0"/>
          </a:p>
        </p:txBody>
      </p:sp>
      <p:pic>
        <p:nvPicPr>
          <p:cNvPr id="6" name="Inhaltsplatzhalter 5" descr="Ein Bild, das Text, Screenshot, Diagramm, Farbigkeit enthält.&#10;&#10;KI-generierte Inhalte können fehlerhaft sein.">
            <a:extLst>
              <a:ext uri="{FF2B5EF4-FFF2-40B4-BE49-F238E27FC236}">
                <a16:creationId xmlns:a16="http://schemas.microsoft.com/office/drawing/2014/main" id="{30380A19-A8E4-F05D-0CF2-9C7CEC7AD51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219471" y="874079"/>
            <a:ext cx="4876529" cy="4876529"/>
          </a:xfrm>
          <a:prstGeom prst="rect">
            <a:avLst/>
          </a:prstGeom>
          <a:noFill/>
          <a:ln>
            <a:noFill/>
          </a:ln>
        </p:spPr>
      </p:pic>
      <p:sp>
        <p:nvSpPr>
          <p:cNvPr id="4" name="Datumsplatzhalter 3">
            <a:extLst>
              <a:ext uri="{FF2B5EF4-FFF2-40B4-BE49-F238E27FC236}">
                <a16:creationId xmlns:a16="http://schemas.microsoft.com/office/drawing/2014/main" id="{3B1EC96B-335B-AE3D-A94E-E472467E1882}"/>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00F17DE7-2CEE-DA63-D085-B0871F623A8F}"/>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41</a:t>
            </a:fld>
            <a:endParaRPr lang="en-GB" noProof="0" dirty="0"/>
          </a:p>
        </p:txBody>
      </p:sp>
      <p:pic>
        <p:nvPicPr>
          <p:cNvPr id="7" name="Grafik 6" descr="Ein Bild, das Text, Screenshot, Diagramm, Rechteck enthält.&#10;&#10;KI-generierte Inhalte können fehlerhaft sein.">
            <a:extLst>
              <a:ext uri="{FF2B5EF4-FFF2-40B4-BE49-F238E27FC236}">
                <a16:creationId xmlns:a16="http://schemas.microsoft.com/office/drawing/2014/main" id="{A0D61164-38C2-81E5-80CE-2D96BC29741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874080"/>
            <a:ext cx="4876529" cy="4876529"/>
          </a:xfrm>
          <a:prstGeom prst="rect">
            <a:avLst/>
          </a:prstGeom>
          <a:noFill/>
          <a:ln>
            <a:noFill/>
          </a:ln>
        </p:spPr>
      </p:pic>
    </p:spTree>
    <p:extLst>
      <p:ext uri="{BB962C8B-B14F-4D97-AF65-F5344CB8AC3E}">
        <p14:creationId xmlns:p14="http://schemas.microsoft.com/office/powerpoint/2010/main" val="3918458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F981A-934A-6EF1-8FC5-63F619A6F45C}"/>
              </a:ext>
            </a:extLst>
          </p:cNvPr>
          <p:cNvSpPr>
            <a:spLocks noGrp="1"/>
          </p:cNvSpPr>
          <p:nvPr>
            <p:ph type="title"/>
          </p:nvPr>
        </p:nvSpPr>
        <p:spPr/>
        <p:txBody>
          <a:bodyPr>
            <a:normAutofit fontScale="90000"/>
          </a:bodyPr>
          <a:lstStyle/>
          <a:p>
            <a:r>
              <a:rPr lang="de-DE" dirty="0"/>
              <a:t>References</a:t>
            </a:r>
          </a:p>
        </p:txBody>
      </p:sp>
      <p:sp>
        <p:nvSpPr>
          <p:cNvPr id="3" name="Datumsplatzhalter 2">
            <a:extLst>
              <a:ext uri="{FF2B5EF4-FFF2-40B4-BE49-F238E27FC236}">
                <a16:creationId xmlns:a16="http://schemas.microsoft.com/office/drawing/2014/main" id="{3059FCBC-1501-F31F-F8F4-D791B2B1DA40}"/>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4" name="Foliennummernplatzhalter 3">
            <a:extLst>
              <a:ext uri="{FF2B5EF4-FFF2-40B4-BE49-F238E27FC236}">
                <a16:creationId xmlns:a16="http://schemas.microsoft.com/office/drawing/2014/main" id="{2EB2C7D7-4850-C356-B6A0-364CB9FBDC64}"/>
              </a:ext>
            </a:extLst>
          </p:cNvPr>
          <p:cNvSpPr>
            <a:spLocks noGrp="1"/>
          </p:cNvSpPr>
          <p:nvPr>
            <p:ph type="sldNum" sz="quarter" idx="11"/>
          </p:nvPr>
        </p:nvSpPr>
        <p:spPr/>
        <p:txBody>
          <a:bodyPr/>
          <a:lstStyle/>
          <a:p>
            <a:r>
              <a:rPr lang="de-DE" dirty="0"/>
              <a:t>EGU 2026 – Carolin Frauhammer</a:t>
            </a:r>
          </a:p>
          <a:p>
            <a:fld id="{E5ED3353-6082-4320-8390-9AF86134CC09}" type="slidenum">
              <a:rPr lang="de-DE" smtClean="0"/>
              <a:pPr/>
              <a:t>42</a:t>
            </a:fld>
            <a:endParaRPr lang="de-DE" dirty="0"/>
          </a:p>
        </p:txBody>
      </p:sp>
      <p:sp>
        <p:nvSpPr>
          <p:cNvPr id="5" name="Textfeld 4">
            <a:extLst>
              <a:ext uri="{FF2B5EF4-FFF2-40B4-BE49-F238E27FC236}">
                <a16:creationId xmlns:a16="http://schemas.microsoft.com/office/drawing/2014/main" id="{C06774F5-D6EB-AD3E-5E88-EFD5F3FAE293}"/>
              </a:ext>
            </a:extLst>
          </p:cNvPr>
          <p:cNvSpPr txBox="1"/>
          <p:nvPr/>
        </p:nvSpPr>
        <p:spPr>
          <a:xfrm>
            <a:off x="266076" y="735955"/>
            <a:ext cx="11616323" cy="5386090"/>
          </a:xfrm>
          <a:prstGeom prst="rect">
            <a:avLst/>
          </a:prstGeom>
          <a:noFill/>
        </p:spPr>
        <p:txBody>
          <a:bodyPr wrap="square" rtlCol="0">
            <a:spAutoFit/>
          </a:bodyPr>
          <a:lstStyle/>
          <a:p>
            <a:pPr marL="180000" indent="-457200">
              <a:spcAft>
                <a:spcPts val="600"/>
              </a:spcAft>
            </a:pPr>
            <a:r>
              <a:rPr lang="en-GB" sz="1400" dirty="0"/>
              <a:t>Anthony, K. M. Walter; Zimov, S. A.; Grosse, G.; Jones, M. C.; Anthony, P. M.; Chapin, F. S. et al. (2014): A shift of thermokarst lakes from carbon sources to sinks during the Holocene epoch. In: </a:t>
            </a:r>
            <a:r>
              <a:rPr lang="en-GB" sz="1400" i="1" dirty="0"/>
              <a:t>Nature </a:t>
            </a:r>
            <a:r>
              <a:rPr lang="en-GB" sz="1400" dirty="0"/>
              <a:t>511 (7510), S. 452–456. DOI: 10.1038/nature13560.</a:t>
            </a:r>
            <a:endParaRPr lang="de-DE" sz="1400" dirty="0"/>
          </a:p>
          <a:p>
            <a:pPr marL="180000" indent="-457200">
              <a:spcAft>
                <a:spcPts val="600"/>
              </a:spcAft>
            </a:pPr>
            <a:r>
              <a:rPr lang="en-GB" sz="1400" dirty="0"/>
              <a:t>Athy, L. F. (1930): Density, Porosity, and Compaction of Sedimentary Rocks. In: </a:t>
            </a:r>
            <a:r>
              <a:rPr lang="en-GB" sz="1400" i="1" dirty="0"/>
              <a:t>Bulletin </a:t>
            </a:r>
            <a:r>
              <a:rPr lang="en-GB" sz="1400" dirty="0"/>
              <a:t>14. DOI: 10.1306/3D93289E-16B1-11D7-8645000102C1865D.</a:t>
            </a:r>
            <a:endParaRPr lang="de-DE" sz="1400" dirty="0"/>
          </a:p>
          <a:p>
            <a:pPr marL="180000" indent="-457200">
              <a:spcAft>
                <a:spcPts val="600"/>
              </a:spcAft>
            </a:pPr>
            <a:r>
              <a:rPr lang="en-GB" sz="1400" dirty="0"/>
              <a:t>Burn, Christopher R. (2020): Permafrost Landscape Features. In: </a:t>
            </a:r>
            <a:r>
              <a:rPr lang="en-GB" sz="1400" dirty="0" err="1"/>
              <a:t>Encyclopedia</a:t>
            </a:r>
            <a:r>
              <a:rPr lang="en-GB" sz="1400" dirty="0"/>
              <a:t> of the World's Biomes: Elsevier, S. 303–320.</a:t>
            </a:r>
            <a:endParaRPr lang="de-DE" sz="1400" dirty="0"/>
          </a:p>
          <a:p>
            <a:pPr marL="180000" indent="-457200">
              <a:spcAft>
                <a:spcPts val="600"/>
              </a:spcAft>
            </a:pPr>
            <a:r>
              <a:rPr lang="en-GB" sz="1400" dirty="0"/>
              <a:t>French, Hugh M. (2007): The Periglacial Environment: Wiley.</a:t>
            </a:r>
            <a:endParaRPr lang="de-DE" sz="1400" dirty="0"/>
          </a:p>
          <a:p>
            <a:pPr marL="180000" indent="-457200">
              <a:spcAft>
                <a:spcPts val="600"/>
              </a:spcAft>
            </a:pPr>
            <a:r>
              <a:rPr lang="en-GB" sz="1400" dirty="0"/>
              <a:t>IPCC (2023): Summary for Policymakers. In: IPCC (Hg.): Climate Change 2021: The Physical Science Basis. Contribution of Working Group I to the Sixth Assessment Report of the Intergovernmental Panel on Climate Change. Unter </a:t>
            </a:r>
            <a:r>
              <a:rPr lang="en-GB" sz="1400" dirty="0" err="1"/>
              <a:t>Mitarbeit</a:t>
            </a:r>
            <a:r>
              <a:rPr lang="en-GB" sz="1400" dirty="0"/>
              <a:t> von V. Masson-Delmotte, P. Zhai, A. Pirani, S. L. Connors und et al.: Cambridge University Press, S. 3–32.</a:t>
            </a:r>
            <a:endParaRPr lang="de-DE" sz="1400" dirty="0"/>
          </a:p>
          <a:p>
            <a:pPr marL="180000" indent="-457200">
              <a:spcAft>
                <a:spcPts val="600"/>
              </a:spcAft>
            </a:pPr>
            <a:r>
              <a:rPr lang="en-GB" sz="1400" dirty="0"/>
              <a:t>Irrgang, Anna M.; Bendixen, Mette; Farquharson, Louise M.; </a:t>
            </a:r>
            <a:r>
              <a:rPr lang="en-GB" sz="1400" dirty="0" err="1"/>
              <a:t>Baranskaya</a:t>
            </a:r>
            <a:r>
              <a:rPr lang="en-GB" sz="1400" dirty="0"/>
              <a:t>, Alisa V.; Erikson, Li H.; Gibbs, Ann E. et al. (2022): Drivers, dynamics and impacts of changing Arctic coasts. </a:t>
            </a:r>
            <a:r>
              <a:rPr lang="fr-FR" sz="1400" dirty="0"/>
              <a:t>In: </a:t>
            </a:r>
            <a:r>
              <a:rPr lang="fr-FR" sz="1400" i="1" dirty="0"/>
              <a:t>Nat </a:t>
            </a:r>
            <a:r>
              <a:rPr lang="fr-FR" sz="1400" i="1" dirty="0" err="1"/>
              <a:t>Rev</a:t>
            </a:r>
            <a:r>
              <a:rPr lang="fr-FR" sz="1400" i="1" dirty="0"/>
              <a:t> </a:t>
            </a:r>
            <a:r>
              <a:rPr lang="fr-FR" sz="1400" i="1" dirty="0" err="1"/>
              <a:t>Earth</a:t>
            </a:r>
            <a:r>
              <a:rPr lang="fr-FR" sz="1400" i="1" dirty="0"/>
              <a:t> Environ </a:t>
            </a:r>
            <a:r>
              <a:rPr lang="fr-FR" sz="1400" dirty="0"/>
              <a:t>3 (1), S. 39–54. DOI: 10.1038/s43017-021-00232-1.</a:t>
            </a:r>
            <a:endParaRPr lang="de-DE" sz="1400" dirty="0"/>
          </a:p>
          <a:p>
            <a:pPr marL="180000" indent="-457200">
              <a:spcAft>
                <a:spcPts val="600"/>
              </a:spcAft>
            </a:pPr>
            <a:r>
              <a:rPr lang="fr-FR" sz="1400" dirty="0"/>
              <a:t>Jones, Benjamin M.; Grosse, Guido; </a:t>
            </a:r>
            <a:r>
              <a:rPr lang="fr-FR" sz="1400" dirty="0" err="1"/>
              <a:t>Farquharson</a:t>
            </a:r>
            <a:r>
              <a:rPr lang="fr-FR" sz="1400" dirty="0"/>
              <a:t>, Louise M.; Roy-</a:t>
            </a:r>
            <a:r>
              <a:rPr lang="fr-FR" sz="1400" dirty="0" err="1"/>
              <a:t>Léveillée</a:t>
            </a:r>
            <a:r>
              <a:rPr lang="fr-FR" sz="1400" dirty="0"/>
              <a:t>, Pascale; </a:t>
            </a:r>
            <a:r>
              <a:rPr lang="fr-FR" sz="1400" dirty="0" err="1"/>
              <a:t>Veremeeva</a:t>
            </a:r>
            <a:r>
              <a:rPr lang="fr-FR" sz="1400" dirty="0"/>
              <a:t>, Alexandra; </a:t>
            </a:r>
            <a:r>
              <a:rPr lang="fr-FR" sz="1400" dirty="0" err="1"/>
              <a:t>Kanevskiy</a:t>
            </a:r>
            <a:r>
              <a:rPr lang="fr-FR" sz="1400" dirty="0"/>
              <a:t>, Mikhail Z. et al. </a:t>
            </a:r>
            <a:r>
              <a:rPr lang="en-GB" sz="1400" dirty="0"/>
              <a:t>(2022): Lake and drained lake basin systems in lowland permafrost regions. In: </a:t>
            </a:r>
            <a:r>
              <a:rPr lang="en-GB" sz="1400" i="1" dirty="0"/>
              <a:t>Nat Rev Earth Environ </a:t>
            </a:r>
            <a:r>
              <a:rPr lang="en-GB" sz="1400" dirty="0"/>
              <a:t>3 (1), S. 85–98. DOI: 10.1038/s43017-021-00238-9.</a:t>
            </a:r>
            <a:endParaRPr lang="de-DE" sz="1400" dirty="0"/>
          </a:p>
          <a:p>
            <a:pPr marL="180000" indent="-457200">
              <a:spcAft>
                <a:spcPts val="600"/>
              </a:spcAft>
            </a:pPr>
            <a:r>
              <a:rPr lang="en-GB" sz="1400" dirty="0"/>
              <a:t>Jones, Benjamin M.; Schaeffer Tessier, Susan; Tessier, Tim; Brubaker, Michael; Brook, Mike; Schaeffer, Jackie et al. (2023): Integrating local environmental observations and remote sensing to better understand the life cycle of a thermokarst lake in Arctic Alaska. In: </a:t>
            </a:r>
            <a:r>
              <a:rPr lang="en-GB" sz="1400" i="1" dirty="0"/>
              <a:t>Arctic, Antarctic, and Alpine Research </a:t>
            </a:r>
            <a:r>
              <a:rPr lang="en-GB" sz="1400" dirty="0"/>
              <a:t>55 (1), Artikel 2195518. DOI: 10.1080/15230430.2023.2195518.</a:t>
            </a:r>
            <a:endParaRPr lang="de-DE" sz="1400" dirty="0"/>
          </a:p>
          <a:p>
            <a:pPr marL="180000" indent="-457200">
              <a:spcAft>
                <a:spcPts val="600"/>
              </a:spcAft>
            </a:pPr>
            <a:r>
              <a:rPr lang="en-GB" sz="1400" dirty="0"/>
              <a:t>Lisiecki, Lorraine E.; Herbert, Timothy D. (2007): Automated composite depth scale construction and estimates of sediment core extension. In: </a:t>
            </a:r>
            <a:r>
              <a:rPr lang="en-GB" sz="1400" i="1" dirty="0" err="1"/>
              <a:t>Paleoceanography</a:t>
            </a:r>
            <a:r>
              <a:rPr lang="en-GB" sz="1400" i="1" dirty="0"/>
              <a:t> </a:t>
            </a:r>
            <a:r>
              <a:rPr lang="en-GB" sz="1400" dirty="0"/>
              <a:t>22 (4), Artikel 2006PA001401. DOI: 10.1029/2006PA001401.</a:t>
            </a:r>
          </a:p>
          <a:p>
            <a:pPr marL="180000" indent="-457200">
              <a:spcAft>
                <a:spcPts val="600"/>
              </a:spcAft>
            </a:pPr>
            <a:r>
              <a:rPr lang="en-GB" sz="1400" dirty="0"/>
              <a:t>Parazoo, Nicholas C.; Koven, Charles D.; Lawrence, David M.; Romanovsky, Vladimir; Miller, Charles E. (2018): Detecting the permafrost carbon feedback: talik formation and increased cold-season respiration as precursors to sink-to-source transitions. In: </a:t>
            </a:r>
            <a:r>
              <a:rPr lang="en-GB" sz="1400" i="1" dirty="0"/>
              <a:t>The Cryosphere </a:t>
            </a:r>
            <a:r>
              <a:rPr lang="en-GB" sz="1400" dirty="0"/>
              <a:t>12 (1), S. 123–144. DOI: 10.5194/tc-12-123-2018.</a:t>
            </a:r>
            <a:endParaRPr lang="de-DE" sz="1400" dirty="0"/>
          </a:p>
          <a:p>
            <a:pPr marL="180000" indent="-457200">
              <a:spcAft>
                <a:spcPts val="600"/>
              </a:spcAft>
            </a:pPr>
            <a:endParaRPr lang="de-DE" sz="1400" dirty="0"/>
          </a:p>
        </p:txBody>
      </p:sp>
    </p:spTree>
    <p:extLst>
      <p:ext uri="{BB962C8B-B14F-4D97-AF65-F5344CB8AC3E}">
        <p14:creationId xmlns:p14="http://schemas.microsoft.com/office/powerpoint/2010/main" val="2990744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C5762-4E79-79CF-EF55-5488F9559D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EDA88F-1805-D8B3-FE37-1480AA350651}"/>
              </a:ext>
            </a:extLst>
          </p:cNvPr>
          <p:cNvSpPr>
            <a:spLocks noGrp="1"/>
          </p:cNvSpPr>
          <p:nvPr>
            <p:ph type="title"/>
          </p:nvPr>
        </p:nvSpPr>
        <p:spPr/>
        <p:txBody>
          <a:bodyPr>
            <a:normAutofit fontScale="90000"/>
          </a:bodyPr>
          <a:lstStyle/>
          <a:p>
            <a:r>
              <a:rPr lang="de-DE" dirty="0"/>
              <a:t>References</a:t>
            </a:r>
          </a:p>
        </p:txBody>
      </p:sp>
      <p:sp>
        <p:nvSpPr>
          <p:cNvPr id="3" name="Datumsplatzhalter 2">
            <a:extLst>
              <a:ext uri="{FF2B5EF4-FFF2-40B4-BE49-F238E27FC236}">
                <a16:creationId xmlns:a16="http://schemas.microsoft.com/office/drawing/2014/main" id="{1496D128-D76E-2055-6C42-26B0771FDDB8}"/>
              </a:ext>
            </a:extLst>
          </p:cNvPr>
          <p:cNvSpPr>
            <a:spLocks noGrp="1"/>
          </p:cNvSpPr>
          <p:nvPr>
            <p:ph type="dt" sz="half" idx="10"/>
          </p:nvPr>
        </p:nvSpPr>
        <p:spPr/>
        <p:txBody>
          <a:bodyPr/>
          <a:lstStyle/>
          <a:p>
            <a:pPr>
              <a:lnSpc>
                <a:spcPct val="150000"/>
              </a:lnSpc>
            </a:pPr>
            <a:r>
              <a:rPr lang="en-GB"/>
              <a:t>Saturday, 06 May 2026</a:t>
            </a:r>
            <a:endParaRPr lang="en-GB" dirty="0"/>
          </a:p>
        </p:txBody>
      </p:sp>
      <p:sp>
        <p:nvSpPr>
          <p:cNvPr id="4" name="Foliennummernplatzhalter 3">
            <a:extLst>
              <a:ext uri="{FF2B5EF4-FFF2-40B4-BE49-F238E27FC236}">
                <a16:creationId xmlns:a16="http://schemas.microsoft.com/office/drawing/2014/main" id="{F466BEDB-9FCA-4193-FF09-2D8BD09F7FE2}"/>
              </a:ext>
            </a:extLst>
          </p:cNvPr>
          <p:cNvSpPr>
            <a:spLocks noGrp="1"/>
          </p:cNvSpPr>
          <p:nvPr>
            <p:ph type="sldNum" sz="quarter" idx="11"/>
          </p:nvPr>
        </p:nvSpPr>
        <p:spPr/>
        <p:txBody>
          <a:bodyPr/>
          <a:lstStyle/>
          <a:p>
            <a:r>
              <a:rPr lang="de-DE" dirty="0"/>
              <a:t>EGU 2026 – Carolin Frauhammer</a:t>
            </a:r>
          </a:p>
          <a:p>
            <a:fld id="{E5ED3353-6082-4320-8390-9AF86134CC09}" type="slidenum">
              <a:rPr lang="de-DE" smtClean="0"/>
              <a:pPr/>
              <a:t>43</a:t>
            </a:fld>
            <a:endParaRPr lang="de-DE" dirty="0"/>
          </a:p>
        </p:txBody>
      </p:sp>
      <p:sp>
        <p:nvSpPr>
          <p:cNvPr id="5" name="Textfeld 4">
            <a:extLst>
              <a:ext uri="{FF2B5EF4-FFF2-40B4-BE49-F238E27FC236}">
                <a16:creationId xmlns:a16="http://schemas.microsoft.com/office/drawing/2014/main" id="{44B9004C-2A16-6F34-BA25-3C62E020DDFE}"/>
              </a:ext>
            </a:extLst>
          </p:cNvPr>
          <p:cNvSpPr txBox="1"/>
          <p:nvPr/>
        </p:nvSpPr>
        <p:spPr>
          <a:xfrm>
            <a:off x="266076" y="740705"/>
            <a:ext cx="11616323" cy="4508927"/>
          </a:xfrm>
          <a:prstGeom prst="rect">
            <a:avLst/>
          </a:prstGeom>
          <a:noFill/>
        </p:spPr>
        <p:txBody>
          <a:bodyPr wrap="square" rtlCol="0">
            <a:spAutoFit/>
          </a:bodyPr>
          <a:lstStyle/>
          <a:p>
            <a:pPr marL="180000" indent="-457200">
              <a:spcAft>
                <a:spcPts val="600"/>
              </a:spcAft>
            </a:pPr>
            <a:r>
              <a:rPr lang="en-GB" sz="1400" dirty="0"/>
              <a:t>Rantanen, Mika; </a:t>
            </a:r>
            <a:r>
              <a:rPr lang="en-GB" sz="1400" dirty="0" err="1"/>
              <a:t>Karpechko</a:t>
            </a:r>
            <a:r>
              <a:rPr lang="en-GB" sz="1400" dirty="0"/>
              <a:t>, Alexey Yu.; Lipponen, Antti; Nordling, Kalle; Hyvärinen, Otto; </a:t>
            </a:r>
            <a:r>
              <a:rPr lang="en-GB" sz="1400" dirty="0" err="1"/>
              <a:t>Ruosteenoja</a:t>
            </a:r>
            <a:r>
              <a:rPr lang="en-GB" sz="1400" dirty="0"/>
              <a:t>, Kimmo et al. (2022): The Arctic has warmed nearly four times faster than the globe since 1979. </a:t>
            </a:r>
            <a:r>
              <a:rPr lang="de-DE" sz="1400" dirty="0"/>
              <a:t>In: </a:t>
            </a:r>
            <a:r>
              <a:rPr lang="de-DE" sz="1400" i="1" dirty="0"/>
              <a:t>Commun Earth Environ </a:t>
            </a:r>
            <a:r>
              <a:rPr lang="de-DE" sz="1400" dirty="0"/>
              <a:t>3 (1). DOI: 10.1038/s43247-022-00498-3.</a:t>
            </a:r>
          </a:p>
          <a:p>
            <a:pPr marL="180000" indent="-457200">
              <a:spcAft>
                <a:spcPts val="600"/>
              </a:spcAft>
            </a:pPr>
            <a:r>
              <a:rPr lang="de-DE" sz="1400" dirty="0" err="1"/>
              <a:t>Rettelbach</a:t>
            </a:r>
            <a:r>
              <a:rPr lang="de-DE" sz="1400" dirty="0"/>
              <a:t>, Tabea; </a:t>
            </a:r>
            <a:r>
              <a:rPr lang="de-DE" sz="1400" dirty="0" err="1"/>
              <a:t>Nitze</a:t>
            </a:r>
            <a:r>
              <a:rPr lang="de-DE" sz="1400" dirty="0"/>
              <a:t>, Ingmar; Grünberg, Inge; </a:t>
            </a:r>
            <a:r>
              <a:rPr lang="de-DE" sz="1400" dirty="0" err="1"/>
              <a:t>Hammar</a:t>
            </a:r>
            <a:r>
              <a:rPr lang="de-DE" sz="1400" dirty="0"/>
              <a:t>, Jennika; Schäffler, Simon; Hein, Daniel et al. </a:t>
            </a:r>
            <a:r>
              <a:rPr lang="en-GB" sz="1400" dirty="0"/>
              <a:t>(2024): Very high resolution aerial image </a:t>
            </a:r>
            <a:r>
              <a:rPr lang="en-GB" sz="1400" dirty="0" err="1"/>
              <a:t>orthomosaics</a:t>
            </a:r>
            <a:r>
              <a:rPr lang="en-GB" sz="1400" dirty="0"/>
              <a:t>, point clouds, and elevation datasets of select permafrost landscapes in Alaska and northwestern Canada. In: </a:t>
            </a:r>
            <a:r>
              <a:rPr lang="en-GB" sz="1400" i="1" dirty="0"/>
              <a:t>Earth Syst. Sci. Data </a:t>
            </a:r>
            <a:r>
              <a:rPr lang="en-GB" sz="1400" dirty="0"/>
              <a:t>16 (12), S. 5767–5798. DOI: 10.5194/essd-16-5767-2024.</a:t>
            </a:r>
            <a:endParaRPr lang="de-DE" sz="1400" dirty="0"/>
          </a:p>
          <a:p>
            <a:pPr marL="180000" indent="-457200">
              <a:spcAft>
                <a:spcPts val="600"/>
              </a:spcAft>
            </a:pPr>
            <a:r>
              <a:rPr lang="en-GB" sz="1400" dirty="0"/>
              <a:t>Schaefer, Kevin; </a:t>
            </a:r>
            <a:r>
              <a:rPr lang="en-GB" sz="1400" dirty="0" err="1"/>
              <a:t>Lantuit</a:t>
            </a:r>
            <a:r>
              <a:rPr lang="en-GB" sz="1400" dirty="0"/>
              <a:t>, Hugues; Romanovsky, Vladimir E.; Schuur, Edward A. G.; Witt, Ronald (2014): The impact of the permafrost carbon feedback on global climate. In: </a:t>
            </a:r>
            <a:r>
              <a:rPr lang="en-GB" sz="1400" i="1" dirty="0"/>
              <a:t>Environ. Res. Lett. </a:t>
            </a:r>
            <a:r>
              <a:rPr lang="en-GB" sz="1400" dirty="0"/>
              <a:t>9 (8), S. 85003. DOI: 10.1088/1748-9326/9/8/085003.</a:t>
            </a:r>
            <a:endParaRPr lang="de-DE" sz="1400" dirty="0"/>
          </a:p>
          <a:p>
            <a:pPr marL="180000" indent="-457200">
              <a:spcAft>
                <a:spcPts val="600"/>
              </a:spcAft>
            </a:pPr>
            <a:r>
              <a:rPr lang="en-GB" sz="1400" dirty="0"/>
              <a:t>Schuur, E. A. G.; McGuire, A. D.; </a:t>
            </a:r>
            <a:r>
              <a:rPr lang="en-GB" sz="1400" dirty="0" err="1"/>
              <a:t>Schädel</a:t>
            </a:r>
            <a:r>
              <a:rPr lang="en-GB" sz="1400" dirty="0"/>
              <a:t>, C.; Grosse, G.; Harden, J. W.; Hayes, D. J. et al. (2015): Climate change and the permafrost carbon feedback. In: </a:t>
            </a:r>
            <a:r>
              <a:rPr lang="en-GB" sz="1400" i="1" dirty="0"/>
              <a:t>Nature </a:t>
            </a:r>
            <a:r>
              <a:rPr lang="en-GB" sz="1400" dirty="0"/>
              <a:t>520 (7546), S. 171–179. DOI: 10.1038/nature14338.</a:t>
            </a:r>
            <a:endParaRPr lang="de-DE" sz="1400" dirty="0"/>
          </a:p>
          <a:p>
            <a:pPr marL="180000" indent="-457200">
              <a:spcAft>
                <a:spcPts val="600"/>
              </a:spcAft>
            </a:pPr>
            <a:r>
              <a:rPr lang="en-GB" sz="1400" dirty="0"/>
              <a:t>Schuur, Edward A.G.; Abbott, Benjamin W.; Commane, Roisin; </a:t>
            </a:r>
            <a:r>
              <a:rPr lang="en-GB" sz="1400" dirty="0" err="1"/>
              <a:t>Ernakovich</a:t>
            </a:r>
            <a:r>
              <a:rPr lang="en-GB" sz="1400" dirty="0"/>
              <a:t>, Jessica; </a:t>
            </a:r>
            <a:r>
              <a:rPr lang="en-GB" sz="1400" dirty="0" err="1"/>
              <a:t>Euskirchen</a:t>
            </a:r>
            <a:r>
              <a:rPr lang="en-GB" sz="1400" dirty="0"/>
              <a:t>, Eugenie; </a:t>
            </a:r>
            <a:r>
              <a:rPr lang="en-GB" sz="1400" dirty="0" err="1"/>
              <a:t>Hugelius</a:t>
            </a:r>
            <a:r>
              <a:rPr lang="en-GB" sz="1400" dirty="0"/>
              <a:t>, Gustaf et al. (2022): Permafrost and Climate Change: Carbon Cycle Feedbacks From the Warming Arctic. In: </a:t>
            </a:r>
            <a:r>
              <a:rPr lang="en-GB" sz="1400" i="1" dirty="0"/>
              <a:t>Annu. Rev. Environ. </a:t>
            </a:r>
            <a:r>
              <a:rPr lang="en-GB" sz="1400" i="1" dirty="0" err="1"/>
              <a:t>Resour</a:t>
            </a:r>
            <a:r>
              <a:rPr lang="en-GB" sz="1400" i="1" dirty="0"/>
              <a:t>. </a:t>
            </a:r>
            <a:r>
              <a:rPr lang="en-GB" sz="1400" dirty="0"/>
              <a:t>47 (1), S. 343–371. DOI: 10.1146/annurev-environ-012220-011847.</a:t>
            </a:r>
            <a:endParaRPr lang="de-DE" sz="1400" dirty="0"/>
          </a:p>
          <a:p>
            <a:pPr marL="180000" indent="-457200">
              <a:spcAft>
                <a:spcPts val="600"/>
              </a:spcAft>
            </a:pPr>
            <a:r>
              <a:rPr lang="en-GB" sz="1400" dirty="0"/>
              <a:t>Strauss, Jens; Fuchs, Matthias; </a:t>
            </a:r>
            <a:r>
              <a:rPr lang="en-GB" sz="1400" dirty="0" err="1"/>
              <a:t>Hugelius</a:t>
            </a:r>
            <a:r>
              <a:rPr lang="en-GB" sz="1400" dirty="0"/>
              <a:t>, Gustaf; Miesner, </a:t>
            </a:r>
            <a:r>
              <a:rPr lang="en-GB" sz="1400" dirty="0" err="1"/>
              <a:t>Frederieke</a:t>
            </a:r>
            <a:r>
              <a:rPr lang="en-GB" sz="1400" dirty="0"/>
              <a:t>; Nitze, Ingmar; </a:t>
            </a:r>
            <a:r>
              <a:rPr lang="en-GB" sz="1400" dirty="0" err="1"/>
              <a:t>Opfergelt</a:t>
            </a:r>
            <a:r>
              <a:rPr lang="en-GB" sz="1400" dirty="0"/>
              <a:t>, Sophie et al. (2025): Organic matter storage and vulnerability in the permafrost domain. In: </a:t>
            </a:r>
            <a:r>
              <a:rPr lang="en-GB" sz="1400" dirty="0" err="1"/>
              <a:t>Encyclopedia</a:t>
            </a:r>
            <a:r>
              <a:rPr lang="en-GB" sz="1400" dirty="0"/>
              <a:t> of Quaternary Science: Elsevier, S. 399–410.</a:t>
            </a:r>
            <a:endParaRPr lang="de-DE" sz="1400" dirty="0"/>
          </a:p>
          <a:p>
            <a:pPr marL="180000" indent="-457200">
              <a:spcAft>
                <a:spcPts val="600"/>
              </a:spcAft>
            </a:pPr>
            <a:r>
              <a:rPr lang="de-DE" sz="1400" dirty="0" err="1"/>
              <a:t>Strauss</a:t>
            </a:r>
            <a:r>
              <a:rPr lang="de-DE" sz="1400" dirty="0"/>
              <a:t>, Jens; </a:t>
            </a:r>
            <a:r>
              <a:rPr lang="de-DE" sz="1400" dirty="0" err="1"/>
              <a:t>Laboor</a:t>
            </a:r>
            <a:r>
              <a:rPr lang="de-DE" sz="1400" dirty="0"/>
              <a:t>, Sebastian; Schirrmeister, Lutz; Fedorov, Alexander N.; Fortier, Daniel; Froese, Duane et al. </a:t>
            </a:r>
            <a:r>
              <a:rPr lang="en-GB" sz="1400" dirty="0"/>
              <a:t>(2021): Circum-Arctic Map of the Yedoma Permafrost Domain. In: </a:t>
            </a:r>
            <a:r>
              <a:rPr lang="en-GB" sz="1400" i="1" dirty="0"/>
              <a:t>Front. Earth Sci. </a:t>
            </a:r>
            <a:r>
              <a:rPr lang="en-GB" sz="1400" dirty="0"/>
              <a:t>9, Artikel 758360. DOI: 10.3389/feart.2021.758360.</a:t>
            </a:r>
            <a:endParaRPr lang="de-DE" sz="1400" dirty="0"/>
          </a:p>
          <a:p>
            <a:pPr marL="180000" indent="-457200">
              <a:spcAft>
                <a:spcPts val="600"/>
              </a:spcAft>
            </a:pPr>
            <a:r>
              <a:rPr lang="en-GB" sz="1400" dirty="0"/>
              <a:t>Zandt, Michiel H. in 't; Liebner, Susanne; Welte, Cornelia U. (2020): Roles of Thermokarst Lakes in a Warming World. </a:t>
            </a:r>
            <a:r>
              <a:rPr lang="de-DE" sz="1400" dirty="0"/>
              <a:t>In: </a:t>
            </a:r>
            <a:r>
              <a:rPr lang="de-DE" sz="1400" i="1" dirty="0"/>
              <a:t>Trends in </a:t>
            </a:r>
            <a:r>
              <a:rPr lang="de-DE" sz="1400" i="1" dirty="0" err="1"/>
              <a:t>microbiology</a:t>
            </a:r>
            <a:r>
              <a:rPr lang="de-DE" sz="1400" i="1" dirty="0"/>
              <a:t> </a:t>
            </a:r>
            <a:r>
              <a:rPr lang="de-DE" sz="1400" dirty="0"/>
              <a:t>28 (9), S. 769–779. DOI: 10.1016/j.tim.2020.04.002.</a:t>
            </a:r>
          </a:p>
        </p:txBody>
      </p:sp>
    </p:spTree>
    <p:extLst>
      <p:ext uri="{BB962C8B-B14F-4D97-AF65-F5344CB8AC3E}">
        <p14:creationId xmlns:p14="http://schemas.microsoft.com/office/powerpoint/2010/main" val="245971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FCE9F-5815-BE0F-64C7-4B9D9B7D7C8B}"/>
              </a:ext>
            </a:extLst>
          </p:cNvPr>
          <p:cNvSpPr>
            <a:spLocks noGrp="1"/>
          </p:cNvSpPr>
          <p:nvPr>
            <p:ph type="title"/>
          </p:nvPr>
        </p:nvSpPr>
        <p:spPr/>
        <p:txBody>
          <a:bodyPr>
            <a:normAutofit fontScale="90000"/>
          </a:bodyPr>
          <a:lstStyle/>
          <a:p>
            <a:r>
              <a:rPr lang="en-GB" noProof="0" dirty="0"/>
              <a:t>Why is this important?</a:t>
            </a:r>
          </a:p>
        </p:txBody>
      </p:sp>
      <p:pic>
        <p:nvPicPr>
          <p:cNvPr id="7" name="Inhaltsplatzhalter 6">
            <a:extLst>
              <a:ext uri="{FF2B5EF4-FFF2-40B4-BE49-F238E27FC236}">
                <a16:creationId xmlns:a16="http://schemas.microsoft.com/office/drawing/2014/main" id="{BAE9726B-AD84-D2D2-A94A-B7692FED84D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28723" y="409482"/>
            <a:ext cx="4871255" cy="4741863"/>
          </a:xfrm>
        </p:spPr>
      </p:pic>
      <p:sp>
        <p:nvSpPr>
          <p:cNvPr id="4" name="Datumsplatzhalter 3">
            <a:extLst>
              <a:ext uri="{FF2B5EF4-FFF2-40B4-BE49-F238E27FC236}">
                <a16:creationId xmlns:a16="http://schemas.microsoft.com/office/drawing/2014/main" id="{0BD118C6-3B90-DE6B-3E47-BFE1EBF67840}"/>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CC9C55AD-FCB5-F3E8-43A2-FFD5160F2978}"/>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5</a:t>
            </a:fld>
            <a:endParaRPr lang="en-GB" noProof="0" dirty="0"/>
          </a:p>
        </p:txBody>
      </p:sp>
      <p:grpSp>
        <p:nvGrpSpPr>
          <p:cNvPr id="13" name="Gruppieren 12">
            <a:extLst>
              <a:ext uri="{FF2B5EF4-FFF2-40B4-BE49-F238E27FC236}">
                <a16:creationId xmlns:a16="http://schemas.microsoft.com/office/drawing/2014/main" id="{A8DB7116-03AD-E4AA-0C32-AF3C0DD95347}"/>
              </a:ext>
            </a:extLst>
          </p:cNvPr>
          <p:cNvGrpSpPr/>
          <p:nvPr/>
        </p:nvGrpSpPr>
        <p:grpSpPr>
          <a:xfrm>
            <a:off x="266076" y="1009677"/>
            <a:ext cx="5915241" cy="4166575"/>
            <a:chOff x="266076" y="1009677"/>
            <a:chExt cx="5915241" cy="4166575"/>
          </a:xfrm>
        </p:grpSpPr>
        <p:pic>
          <p:nvPicPr>
            <p:cNvPr id="9" name="Grafik 8" descr="Ein Bild, das Text, Karte, Atlas enthält.&#10;&#10;KI-generierte Inhalte können fehlerhaft sein.">
              <a:extLst>
                <a:ext uri="{FF2B5EF4-FFF2-40B4-BE49-F238E27FC236}">
                  <a16:creationId xmlns:a16="http://schemas.microsoft.com/office/drawing/2014/main" id="{E240691D-CF12-867E-E682-5DD36964220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66076" y="1009677"/>
              <a:ext cx="5915241" cy="4166575"/>
            </a:xfrm>
            <a:prstGeom prst="rect">
              <a:avLst/>
            </a:prstGeom>
          </p:spPr>
        </p:pic>
        <p:sp>
          <p:nvSpPr>
            <p:cNvPr id="11" name="Rechteck 10">
              <a:extLst>
                <a:ext uri="{FF2B5EF4-FFF2-40B4-BE49-F238E27FC236}">
                  <a16:creationId xmlns:a16="http://schemas.microsoft.com/office/drawing/2014/main" id="{EF4AF2A1-2700-51AB-52A5-0CACA2D54A10}"/>
                </a:ext>
              </a:extLst>
            </p:cNvPr>
            <p:cNvSpPr/>
            <p:nvPr/>
          </p:nvSpPr>
          <p:spPr>
            <a:xfrm>
              <a:off x="296556" y="1050317"/>
              <a:ext cx="150484" cy="17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3" name="Gruppieren 2">
            <a:extLst>
              <a:ext uri="{FF2B5EF4-FFF2-40B4-BE49-F238E27FC236}">
                <a16:creationId xmlns:a16="http://schemas.microsoft.com/office/drawing/2014/main" id="{D13A30A7-386B-A767-3370-5E60C70B2784}"/>
              </a:ext>
            </a:extLst>
          </p:cNvPr>
          <p:cNvGrpSpPr/>
          <p:nvPr/>
        </p:nvGrpSpPr>
        <p:grpSpPr>
          <a:xfrm>
            <a:off x="3449110" y="765612"/>
            <a:ext cx="5586590" cy="4385733"/>
            <a:chOff x="2153902" y="507325"/>
            <a:chExt cx="5586590" cy="4385733"/>
          </a:xfrm>
        </p:grpSpPr>
        <p:graphicFrame>
          <p:nvGraphicFramePr>
            <p:cNvPr id="10" name="Diagramm 9">
              <a:extLst>
                <a:ext uri="{FF2B5EF4-FFF2-40B4-BE49-F238E27FC236}">
                  <a16:creationId xmlns:a16="http://schemas.microsoft.com/office/drawing/2014/main" id="{977196C7-21E0-B41B-C895-CB71775D85CB}"/>
                </a:ext>
              </a:extLst>
            </p:cNvPr>
            <p:cNvGraphicFramePr/>
            <p:nvPr>
              <p:extLst>
                <p:ext uri="{D42A27DB-BD31-4B8C-83A1-F6EECF244321}">
                  <p14:modId xmlns:p14="http://schemas.microsoft.com/office/powerpoint/2010/main" val="3040301098"/>
                </p:ext>
              </p:extLst>
            </p:nvPr>
          </p:nvGraphicFramePr>
          <p:xfrm>
            <a:off x="2153902" y="507325"/>
            <a:ext cx="5586590" cy="43857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feld 11">
              <a:extLst>
                <a:ext uri="{FF2B5EF4-FFF2-40B4-BE49-F238E27FC236}">
                  <a16:creationId xmlns:a16="http://schemas.microsoft.com/office/drawing/2014/main" id="{AE96CA7E-6B55-3188-8BF0-D8E169E390A2}"/>
                </a:ext>
              </a:extLst>
            </p:cNvPr>
            <p:cNvSpPr txBox="1"/>
            <p:nvPr/>
          </p:nvSpPr>
          <p:spPr>
            <a:xfrm>
              <a:off x="4661447" y="2038471"/>
              <a:ext cx="571500" cy="1323439"/>
            </a:xfrm>
            <a:prstGeom prst="rect">
              <a:avLst/>
            </a:prstGeom>
            <a:noFill/>
          </p:spPr>
          <p:txBody>
            <a:bodyPr wrap="square" rtlCol="0">
              <a:spAutoFit/>
            </a:bodyPr>
            <a:lstStyle/>
            <a:p>
              <a:r>
                <a:rPr lang="en-GB" sz="8000" noProof="0" dirty="0">
                  <a:solidFill>
                    <a:srgbClr val="0080B5"/>
                  </a:solidFill>
                </a:rPr>
                <a:t>+</a:t>
              </a:r>
            </a:p>
          </p:txBody>
        </p:sp>
      </p:grpSp>
      <p:sp>
        <p:nvSpPr>
          <p:cNvPr id="14" name="Textfeld 13">
            <a:extLst>
              <a:ext uri="{FF2B5EF4-FFF2-40B4-BE49-F238E27FC236}">
                <a16:creationId xmlns:a16="http://schemas.microsoft.com/office/drawing/2014/main" id="{5CF0F6E5-477F-9418-AE63-235DE6CC1434}"/>
              </a:ext>
            </a:extLst>
          </p:cNvPr>
          <p:cNvSpPr txBox="1"/>
          <p:nvPr/>
        </p:nvSpPr>
        <p:spPr>
          <a:xfrm>
            <a:off x="266076" y="5263150"/>
            <a:ext cx="1873013" cy="369332"/>
          </a:xfrm>
          <a:prstGeom prst="rect">
            <a:avLst/>
          </a:prstGeom>
          <a:noFill/>
        </p:spPr>
        <p:txBody>
          <a:bodyPr wrap="none" rtlCol="0">
            <a:spAutoFit/>
          </a:bodyPr>
          <a:lstStyle/>
          <a:p>
            <a:r>
              <a:rPr lang="en-GB" noProof="0" dirty="0"/>
              <a:t>Schuur et al. 2015</a:t>
            </a:r>
          </a:p>
        </p:txBody>
      </p:sp>
      <p:sp>
        <p:nvSpPr>
          <p:cNvPr id="15" name="Textfeld 14">
            <a:extLst>
              <a:ext uri="{FF2B5EF4-FFF2-40B4-BE49-F238E27FC236}">
                <a16:creationId xmlns:a16="http://schemas.microsoft.com/office/drawing/2014/main" id="{35B1F9CA-29B9-D5B7-8D12-D904273618A4}"/>
              </a:ext>
            </a:extLst>
          </p:cNvPr>
          <p:cNvSpPr txBox="1"/>
          <p:nvPr/>
        </p:nvSpPr>
        <p:spPr>
          <a:xfrm>
            <a:off x="10214285" y="5263150"/>
            <a:ext cx="1893916" cy="369332"/>
          </a:xfrm>
          <a:prstGeom prst="rect">
            <a:avLst/>
          </a:prstGeom>
          <a:noFill/>
        </p:spPr>
        <p:txBody>
          <a:bodyPr wrap="none" rtlCol="0">
            <a:spAutoFit/>
          </a:bodyPr>
          <a:lstStyle/>
          <a:p>
            <a:r>
              <a:rPr lang="en-GB" noProof="0" dirty="0"/>
              <a:t>Strauss et al. 2025</a:t>
            </a:r>
          </a:p>
        </p:txBody>
      </p:sp>
    </p:spTree>
    <p:extLst>
      <p:ext uri="{BB962C8B-B14F-4D97-AF65-F5344CB8AC3E}">
        <p14:creationId xmlns:p14="http://schemas.microsoft.com/office/powerpoint/2010/main" val="380521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9" presetClass="emph" presetSubtype="0" nodeType="withEffect">
                                  <p:stCondLst>
                                    <p:cond delay="0"/>
                                  </p:stCondLst>
                                  <p:childTnLst>
                                    <p:set>
                                      <p:cBhvr>
                                        <p:cTn id="17" dur="indefinite"/>
                                        <p:tgtEl>
                                          <p:spTgt spid="13"/>
                                        </p:tgtEl>
                                        <p:attrNameLst>
                                          <p:attrName>style.opacity</p:attrName>
                                        </p:attrNameLst>
                                      </p:cBhvr>
                                      <p:to>
                                        <p:strVal val="0.5"/>
                                      </p:to>
                                    </p:set>
                                    <p:animEffect filter="image" prLst="opacity: 0.5">
                                      <p:cBhvr rctx="IE">
                                        <p:cTn id="18"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6BB6A-26F0-6A9C-688A-467B76469452}"/>
            </a:ext>
          </a:extLst>
        </p:cNvPr>
        <p:cNvGrpSpPr/>
        <p:nvPr/>
      </p:nvGrpSpPr>
      <p:grpSpPr>
        <a:xfrm>
          <a:off x="0" y="0"/>
          <a:ext cx="0" cy="0"/>
          <a:chOff x="0" y="0"/>
          <a:chExt cx="0" cy="0"/>
        </a:xfrm>
      </p:grpSpPr>
      <p:sp>
        <p:nvSpPr>
          <p:cNvPr id="8" name="Ellipse 7">
            <a:extLst>
              <a:ext uri="{FF2B5EF4-FFF2-40B4-BE49-F238E27FC236}">
                <a16:creationId xmlns:a16="http://schemas.microsoft.com/office/drawing/2014/main" id="{338A727F-4FB6-6D6B-F61F-879ECB90C02F}"/>
              </a:ext>
            </a:extLst>
          </p:cNvPr>
          <p:cNvSpPr/>
          <p:nvPr/>
        </p:nvSpPr>
        <p:spPr>
          <a:xfrm>
            <a:off x="6202874" y="4160473"/>
            <a:ext cx="2397760" cy="13215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Thermokarst </a:t>
            </a:r>
            <a:r>
              <a:rPr lang="en-GB" noProof="0" dirty="0" err="1"/>
              <a:t>developement</a:t>
            </a:r>
            <a:endParaRPr lang="en-GB" noProof="0" dirty="0"/>
          </a:p>
        </p:txBody>
      </p:sp>
      <p:sp>
        <p:nvSpPr>
          <p:cNvPr id="2" name="Ellipse 1">
            <a:extLst>
              <a:ext uri="{FF2B5EF4-FFF2-40B4-BE49-F238E27FC236}">
                <a16:creationId xmlns:a16="http://schemas.microsoft.com/office/drawing/2014/main" id="{15AC44D5-1CA2-7294-19EC-D68B63236209}"/>
              </a:ext>
            </a:extLst>
          </p:cNvPr>
          <p:cNvSpPr/>
          <p:nvPr/>
        </p:nvSpPr>
        <p:spPr>
          <a:xfrm>
            <a:off x="6202874" y="4160473"/>
            <a:ext cx="2397760" cy="132154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Thermokarst </a:t>
            </a:r>
            <a:r>
              <a:rPr lang="en-GB" noProof="0" dirty="0" err="1"/>
              <a:t>developement</a:t>
            </a:r>
            <a:endParaRPr lang="en-GB" noProof="0" dirty="0"/>
          </a:p>
        </p:txBody>
      </p:sp>
      <p:sp>
        <p:nvSpPr>
          <p:cNvPr id="6" name="Titel 5">
            <a:extLst>
              <a:ext uri="{FF2B5EF4-FFF2-40B4-BE49-F238E27FC236}">
                <a16:creationId xmlns:a16="http://schemas.microsoft.com/office/drawing/2014/main" id="{8AED24EB-51AC-5508-0F0A-15184E459055}"/>
              </a:ext>
            </a:extLst>
          </p:cNvPr>
          <p:cNvSpPr>
            <a:spLocks noGrp="1"/>
          </p:cNvSpPr>
          <p:nvPr>
            <p:ph type="title"/>
          </p:nvPr>
        </p:nvSpPr>
        <p:spPr/>
        <p:txBody>
          <a:bodyPr>
            <a:normAutofit fontScale="90000"/>
          </a:bodyPr>
          <a:lstStyle/>
          <a:p>
            <a:endParaRPr lang="de-DE"/>
          </a:p>
        </p:txBody>
      </p:sp>
      <p:sp>
        <p:nvSpPr>
          <p:cNvPr id="4" name="Datumsplatzhalter 3">
            <a:extLst>
              <a:ext uri="{FF2B5EF4-FFF2-40B4-BE49-F238E27FC236}">
                <a16:creationId xmlns:a16="http://schemas.microsoft.com/office/drawing/2014/main" id="{1BCA0272-E639-72D4-241E-4311EEEBA075}"/>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B4248FEE-2730-C077-35DA-76ED56883A5A}"/>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6</a:t>
            </a:fld>
            <a:endParaRPr lang="en-GB" noProof="0" dirty="0"/>
          </a:p>
        </p:txBody>
      </p:sp>
      <p:sp>
        <p:nvSpPr>
          <p:cNvPr id="17" name="Ellipse 16">
            <a:extLst>
              <a:ext uri="{FF2B5EF4-FFF2-40B4-BE49-F238E27FC236}">
                <a16:creationId xmlns:a16="http://schemas.microsoft.com/office/drawing/2014/main" id="{82FD97C1-FFA2-5E2B-5F7F-A76CBDBE583F}"/>
              </a:ext>
            </a:extLst>
          </p:cNvPr>
          <p:cNvSpPr/>
          <p:nvPr/>
        </p:nvSpPr>
        <p:spPr>
          <a:xfrm>
            <a:off x="8600634" y="1375983"/>
            <a:ext cx="2397760" cy="13215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Thaw depth deepening</a:t>
            </a:r>
          </a:p>
        </p:txBody>
      </p:sp>
      <p:sp>
        <p:nvSpPr>
          <p:cNvPr id="19" name="Ellipse 18">
            <a:extLst>
              <a:ext uri="{FF2B5EF4-FFF2-40B4-BE49-F238E27FC236}">
                <a16:creationId xmlns:a16="http://schemas.microsoft.com/office/drawing/2014/main" id="{ADD2FE37-7C29-E83C-0F9B-45261C1A1BC8}"/>
              </a:ext>
            </a:extLst>
          </p:cNvPr>
          <p:cNvSpPr/>
          <p:nvPr/>
        </p:nvSpPr>
        <p:spPr>
          <a:xfrm>
            <a:off x="8600634" y="3085990"/>
            <a:ext cx="2397760" cy="13215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River and coastal erosion</a:t>
            </a:r>
          </a:p>
        </p:txBody>
      </p:sp>
      <p:sp>
        <p:nvSpPr>
          <p:cNvPr id="3" name="Ellipse 2">
            <a:extLst>
              <a:ext uri="{FF2B5EF4-FFF2-40B4-BE49-F238E27FC236}">
                <a16:creationId xmlns:a16="http://schemas.microsoft.com/office/drawing/2014/main" id="{4D68D34D-2521-C2AC-308F-9BCBDFCBA858}"/>
              </a:ext>
            </a:extLst>
          </p:cNvPr>
          <p:cNvSpPr/>
          <p:nvPr/>
        </p:nvSpPr>
        <p:spPr>
          <a:xfrm>
            <a:off x="6202874" y="384360"/>
            <a:ext cx="2397760" cy="13215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Decrease of areal extent</a:t>
            </a:r>
          </a:p>
        </p:txBody>
      </p:sp>
      <p:sp>
        <p:nvSpPr>
          <p:cNvPr id="7" name="Ellipse 6">
            <a:extLst>
              <a:ext uri="{FF2B5EF4-FFF2-40B4-BE49-F238E27FC236}">
                <a16:creationId xmlns:a16="http://schemas.microsoft.com/office/drawing/2014/main" id="{DDDB4F91-4466-C7BA-B4BD-7A470EBD00A1}"/>
              </a:ext>
            </a:extLst>
          </p:cNvPr>
          <p:cNvSpPr/>
          <p:nvPr/>
        </p:nvSpPr>
        <p:spPr>
          <a:xfrm>
            <a:off x="345951" y="2230986"/>
            <a:ext cx="2397760" cy="13215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Permafrost warming</a:t>
            </a:r>
          </a:p>
        </p:txBody>
      </p:sp>
      <p:sp>
        <p:nvSpPr>
          <p:cNvPr id="23" name="Pfeil: nach rechts 22">
            <a:extLst>
              <a:ext uri="{FF2B5EF4-FFF2-40B4-BE49-F238E27FC236}">
                <a16:creationId xmlns:a16="http://schemas.microsoft.com/office/drawing/2014/main" id="{74A60B84-17A1-C82E-42D4-9D18091349A0}"/>
              </a:ext>
            </a:extLst>
          </p:cNvPr>
          <p:cNvSpPr/>
          <p:nvPr/>
        </p:nvSpPr>
        <p:spPr>
          <a:xfrm>
            <a:off x="2804991" y="2697528"/>
            <a:ext cx="724855" cy="3884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4" name="Pfeil: nach unten 23">
            <a:extLst>
              <a:ext uri="{FF2B5EF4-FFF2-40B4-BE49-F238E27FC236}">
                <a16:creationId xmlns:a16="http://schemas.microsoft.com/office/drawing/2014/main" id="{372EC9F9-D343-1B44-ECC5-470B522A7199}"/>
              </a:ext>
            </a:extLst>
          </p:cNvPr>
          <p:cNvSpPr/>
          <p:nvPr/>
        </p:nvSpPr>
        <p:spPr>
          <a:xfrm>
            <a:off x="3721789" y="768735"/>
            <a:ext cx="1906550" cy="1321547"/>
          </a:xfrm>
          <a:prstGeom prst="downArrow">
            <a:avLst>
              <a:gd name="adj1" fmla="val 50000"/>
              <a:gd name="adj2" fmla="val 183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External forcing</a:t>
            </a:r>
          </a:p>
        </p:txBody>
      </p:sp>
      <p:sp>
        <p:nvSpPr>
          <p:cNvPr id="25" name="Ellipse 24">
            <a:extLst>
              <a:ext uri="{FF2B5EF4-FFF2-40B4-BE49-F238E27FC236}">
                <a16:creationId xmlns:a16="http://schemas.microsoft.com/office/drawing/2014/main" id="{8161027D-652D-EFF5-D0DE-55282363A7D0}"/>
              </a:ext>
            </a:extLst>
          </p:cNvPr>
          <p:cNvSpPr/>
          <p:nvPr/>
        </p:nvSpPr>
        <p:spPr>
          <a:xfrm>
            <a:off x="3562719" y="2230986"/>
            <a:ext cx="2228821" cy="1321546"/>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bg1"/>
                </a:solidFill>
              </a:rPr>
              <a:t>Permafrost</a:t>
            </a:r>
          </a:p>
          <a:p>
            <a:pPr algn="ctr"/>
            <a:r>
              <a:rPr lang="en-GB" noProof="0" dirty="0">
                <a:solidFill>
                  <a:schemeClr val="bg1"/>
                </a:solidFill>
              </a:rPr>
              <a:t>degradation</a:t>
            </a:r>
          </a:p>
        </p:txBody>
      </p:sp>
      <p:cxnSp>
        <p:nvCxnSpPr>
          <p:cNvPr id="21" name="Gerade Verbindung mit Pfeil 20">
            <a:extLst>
              <a:ext uri="{FF2B5EF4-FFF2-40B4-BE49-F238E27FC236}">
                <a16:creationId xmlns:a16="http://schemas.microsoft.com/office/drawing/2014/main" id="{81440FA5-5243-CCB6-08EF-12AEEF22B042}"/>
              </a:ext>
            </a:extLst>
          </p:cNvPr>
          <p:cNvCxnSpPr>
            <a:stCxn id="25" idx="7"/>
            <a:endCxn id="3" idx="3"/>
          </p:cNvCxnSpPr>
          <p:nvPr/>
        </p:nvCxnSpPr>
        <p:spPr>
          <a:xfrm flipV="1">
            <a:off x="5465137" y="1512369"/>
            <a:ext cx="1088881" cy="91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608655A2-D536-D4D7-3C76-93B17473FF75}"/>
              </a:ext>
            </a:extLst>
          </p:cNvPr>
          <p:cNvCxnSpPr>
            <a:stCxn id="25" idx="6"/>
            <a:endCxn id="17" idx="2"/>
          </p:cNvCxnSpPr>
          <p:nvPr/>
        </p:nvCxnSpPr>
        <p:spPr>
          <a:xfrm flipV="1">
            <a:off x="5791540" y="2036756"/>
            <a:ext cx="2809094" cy="85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643828BB-A3B9-90DD-EFAA-E95C590CECCC}"/>
              </a:ext>
            </a:extLst>
          </p:cNvPr>
          <p:cNvCxnSpPr>
            <a:stCxn id="25" idx="6"/>
            <a:endCxn id="19" idx="2"/>
          </p:cNvCxnSpPr>
          <p:nvPr/>
        </p:nvCxnSpPr>
        <p:spPr>
          <a:xfrm>
            <a:off x="5791540" y="2891759"/>
            <a:ext cx="2809094" cy="855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F789F704-5212-5CC4-E229-5FAAE290C33D}"/>
              </a:ext>
            </a:extLst>
          </p:cNvPr>
          <p:cNvCxnSpPr>
            <a:stCxn id="25" idx="5"/>
            <a:endCxn id="2" idx="1"/>
          </p:cNvCxnSpPr>
          <p:nvPr/>
        </p:nvCxnSpPr>
        <p:spPr>
          <a:xfrm>
            <a:off x="5465137" y="3358996"/>
            <a:ext cx="1088881" cy="995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74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7" grpId="0" animBg="1"/>
      <p:bldP spid="1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3DD02-5976-7C09-C190-E165EBDBEBC4}"/>
              </a:ext>
            </a:extLst>
          </p:cNvPr>
          <p:cNvSpPr>
            <a:spLocks noGrp="1"/>
          </p:cNvSpPr>
          <p:nvPr>
            <p:ph type="title"/>
          </p:nvPr>
        </p:nvSpPr>
        <p:spPr/>
        <p:txBody>
          <a:bodyPr>
            <a:normAutofit fontScale="90000"/>
          </a:bodyPr>
          <a:lstStyle/>
          <a:p>
            <a:r>
              <a:rPr lang="en-GB" noProof="0" dirty="0"/>
              <a:t>Thermokarst – permafrost landscape feature</a:t>
            </a:r>
          </a:p>
        </p:txBody>
      </p:sp>
      <p:sp>
        <p:nvSpPr>
          <p:cNvPr id="3" name="Inhaltsplatzhalter 2">
            <a:extLst>
              <a:ext uri="{FF2B5EF4-FFF2-40B4-BE49-F238E27FC236}">
                <a16:creationId xmlns:a16="http://schemas.microsoft.com/office/drawing/2014/main" id="{19CA2A6A-4D92-AF47-306C-8AF561488DE2}"/>
              </a:ext>
            </a:extLst>
          </p:cNvPr>
          <p:cNvSpPr>
            <a:spLocks noGrp="1"/>
          </p:cNvSpPr>
          <p:nvPr>
            <p:ph idx="1"/>
          </p:nvPr>
        </p:nvSpPr>
        <p:spPr>
          <a:xfrm>
            <a:off x="2097248" y="929759"/>
            <a:ext cx="7650759" cy="911380"/>
          </a:xfrm>
        </p:spPr>
        <p:txBody>
          <a:bodyPr>
            <a:normAutofit/>
          </a:bodyPr>
          <a:lstStyle/>
          <a:p>
            <a:pPr marL="201168" lvl="1" indent="0">
              <a:buNone/>
            </a:pPr>
            <a:r>
              <a:rPr lang="en-GB" noProof="0" dirty="0">
                <a:sym typeface="Wingdings" panose="05000000000000000000" pitchFamily="2" charset="2"/>
              </a:rPr>
              <a:t>Permafrost thawing  melting of excess ice  surface subsidence</a:t>
            </a:r>
          </a:p>
          <a:p>
            <a:pPr lvl="1">
              <a:buFontTx/>
              <a:buChar char="-"/>
            </a:pPr>
            <a:endParaRPr lang="en-GB" noProof="0" dirty="0">
              <a:sym typeface="Wingdings" panose="05000000000000000000" pitchFamily="2" charset="2"/>
            </a:endParaRPr>
          </a:p>
          <a:p>
            <a:endParaRPr lang="en-GB" noProof="0" dirty="0"/>
          </a:p>
        </p:txBody>
      </p:sp>
      <p:sp>
        <p:nvSpPr>
          <p:cNvPr id="4" name="Datumsplatzhalter 3">
            <a:extLst>
              <a:ext uri="{FF2B5EF4-FFF2-40B4-BE49-F238E27FC236}">
                <a16:creationId xmlns:a16="http://schemas.microsoft.com/office/drawing/2014/main" id="{5353F9C2-1709-E3EE-C807-5D181F117954}"/>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A89423A6-5A29-52D5-7289-B00F4C1AB770}"/>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7</a:t>
            </a:fld>
            <a:endParaRPr lang="en-GB" noProof="0" dirty="0"/>
          </a:p>
        </p:txBody>
      </p:sp>
      <p:sp>
        <p:nvSpPr>
          <p:cNvPr id="99" name="Textfeld 98">
            <a:extLst>
              <a:ext uri="{FF2B5EF4-FFF2-40B4-BE49-F238E27FC236}">
                <a16:creationId xmlns:a16="http://schemas.microsoft.com/office/drawing/2014/main" id="{D7EBC010-D200-7323-D9B2-D6DCE73F7642}"/>
              </a:ext>
            </a:extLst>
          </p:cNvPr>
          <p:cNvSpPr txBox="1"/>
          <p:nvPr/>
        </p:nvSpPr>
        <p:spPr>
          <a:xfrm>
            <a:off x="1910009" y="5341161"/>
            <a:ext cx="4682066" cy="276999"/>
          </a:xfrm>
          <a:prstGeom prst="rect">
            <a:avLst/>
          </a:prstGeom>
          <a:noFill/>
        </p:spPr>
        <p:txBody>
          <a:bodyPr wrap="square" rtlCol="0">
            <a:spAutoFit/>
          </a:bodyPr>
          <a:lstStyle/>
          <a:p>
            <a:r>
              <a:rPr lang="en-GB" sz="1200" noProof="0" dirty="0"/>
              <a:t>After </a:t>
            </a:r>
            <a:r>
              <a:rPr lang="en-GB" sz="1200" noProof="0" dirty="0" err="1"/>
              <a:t>t‘Zandt</a:t>
            </a:r>
            <a:r>
              <a:rPr lang="en-GB" sz="1200" noProof="0" dirty="0"/>
              <a:t> et al. 2020 and Anthony et al. 2014</a:t>
            </a:r>
          </a:p>
        </p:txBody>
      </p:sp>
      <p:grpSp>
        <p:nvGrpSpPr>
          <p:cNvPr id="8" name="Gruppieren 7">
            <a:extLst>
              <a:ext uri="{FF2B5EF4-FFF2-40B4-BE49-F238E27FC236}">
                <a16:creationId xmlns:a16="http://schemas.microsoft.com/office/drawing/2014/main" id="{84F20BD4-8A87-38F9-77FB-ECCC91062A4A}"/>
              </a:ext>
            </a:extLst>
          </p:cNvPr>
          <p:cNvGrpSpPr/>
          <p:nvPr/>
        </p:nvGrpSpPr>
        <p:grpSpPr>
          <a:xfrm>
            <a:off x="2557827" y="1906544"/>
            <a:ext cx="1771048" cy="2712392"/>
            <a:chOff x="1520792" y="1674796"/>
            <a:chExt cx="1771048" cy="2714324"/>
          </a:xfrm>
        </p:grpSpPr>
        <p:sp>
          <p:nvSpPr>
            <p:cNvPr id="11" name="Rechteck 10">
              <a:extLst>
                <a:ext uri="{FF2B5EF4-FFF2-40B4-BE49-F238E27FC236}">
                  <a16:creationId xmlns:a16="http://schemas.microsoft.com/office/drawing/2014/main" id="{B282B5CF-BE02-64F0-EC5B-8CC7CAC2675A}"/>
                </a:ext>
              </a:extLst>
            </p:cNvPr>
            <p:cNvSpPr/>
            <p:nvPr/>
          </p:nvSpPr>
          <p:spPr>
            <a:xfrm>
              <a:off x="1520792" y="1674796"/>
              <a:ext cx="1771048" cy="27143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57C88287-02ED-CD22-8C35-83DB028580E6}"/>
                </a:ext>
              </a:extLst>
            </p:cNvPr>
            <p:cNvSpPr/>
            <p:nvPr/>
          </p:nvSpPr>
          <p:spPr>
            <a:xfrm>
              <a:off x="1520792" y="3272589"/>
              <a:ext cx="1771048" cy="1116531"/>
            </a:xfrm>
            <a:prstGeom prst="rect">
              <a:avLst/>
            </a:prstGeom>
            <a:solidFill>
              <a:srgbClr val="D1B5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50B1EC8-008D-62C2-4DBA-DA51B315660B}"/>
                </a:ext>
              </a:extLst>
            </p:cNvPr>
            <p:cNvSpPr/>
            <p:nvPr/>
          </p:nvSpPr>
          <p:spPr>
            <a:xfrm>
              <a:off x="1520792" y="3153586"/>
              <a:ext cx="1771048" cy="119003"/>
            </a:xfrm>
            <a:prstGeom prst="rect">
              <a:avLst/>
            </a:prstGeom>
            <a:solidFill>
              <a:srgbClr val="F6F6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Gleichschenkliges Dreieck 27">
              <a:extLst>
                <a:ext uri="{FF2B5EF4-FFF2-40B4-BE49-F238E27FC236}">
                  <a16:creationId xmlns:a16="http://schemas.microsoft.com/office/drawing/2014/main" id="{EF711E16-8E57-D041-EEE4-E716C9B672E6}"/>
                </a:ext>
              </a:extLst>
            </p:cNvPr>
            <p:cNvSpPr/>
            <p:nvPr/>
          </p:nvSpPr>
          <p:spPr>
            <a:xfrm rot="10800000">
              <a:off x="1771090" y="3272588"/>
              <a:ext cx="125087" cy="743426"/>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Gleichschenkliges Dreieck 31">
              <a:extLst>
                <a:ext uri="{FF2B5EF4-FFF2-40B4-BE49-F238E27FC236}">
                  <a16:creationId xmlns:a16="http://schemas.microsoft.com/office/drawing/2014/main" id="{AA27A0F3-2CE5-3C16-B092-43B2E6F5012D}"/>
                </a:ext>
              </a:extLst>
            </p:cNvPr>
            <p:cNvSpPr/>
            <p:nvPr/>
          </p:nvSpPr>
          <p:spPr>
            <a:xfrm rot="10800000">
              <a:off x="2218556" y="3271629"/>
              <a:ext cx="125086" cy="934091"/>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3" name="Gleichschenkliges Dreieck 32">
              <a:extLst>
                <a:ext uri="{FF2B5EF4-FFF2-40B4-BE49-F238E27FC236}">
                  <a16:creationId xmlns:a16="http://schemas.microsoft.com/office/drawing/2014/main" id="{C5F500A4-1071-6103-F085-111EA9D9FF7B}"/>
                </a:ext>
              </a:extLst>
            </p:cNvPr>
            <p:cNvSpPr/>
            <p:nvPr/>
          </p:nvSpPr>
          <p:spPr>
            <a:xfrm rot="10800000">
              <a:off x="2823510" y="3272588"/>
              <a:ext cx="125086" cy="490890"/>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35" name="Gruppieren 34">
            <a:extLst>
              <a:ext uri="{FF2B5EF4-FFF2-40B4-BE49-F238E27FC236}">
                <a16:creationId xmlns:a16="http://schemas.microsoft.com/office/drawing/2014/main" id="{3A4EE733-9798-62E4-4FF1-AF07B502C4AD}"/>
              </a:ext>
            </a:extLst>
          </p:cNvPr>
          <p:cNvGrpSpPr/>
          <p:nvPr/>
        </p:nvGrpSpPr>
        <p:grpSpPr>
          <a:xfrm>
            <a:off x="4328935" y="1906544"/>
            <a:ext cx="1771048" cy="2714324"/>
            <a:chOff x="2471744" y="1538643"/>
            <a:chExt cx="1771048" cy="2714324"/>
          </a:xfrm>
        </p:grpSpPr>
        <p:grpSp>
          <p:nvGrpSpPr>
            <p:cNvPr id="36" name="Gruppieren 35">
              <a:extLst>
                <a:ext uri="{FF2B5EF4-FFF2-40B4-BE49-F238E27FC236}">
                  <a16:creationId xmlns:a16="http://schemas.microsoft.com/office/drawing/2014/main" id="{87604C69-4A88-A48C-650C-D1EEB59F59D2}"/>
                </a:ext>
              </a:extLst>
            </p:cNvPr>
            <p:cNvGrpSpPr/>
            <p:nvPr/>
          </p:nvGrpSpPr>
          <p:grpSpPr>
            <a:xfrm>
              <a:off x="2471744" y="1538643"/>
              <a:ext cx="1771048" cy="2714324"/>
              <a:chOff x="2471744" y="1538643"/>
              <a:chExt cx="1771048" cy="2714324"/>
            </a:xfrm>
          </p:grpSpPr>
          <p:grpSp>
            <p:nvGrpSpPr>
              <p:cNvPr id="41" name="Gruppieren 40">
                <a:extLst>
                  <a:ext uri="{FF2B5EF4-FFF2-40B4-BE49-F238E27FC236}">
                    <a16:creationId xmlns:a16="http://schemas.microsoft.com/office/drawing/2014/main" id="{E55E622E-112A-45A9-EC11-2BD8A95E6B7D}"/>
                  </a:ext>
                </a:extLst>
              </p:cNvPr>
              <p:cNvGrpSpPr/>
              <p:nvPr/>
            </p:nvGrpSpPr>
            <p:grpSpPr>
              <a:xfrm>
                <a:off x="2471744" y="1538643"/>
                <a:ext cx="1771048" cy="2714324"/>
                <a:chOff x="1520792" y="1674796"/>
                <a:chExt cx="1771048" cy="2714324"/>
              </a:xfrm>
            </p:grpSpPr>
            <p:sp>
              <p:nvSpPr>
                <p:cNvPr id="46" name="Rechteck 45">
                  <a:extLst>
                    <a:ext uri="{FF2B5EF4-FFF2-40B4-BE49-F238E27FC236}">
                      <a16:creationId xmlns:a16="http://schemas.microsoft.com/office/drawing/2014/main" id="{66D775A6-FA17-7A23-8624-3629D42B667B}"/>
                    </a:ext>
                  </a:extLst>
                </p:cNvPr>
                <p:cNvSpPr/>
                <p:nvPr/>
              </p:nvSpPr>
              <p:spPr>
                <a:xfrm>
                  <a:off x="1520792" y="1674796"/>
                  <a:ext cx="1771048" cy="27143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9EE6B98F-047D-469F-3841-87D64883AF62}"/>
                    </a:ext>
                  </a:extLst>
                </p:cNvPr>
                <p:cNvSpPr/>
                <p:nvPr/>
              </p:nvSpPr>
              <p:spPr>
                <a:xfrm>
                  <a:off x="1520792" y="3272589"/>
                  <a:ext cx="1771048" cy="1116531"/>
                </a:xfrm>
                <a:prstGeom prst="rect">
                  <a:avLst/>
                </a:prstGeom>
                <a:solidFill>
                  <a:srgbClr val="D1B5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a:extLst>
                    <a:ext uri="{FF2B5EF4-FFF2-40B4-BE49-F238E27FC236}">
                      <a16:creationId xmlns:a16="http://schemas.microsoft.com/office/drawing/2014/main" id="{96AD0691-D5B6-0ED2-D029-C0FB165EDEEF}"/>
                    </a:ext>
                  </a:extLst>
                </p:cNvPr>
                <p:cNvSpPr/>
                <p:nvPr/>
              </p:nvSpPr>
              <p:spPr>
                <a:xfrm>
                  <a:off x="1520792" y="3153586"/>
                  <a:ext cx="1771048" cy="119003"/>
                </a:xfrm>
                <a:prstGeom prst="rect">
                  <a:avLst/>
                </a:prstGeom>
                <a:solidFill>
                  <a:srgbClr val="F6F6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Gleichschenkliges Dreieck 48">
                  <a:extLst>
                    <a:ext uri="{FF2B5EF4-FFF2-40B4-BE49-F238E27FC236}">
                      <a16:creationId xmlns:a16="http://schemas.microsoft.com/office/drawing/2014/main" id="{153C1AA3-C869-B3B9-04BC-32D79E9A63E5}"/>
                    </a:ext>
                  </a:extLst>
                </p:cNvPr>
                <p:cNvSpPr/>
                <p:nvPr/>
              </p:nvSpPr>
              <p:spPr>
                <a:xfrm rot="10800000">
                  <a:off x="1771090" y="3272588"/>
                  <a:ext cx="125087" cy="743426"/>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3" name="Gleichschenkliges Dreieck 52">
                  <a:extLst>
                    <a:ext uri="{FF2B5EF4-FFF2-40B4-BE49-F238E27FC236}">
                      <a16:creationId xmlns:a16="http://schemas.microsoft.com/office/drawing/2014/main" id="{DE610A0A-27CC-E552-3B9B-8AAB71427AE8}"/>
                    </a:ext>
                  </a:extLst>
                </p:cNvPr>
                <p:cNvSpPr/>
                <p:nvPr/>
              </p:nvSpPr>
              <p:spPr>
                <a:xfrm rot="10800000">
                  <a:off x="2218556" y="3271629"/>
                  <a:ext cx="125086" cy="934091"/>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5" name="Gleichschenkliges Dreieck 54">
                  <a:extLst>
                    <a:ext uri="{FF2B5EF4-FFF2-40B4-BE49-F238E27FC236}">
                      <a16:creationId xmlns:a16="http://schemas.microsoft.com/office/drawing/2014/main" id="{1301D330-5C27-65DB-3C19-1A2517855C93}"/>
                    </a:ext>
                  </a:extLst>
                </p:cNvPr>
                <p:cNvSpPr/>
                <p:nvPr/>
              </p:nvSpPr>
              <p:spPr>
                <a:xfrm rot="10800000">
                  <a:off x="2823510" y="3272588"/>
                  <a:ext cx="125086" cy="490890"/>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42" name="Freihandform: Form 41">
                <a:extLst>
                  <a:ext uri="{FF2B5EF4-FFF2-40B4-BE49-F238E27FC236}">
                    <a16:creationId xmlns:a16="http://schemas.microsoft.com/office/drawing/2014/main" id="{D684A3BA-98EB-0510-4277-8D5D237FB3F5}"/>
                  </a:ext>
                </a:extLst>
              </p:cNvPr>
              <p:cNvSpPr/>
              <p:nvPr/>
            </p:nvSpPr>
            <p:spPr>
              <a:xfrm>
                <a:off x="2764367" y="3014133"/>
                <a:ext cx="262466" cy="230387"/>
              </a:xfrm>
              <a:custGeom>
                <a:avLst/>
                <a:gdLst>
                  <a:gd name="connsiteX0" fmla="*/ 4233 w 262466"/>
                  <a:gd name="connsiteY0" fmla="*/ 4234 h 230387"/>
                  <a:gd name="connsiteX1" fmla="*/ 4233 w 262466"/>
                  <a:gd name="connsiteY1" fmla="*/ 4234 h 230387"/>
                  <a:gd name="connsiteX2" fmla="*/ 0 w 262466"/>
                  <a:gd name="connsiteY2" fmla="*/ 84667 h 230387"/>
                  <a:gd name="connsiteX3" fmla="*/ 4233 w 262466"/>
                  <a:gd name="connsiteY3" fmla="*/ 105834 h 230387"/>
                  <a:gd name="connsiteX4" fmla="*/ 12700 w 262466"/>
                  <a:gd name="connsiteY4" fmla="*/ 135467 h 230387"/>
                  <a:gd name="connsiteX5" fmla="*/ 25400 w 262466"/>
                  <a:gd name="connsiteY5" fmla="*/ 173567 h 230387"/>
                  <a:gd name="connsiteX6" fmla="*/ 29633 w 262466"/>
                  <a:gd name="connsiteY6" fmla="*/ 194734 h 230387"/>
                  <a:gd name="connsiteX7" fmla="*/ 42333 w 262466"/>
                  <a:gd name="connsiteY7" fmla="*/ 203200 h 230387"/>
                  <a:gd name="connsiteX8" fmla="*/ 59266 w 262466"/>
                  <a:gd name="connsiteY8" fmla="*/ 215900 h 230387"/>
                  <a:gd name="connsiteX9" fmla="*/ 93133 w 262466"/>
                  <a:gd name="connsiteY9" fmla="*/ 228600 h 230387"/>
                  <a:gd name="connsiteX10" fmla="*/ 224366 w 262466"/>
                  <a:gd name="connsiteY10" fmla="*/ 224367 h 230387"/>
                  <a:gd name="connsiteX11" fmla="*/ 249766 w 262466"/>
                  <a:gd name="connsiteY11" fmla="*/ 186267 h 230387"/>
                  <a:gd name="connsiteX12" fmla="*/ 254000 w 262466"/>
                  <a:gd name="connsiteY12" fmla="*/ 165100 h 230387"/>
                  <a:gd name="connsiteX13" fmla="*/ 258233 w 262466"/>
                  <a:gd name="connsiteY13" fmla="*/ 152400 h 230387"/>
                  <a:gd name="connsiteX14" fmla="*/ 262466 w 262466"/>
                  <a:gd name="connsiteY14" fmla="*/ 80434 h 230387"/>
                  <a:gd name="connsiteX15" fmla="*/ 258233 w 262466"/>
                  <a:gd name="connsiteY15" fmla="*/ 25400 h 230387"/>
                  <a:gd name="connsiteX16" fmla="*/ 254000 w 262466"/>
                  <a:gd name="connsiteY16" fmla="*/ 4234 h 230387"/>
                  <a:gd name="connsiteX17" fmla="*/ 254000 w 262466"/>
                  <a:gd name="connsiteY17" fmla="*/ 0 h 23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466" h="230387">
                    <a:moveTo>
                      <a:pt x="4233" y="4234"/>
                    </a:moveTo>
                    <a:lnTo>
                      <a:pt x="4233" y="4234"/>
                    </a:lnTo>
                    <a:cubicBezTo>
                      <a:pt x="2822" y="31045"/>
                      <a:pt x="0" y="57819"/>
                      <a:pt x="0" y="84667"/>
                    </a:cubicBezTo>
                    <a:cubicBezTo>
                      <a:pt x="0" y="91862"/>
                      <a:pt x="2672" y="98810"/>
                      <a:pt x="4233" y="105834"/>
                    </a:cubicBezTo>
                    <a:cubicBezTo>
                      <a:pt x="20066" y="177088"/>
                      <a:pt x="-1441" y="78904"/>
                      <a:pt x="12700" y="135467"/>
                    </a:cubicBezTo>
                    <a:cubicBezTo>
                      <a:pt x="20907" y="168296"/>
                      <a:pt x="11315" y="145398"/>
                      <a:pt x="25400" y="173567"/>
                    </a:cubicBezTo>
                    <a:cubicBezTo>
                      <a:pt x="26811" y="180623"/>
                      <a:pt x="26063" y="188487"/>
                      <a:pt x="29633" y="194734"/>
                    </a:cubicBezTo>
                    <a:cubicBezTo>
                      <a:pt x="32157" y="199151"/>
                      <a:pt x="38193" y="200243"/>
                      <a:pt x="42333" y="203200"/>
                    </a:cubicBezTo>
                    <a:cubicBezTo>
                      <a:pt x="48074" y="207301"/>
                      <a:pt x="53098" y="212474"/>
                      <a:pt x="59266" y="215900"/>
                    </a:cubicBezTo>
                    <a:cubicBezTo>
                      <a:pt x="66862" y="220120"/>
                      <a:pt x="83626" y="225431"/>
                      <a:pt x="93133" y="228600"/>
                    </a:cubicBezTo>
                    <a:cubicBezTo>
                      <a:pt x="136877" y="227189"/>
                      <a:pt x="182115" y="235786"/>
                      <a:pt x="224366" y="224367"/>
                    </a:cubicBezTo>
                    <a:cubicBezTo>
                      <a:pt x="239101" y="220385"/>
                      <a:pt x="249766" y="186267"/>
                      <a:pt x="249766" y="186267"/>
                    </a:cubicBezTo>
                    <a:cubicBezTo>
                      <a:pt x="251177" y="179211"/>
                      <a:pt x="252255" y="172081"/>
                      <a:pt x="254000" y="165100"/>
                    </a:cubicBezTo>
                    <a:cubicBezTo>
                      <a:pt x="255082" y="160771"/>
                      <a:pt x="257789" y="156840"/>
                      <a:pt x="258233" y="152400"/>
                    </a:cubicBezTo>
                    <a:cubicBezTo>
                      <a:pt x="260624" y="128489"/>
                      <a:pt x="261055" y="104423"/>
                      <a:pt x="262466" y="80434"/>
                    </a:cubicBezTo>
                    <a:cubicBezTo>
                      <a:pt x="261055" y="62089"/>
                      <a:pt x="260515" y="43657"/>
                      <a:pt x="258233" y="25400"/>
                    </a:cubicBezTo>
                    <a:cubicBezTo>
                      <a:pt x="253108" y="-15606"/>
                      <a:pt x="254000" y="33370"/>
                      <a:pt x="254000" y="4234"/>
                    </a:cubicBezTo>
                    <a:lnTo>
                      <a:pt x="254000" y="0"/>
                    </a:lnTo>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Form 42">
                <a:extLst>
                  <a:ext uri="{FF2B5EF4-FFF2-40B4-BE49-F238E27FC236}">
                    <a16:creationId xmlns:a16="http://schemas.microsoft.com/office/drawing/2014/main" id="{97C86ED7-6A1A-541A-154F-954BA8314D36}"/>
                  </a:ext>
                </a:extLst>
              </p:cNvPr>
              <p:cNvSpPr/>
              <p:nvPr/>
            </p:nvSpPr>
            <p:spPr>
              <a:xfrm>
                <a:off x="2789767" y="3015191"/>
                <a:ext cx="228795" cy="152400"/>
              </a:xfrm>
              <a:custGeom>
                <a:avLst/>
                <a:gdLst>
                  <a:gd name="connsiteX0" fmla="*/ 0 w 228795"/>
                  <a:gd name="connsiteY0" fmla="*/ 8466 h 152400"/>
                  <a:gd name="connsiteX1" fmla="*/ 0 w 228795"/>
                  <a:gd name="connsiteY1" fmla="*/ 8466 h 152400"/>
                  <a:gd name="connsiteX2" fmla="*/ 16933 w 228795"/>
                  <a:gd name="connsiteY2" fmla="*/ 63500 h 152400"/>
                  <a:gd name="connsiteX3" fmla="*/ 29633 w 228795"/>
                  <a:gd name="connsiteY3" fmla="*/ 127000 h 152400"/>
                  <a:gd name="connsiteX4" fmla="*/ 42333 w 228795"/>
                  <a:gd name="connsiteY4" fmla="*/ 135466 h 152400"/>
                  <a:gd name="connsiteX5" fmla="*/ 50800 w 228795"/>
                  <a:gd name="connsiteY5" fmla="*/ 148166 h 152400"/>
                  <a:gd name="connsiteX6" fmla="*/ 80433 w 228795"/>
                  <a:gd name="connsiteY6" fmla="*/ 152400 h 152400"/>
                  <a:gd name="connsiteX7" fmla="*/ 186266 w 228795"/>
                  <a:gd name="connsiteY7" fmla="*/ 148166 h 152400"/>
                  <a:gd name="connsiteX8" fmla="*/ 211666 w 228795"/>
                  <a:gd name="connsiteY8" fmla="*/ 135466 h 152400"/>
                  <a:gd name="connsiteX9" fmla="*/ 220133 w 228795"/>
                  <a:gd name="connsiteY9" fmla="*/ 101600 h 152400"/>
                  <a:gd name="connsiteX10" fmla="*/ 228600 w 228795"/>
                  <a:gd name="connsiteY10" fmla="*/ 21166 h 152400"/>
                  <a:gd name="connsiteX11" fmla="*/ 228600 w 228795"/>
                  <a:gd name="connsiteY11" fmla="*/ 0 h 152400"/>
                  <a:gd name="connsiteX12" fmla="*/ 228600 w 228795"/>
                  <a:gd name="connsiteY12"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795" h="152400">
                    <a:moveTo>
                      <a:pt x="0" y="8466"/>
                    </a:moveTo>
                    <a:lnTo>
                      <a:pt x="0" y="8466"/>
                    </a:lnTo>
                    <a:cubicBezTo>
                      <a:pt x="1157" y="11936"/>
                      <a:pt x="15270" y="51029"/>
                      <a:pt x="16933" y="63500"/>
                    </a:cubicBezTo>
                    <a:cubicBezTo>
                      <a:pt x="19565" y="83244"/>
                      <a:pt x="15075" y="109531"/>
                      <a:pt x="29633" y="127000"/>
                    </a:cubicBezTo>
                    <a:cubicBezTo>
                      <a:pt x="32890" y="130908"/>
                      <a:pt x="38100" y="132644"/>
                      <a:pt x="42333" y="135466"/>
                    </a:cubicBezTo>
                    <a:cubicBezTo>
                      <a:pt x="45155" y="139699"/>
                      <a:pt x="46151" y="146100"/>
                      <a:pt x="50800" y="148166"/>
                    </a:cubicBezTo>
                    <a:cubicBezTo>
                      <a:pt x="59918" y="152219"/>
                      <a:pt x="70455" y="152400"/>
                      <a:pt x="80433" y="152400"/>
                    </a:cubicBezTo>
                    <a:cubicBezTo>
                      <a:pt x="115739" y="152400"/>
                      <a:pt x="150988" y="149577"/>
                      <a:pt x="186266" y="148166"/>
                    </a:cubicBezTo>
                    <a:cubicBezTo>
                      <a:pt x="194633" y="145377"/>
                      <a:pt x="205697" y="142927"/>
                      <a:pt x="211666" y="135466"/>
                    </a:cubicBezTo>
                    <a:cubicBezTo>
                      <a:pt x="215101" y="131172"/>
                      <a:pt x="219982" y="102583"/>
                      <a:pt x="220133" y="101600"/>
                    </a:cubicBezTo>
                    <a:cubicBezTo>
                      <a:pt x="223302" y="80997"/>
                      <a:pt x="227441" y="39702"/>
                      <a:pt x="228600" y="21166"/>
                    </a:cubicBezTo>
                    <a:cubicBezTo>
                      <a:pt x="229040" y="14124"/>
                      <a:pt x="228600" y="7055"/>
                      <a:pt x="228600" y="0"/>
                    </a:cubicBezTo>
                    <a:lnTo>
                      <a:pt x="228600" y="0"/>
                    </a:lnTo>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Freihandform: Form 43">
                <a:extLst>
                  <a:ext uri="{FF2B5EF4-FFF2-40B4-BE49-F238E27FC236}">
                    <a16:creationId xmlns:a16="http://schemas.microsoft.com/office/drawing/2014/main" id="{27585B97-31B7-65F4-E358-9802880F1361}"/>
                  </a:ext>
                </a:extLst>
              </p:cNvPr>
              <p:cNvSpPr/>
              <p:nvPr/>
            </p:nvSpPr>
            <p:spPr>
              <a:xfrm>
                <a:off x="3340100" y="3013607"/>
                <a:ext cx="317500" cy="254000"/>
              </a:xfrm>
              <a:custGeom>
                <a:avLst/>
                <a:gdLst>
                  <a:gd name="connsiteX0" fmla="*/ 0 w 317500"/>
                  <a:gd name="connsiteY0" fmla="*/ 21166 h 254000"/>
                  <a:gd name="connsiteX1" fmla="*/ 0 w 317500"/>
                  <a:gd name="connsiteY1" fmla="*/ 21166 h 254000"/>
                  <a:gd name="connsiteX2" fmla="*/ 4233 w 317500"/>
                  <a:gd name="connsiteY2" fmla="*/ 59266 h 254000"/>
                  <a:gd name="connsiteX3" fmla="*/ 8467 w 317500"/>
                  <a:gd name="connsiteY3" fmla="*/ 76200 h 254000"/>
                  <a:gd name="connsiteX4" fmla="*/ 12700 w 317500"/>
                  <a:gd name="connsiteY4" fmla="*/ 139700 h 254000"/>
                  <a:gd name="connsiteX5" fmla="*/ 21167 w 317500"/>
                  <a:gd name="connsiteY5" fmla="*/ 173566 h 254000"/>
                  <a:gd name="connsiteX6" fmla="*/ 25400 w 317500"/>
                  <a:gd name="connsiteY6" fmla="*/ 203200 h 254000"/>
                  <a:gd name="connsiteX7" fmla="*/ 46567 w 317500"/>
                  <a:gd name="connsiteY7" fmla="*/ 241300 h 254000"/>
                  <a:gd name="connsiteX8" fmla="*/ 84667 w 317500"/>
                  <a:gd name="connsiteY8" fmla="*/ 254000 h 254000"/>
                  <a:gd name="connsiteX9" fmla="*/ 203200 w 317500"/>
                  <a:gd name="connsiteY9" fmla="*/ 249766 h 254000"/>
                  <a:gd name="connsiteX10" fmla="*/ 215900 w 317500"/>
                  <a:gd name="connsiteY10" fmla="*/ 245533 h 254000"/>
                  <a:gd name="connsiteX11" fmla="*/ 228600 w 317500"/>
                  <a:gd name="connsiteY11" fmla="*/ 228600 h 254000"/>
                  <a:gd name="connsiteX12" fmla="*/ 241300 w 317500"/>
                  <a:gd name="connsiteY12" fmla="*/ 215900 h 254000"/>
                  <a:gd name="connsiteX13" fmla="*/ 245533 w 317500"/>
                  <a:gd name="connsiteY13" fmla="*/ 203200 h 254000"/>
                  <a:gd name="connsiteX14" fmla="*/ 262467 w 317500"/>
                  <a:gd name="connsiteY14" fmla="*/ 177800 h 254000"/>
                  <a:gd name="connsiteX15" fmla="*/ 275167 w 317500"/>
                  <a:gd name="connsiteY15" fmla="*/ 156633 h 254000"/>
                  <a:gd name="connsiteX16" fmla="*/ 279400 w 317500"/>
                  <a:gd name="connsiteY16" fmla="*/ 135466 h 254000"/>
                  <a:gd name="connsiteX17" fmla="*/ 283633 w 317500"/>
                  <a:gd name="connsiteY17" fmla="*/ 88900 h 254000"/>
                  <a:gd name="connsiteX18" fmla="*/ 296333 w 317500"/>
                  <a:gd name="connsiteY18" fmla="*/ 50800 h 254000"/>
                  <a:gd name="connsiteX19" fmla="*/ 300567 w 317500"/>
                  <a:gd name="connsiteY19" fmla="*/ 38100 h 254000"/>
                  <a:gd name="connsiteX20" fmla="*/ 304800 w 317500"/>
                  <a:gd name="connsiteY20" fmla="*/ 25400 h 254000"/>
                  <a:gd name="connsiteX21" fmla="*/ 317500 w 317500"/>
                  <a:gd name="connsiteY21" fmla="*/ 0 h 254000"/>
                  <a:gd name="connsiteX22" fmla="*/ 317500 w 317500"/>
                  <a:gd name="connsiteY22"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7500" h="254000">
                    <a:moveTo>
                      <a:pt x="0" y="21166"/>
                    </a:moveTo>
                    <a:lnTo>
                      <a:pt x="0" y="21166"/>
                    </a:lnTo>
                    <a:cubicBezTo>
                      <a:pt x="1411" y="33866"/>
                      <a:pt x="2290" y="46636"/>
                      <a:pt x="4233" y="59266"/>
                    </a:cubicBezTo>
                    <a:cubicBezTo>
                      <a:pt x="5118" y="65017"/>
                      <a:pt x="7858" y="70414"/>
                      <a:pt x="8467" y="76200"/>
                    </a:cubicBezTo>
                    <a:cubicBezTo>
                      <a:pt x="10688" y="97297"/>
                      <a:pt x="9956" y="118665"/>
                      <a:pt x="12700" y="139700"/>
                    </a:cubicBezTo>
                    <a:cubicBezTo>
                      <a:pt x="14205" y="151238"/>
                      <a:pt x="18885" y="162156"/>
                      <a:pt x="21167" y="173566"/>
                    </a:cubicBezTo>
                    <a:cubicBezTo>
                      <a:pt x="23124" y="183350"/>
                      <a:pt x="22775" y="193573"/>
                      <a:pt x="25400" y="203200"/>
                    </a:cubicBezTo>
                    <a:cubicBezTo>
                      <a:pt x="26897" y="208688"/>
                      <a:pt x="44507" y="239240"/>
                      <a:pt x="46567" y="241300"/>
                    </a:cubicBezTo>
                    <a:cubicBezTo>
                      <a:pt x="55329" y="250062"/>
                      <a:pt x="73967" y="251860"/>
                      <a:pt x="84667" y="254000"/>
                    </a:cubicBezTo>
                    <a:cubicBezTo>
                      <a:pt x="124178" y="252589"/>
                      <a:pt x="163746" y="252312"/>
                      <a:pt x="203200" y="249766"/>
                    </a:cubicBezTo>
                    <a:cubicBezTo>
                      <a:pt x="207653" y="249479"/>
                      <a:pt x="212472" y="248390"/>
                      <a:pt x="215900" y="245533"/>
                    </a:cubicBezTo>
                    <a:cubicBezTo>
                      <a:pt x="221320" y="241016"/>
                      <a:pt x="224008" y="233957"/>
                      <a:pt x="228600" y="228600"/>
                    </a:cubicBezTo>
                    <a:cubicBezTo>
                      <a:pt x="232496" y="224054"/>
                      <a:pt x="237067" y="220133"/>
                      <a:pt x="241300" y="215900"/>
                    </a:cubicBezTo>
                    <a:cubicBezTo>
                      <a:pt x="242711" y="211667"/>
                      <a:pt x="243366" y="207101"/>
                      <a:pt x="245533" y="203200"/>
                    </a:cubicBezTo>
                    <a:cubicBezTo>
                      <a:pt x="250475" y="194305"/>
                      <a:pt x="257004" y="186385"/>
                      <a:pt x="262467" y="177800"/>
                    </a:cubicBezTo>
                    <a:cubicBezTo>
                      <a:pt x="266885" y="170858"/>
                      <a:pt x="270934" y="163689"/>
                      <a:pt x="275167" y="156633"/>
                    </a:cubicBezTo>
                    <a:cubicBezTo>
                      <a:pt x="276578" y="149577"/>
                      <a:pt x="278508" y="142606"/>
                      <a:pt x="279400" y="135466"/>
                    </a:cubicBezTo>
                    <a:cubicBezTo>
                      <a:pt x="281333" y="120000"/>
                      <a:pt x="280576" y="104183"/>
                      <a:pt x="283633" y="88900"/>
                    </a:cubicBezTo>
                    <a:cubicBezTo>
                      <a:pt x="286258" y="75773"/>
                      <a:pt x="292100" y="63500"/>
                      <a:pt x="296333" y="50800"/>
                    </a:cubicBezTo>
                    <a:lnTo>
                      <a:pt x="300567" y="38100"/>
                    </a:lnTo>
                    <a:cubicBezTo>
                      <a:pt x="301978" y="33867"/>
                      <a:pt x="302804" y="29391"/>
                      <a:pt x="304800" y="25400"/>
                    </a:cubicBezTo>
                    <a:lnTo>
                      <a:pt x="317500" y="0"/>
                    </a:lnTo>
                    <a:lnTo>
                      <a:pt x="317500" y="0"/>
                    </a:lnTo>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Freihandform: Form 44">
                <a:extLst>
                  <a:ext uri="{FF2B5EF4-FFF2-40B4-BE49-F238E27FC236}">
                    <a16:creationId xmlns:a16="http://schemas.microsoft.com/office/drawing/2014/main" id="{994AD7FA-2707-2321-CFCB-55B55E8AED86}"/>
                  </a:ext>
                </a:extLst>
              </p:cNvPr>
              <p:cNvSpPr/>
              <p:nvPr/>
            </p:nvSpPr>
            <p:spPr>
              <a:xfrm>
                <a:off x="3340100" y="3018367"/>
                <a:ext cx="325967" cy="169333"/>
              </a:xfrm>
              <a:custGeom>
                <a:avLst/>
                <a:gdLst>
                  <a:gd name="connsiteX0" fmla="*/ 0 w 325967"/>
                  <a:gd name="connsiteY0" fmla="*/ 4233 h 169333"/>
                  <a:gd name="connsiteX1" fmla="*/ 0 w 325967"/>
                  <a:gd name="connsiteY1" fmla="*/ 4233 h 169333"/>
                  <a:gd name="connsiteX2" fmla="*/ 8467 w 325967"/>
                  <a:gd name="connsiteY2" fmla="*/ 80433 h 169333"/>
                  <a:gd name="connsiteX3" fmla="*/ 16933 w 325967"/>
                  <a:gd name="connsiteY3" fmla="*/ 97366 h 169333"/>
                  <a:gd name="connsiteX4" fmla="*/ 29633 w 325967"/>
                  <a:gd name="connsiteY4" fmla="*/ 122766 h 169333"/>
                  <a:gd name="connsiteX5" fmla="*/ 55033 w 325967"/>
                  <a:gd name="connsiteY5" fmla="*/ 165100 h 169333"/>
                  <a:gd name="connsiteX6" fmla="*/ 76200 w 325967"/>
                  <a:gd name="connsiteY6" fmla="*/ 169333 h 169333"/>
                  <a:gd name="connsiteX7" fmla="*/ 190500 w 325967"/>
                  <a:gd name="connsiteY7" fmla="*/ 165100 h 169333"/>
                  <a:gd name="connsiteX8" fmla="*/ 207433 w 325967"/>
                  <a:gd name="connsiteY8" fmla="*/ 152400 h 169333"/>
                  <a:gd name="connsiteX9" fmla="*/ 254000 w 325967"/>
                  <a:gd name="connsiteY9" fmla="*/ 118533 h 169333"/>
                  <a:gd name="connsiteX10" fmla="*/ 262467 w 325967"/>
                  <a:gd name="connsiteY10" fmla="*/ 105833 h 169333"/>
                  <a:gd name="connsiteX11" fmla="*/ 275167 w 325967"/>
                  <a:gd name="connsiteY11" fmla="*/ 71966 h 169333"/>
                  <a:gd name="connsiteX12" fmla="*/ 292100 w 325967"/>
                  <a:gd name="connsiteY12" fmla="*/ 55033 h 169333"/>
                  <a:gd name="connsiteX13" fmla="*/ 296333 w 325967"/>
                  <a:gd name="connsiteY13" fmla="*/ 42333 h 169333"/>
                  <a:gd name="connsiteX14" fmla="*/ 300567 w 325967"/>
                  <a:gd name="connsiteY14" fmla="*/ 25400 h 169333"/>
                  <a:gd name="connsiteX15" fmla="*/ 313267 w 325967"/>
                  <a:gd name="connsiteY15" fmla="*/ 16933 h 169333"/>
                  <a:gd name="connsiteX16" fmla="*/ 325967 w 325967"/>
                  <a:gd name="connsiteY16" fmla="*/ 0 h 169333"/>
                  <a:gd name="connsiteX17" fmla="*/ 325967 w 325967"/>
                  <a:gd name="connsiteY17" fmla="*/ 0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5967" h="169333">
                    <a:moveTo>
                      <a:pt x="0" y="4233"/>
                    </a:moveTo>
                    <a:lnTo>
                      <a:pt x="0" y="4233"/>
                    </a:lnTo>
                    <a:cubicBezTo>
                      <a:pt x="2822" y="29633"/>
                      <a:pt x="3895" y="55289"/>
                      <a:pt x="8467" y="80433"/>
                    </a:cubicBezTo>
                    <a:cubicBezTo>
                      <a:pt x="9596" y="86642"/>
                      <a:pt x="14447" y="91566"/>
                      <a:pt x="16933" y="97366"/>
                    </a:cubicBezTo>
                    <a:cubicBezTo>
                      <a:pt x="33563" y="136170"/>
                      <a:pt x="6393" y="82094"/>
                      <a:pt x="29633" y="122766"/>
                    </a:cubicBezTo>
                    <a:cubicBezTo>
                      <a:pt x="34121" y="130620"/>
                      <a:pt x="48353" y="163764"/>
                      <a:pt x="55033" y="165100"/>
                    </a:cubicBezTo>
                    <a:lnTo>
                      <a:pt x="76200" y="169333"/>
                    </a:lnTo>
                    <a:cubicBezTo>
                      <a:pt x="114300" y="167922"/>
                      <a:pt x="152687" y="169979"/>
                      <a:pt x="190500" y="165100"/>
                    </a:cubicBezTo>
                    <a:cubicBezTo>
                      <a:pt x="197497" y="164197"/>
                      <a:pt x="201653" y="156446"/>
                      <a:pt x="207433" y="152400"/>
                    </a:cubicBezTo>
                    <a:cubicBezTo>
                      <a:pt x="222147" y="142100"/>
                      <a:pt x="241051" y="131482"/>
                      <a:pt x="254000" y="118533"/>
                    </a:cubicBezTo>
                    <a:cubicBezTo>
                      <a:pt x="257598" y="114935"/>
                      <a:pt x="259645" y="110066"/>
                      <a:pt x="262467" y="105833"/>
                    </a:cubicBezTo>
                    <a:cubicBezTo>
                      <a:pt x="265140" y="97812"/>
                      <a:pt x="271791" y="77030"/>
                      <a:pt x="275167" y="71966"/>
                    </a:cubicBezTo>
                    <a:cubicBezTo>
                      <a:pt x="279595" y="65324"/>
                      <a:pt x="286456" y="60677"/>
                      <a:pt x="292100" y="55033"/>
                    </a:cubicBezTo>
                    <a:cubicBezTo>
                      <a:pt x="293511" y="50800"/>
                      <a:pt x="295107" y="46624"/>
                      <a:pt x="296333" y="42333"/>
                    </a:cubicBezTo>
                    <a:cubicBezTo>
                      <a:pt x="297931" y="36739"/>
                      <a:pt x="297340" y="30241"/>
                      <a:pt x="300567" y="25400"/>
                    </a:cubicBezTo>
                    <a:cubicBezTo>
                      <a:pt x="303389" y="21167"/>
                      <a:pt x="309034" y="19755"/>
                      <a:pt x="313267" y="16933"/>
                    </a:cubicBezTo>
                    <a:cubicBezTo>
                      <a:pt x="318498" y="1240"/>
                      <a:pt x="313509" y="6228"/>
                      <a:pt x="325967" y="0"/>
                    </a:cubicBezTo>
                    <a:lnTo>
                      <a:pt x="325967" y="0"/>
                    </a:lnTo>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0" name="Textfeld 39">
              <a:extLst>
                <a:ext uri="{FF2B5EF4-FFF2-40B4-BE49-F238E27FC236}">
                  <a16:creationId xmlns:a16="http://schemas.microsoft.com/office/drawing/2014/main" id="{909D39AD-3867-2917-FD22-D45A73536E41}"/>
                </a:ext>
              </a:extLst>
            </p:cNvPr>
            <p:cNvSpPr txBox="1"/>
            <p:nvPr/>
          </p:nvSpPr>
          <p:spPr>
            <a:xfrm>
              <a:off x="2559050" y="1714500"/>
              <a:ext cx="1606550" cy="523220"/>
            </a:xfrm>
            <a:prstGeom prst="rect">
              <a:avLst/>
            </a:prstGeom>
            <a:noFill/>
          </p:spPr>
          <p:txBody>
            <a:bodyPr wrap="square" rtlCol="0">
              <a:spAutoFit/>
            </a:bodyPr>
            <a:lstStyle/>
            <a:p>
              <a:pPr algn="ctr"/>
              <a:r>
                <a:rPr lang="de-DE" sz="1400" dirty="0"/>
                <a:t>Thermokarst Lake </a:t>
              </a:r>
              <a:r>
                <a:rPr lang="de-DE" sz="1400" dirty="0" err="1"/>
                <a:t>formation</a:t>
              </a:r>
              <a:endParaRPr lang="de-DE" sz="1400" dirty="0"/>
            </a:p>
          </p:txBody>
        </p:sp>
      </p:grpSp>
      <p:grpSp>
        <p:nvGrpSpPr>
          <p:cNvPr id="63" name="Gruppieren 62">
            <a:extLst>
              <a:ext uri="{FF2B5EF4-FFF2-40B4-BE49-F238E27FC236}">
                <a16:creationId xmlns:a16="http://schemas.microsoft.com/office/drawing/2014/main" id="{64D4B84D-865F-435A-3E43-8C716F829694}"/>
              </a:ext>
            </a:extLst>
          </p:cNvPr>
          <p:cNvGrpSpPr/>
          <p:nvPr/>
        </p:nvGrpSpPr>
        <p:grpSpPr>
          <a:xfrm>
            <a:off x="6096000" y="1906544"/>
            <a:ext cx="1771048" cy="2714324"/>
            <a:chOff x="4535415" y="1538643"/>
            <a:chExt cx="1771048" cy="2714324"/>
          </a:xfrm>
        </p:grpSpPr>
        <p:grpSp>
          <p:nvGrpSpPr>
            <p:cNvPr id="80" name="Gruppieren 79">
              <a:extLst>
                <a:ext uri="{FF2B5EF4-FFF2-40B4-BE49-F238E27FC236}">
                  <a16:creationId xmlns:a16="http://schemas.microsoft.com/office/drawing/2014/main" id="{63207FF8-AEA9-230D-EBDA-12E3BCC003AF}"/>
                </a:ext>
              </a:extLst>
            </p:cNvPr>
            <p:cNvGrpSpPr/>
            <p:nvPr/>
          </p:nvGrpSpPr>
          <p:grpSpPr>
            <a:xfrm>
              <a:off x="4535415" y="1538643"/>
              <a:ext cx="1771048" cy="2714324"/>
              <a:chOff x="4535415" y="1538643"/>
              <a:chExt cx="1771048" cy="2714324"/>
            </a:xfrm>
          </p:grpSpPr>
          <p:grpSp>
            <p:nvGrpSpPr>
              <p:cNvPr id="85" name="Gruppieren 84">
                <a:extLst>
                  <a:ext uri="{FF2B5EF4-FFF2-40B4-BE49-F238E27FC236}">
                    <a16:creationId xmlns:a16="http://schemas.microsoft.com/office/drawing/2014/main" id="{B41808FE-0BC5-9365-79A5-1A29687C1CA2}"/>
                  </a:ext>
                </a:extLst>
              </p:cNvPr>
              <p:cNvGrpSpPr/>
              <p:nvPr/>
            </p:nvGrpSpPr>
            <p:grpSpPr>
              <a:xfrm>
                <a:off x="4535415" y="1538643"/>
                <a:ext cx="1771048" cy="2714324"/>
                <a:chOff x="1520792" y="1674796"/>
                <a:chExt cx="1771048" cy="2714324"/>
              </a:xfrm>
            </p:grpSpPr>
            <p:sp>
              <p:nvSpPr>
                <p:cNvPr id="89" name="Rechteck 88">
                  <a:extLst>
                    <a:ext uri="{FF2B5EF4-FFF2-40B4-BE49-F238E27FC236}">
                      <a16:creationId xmlns:a16="http://schemas.microsoft.com/office/drawing/2014/main" id="{88A73BDA-8ED2-FA87-D319-970818743572}"/>
                    </a:ext>
                  </a:extLst>
                </p:cNvPr>
                <p:cNvSpPr/>
                <p:nvPr/>
              </p:nvSpPr>
              <p:spPr>
                <a:xfrm>
                  <a:off x="1520792" y="1674796"/>
                  <a:ext cx="1771048" cy="27143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28143208-1FF5-8828-64E3-5E04394B4FE2}"/>
                    </a:ext>
                  </a:extLst>
                </p:cNvPr>
                <p:cNvSpPr/>
                <p:nvPr/>
              </p:nvSpPr>
              <p:spPr>
                <a:xfrm>
                  <a:off x="1520792" y="3272589"/>
                  <a:ext cx="1771048" cy="1116531"/>
                </a:xfrm>
                <a:prstGeom prst="rect">
                  <a:avLst/>
                </a:prstGeom>
                <a:solidFill>
                  <a:srgbClr val="D1B5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1" name="Rechteck 90">
                  <a:extLst>
                    <a:ext uri="{FF2B5EF4-FFF2-40B4-BE49-F238E27FC236}">
                      <a16:creationId xmlns:a16="http://schemas.microsoft.com/office/drawing/2014/main" id="{384B25AD-6560-B08B-87DA-CBA215F6BCC4}"/>
                    </a:ext>
                  </a:extLst>
                </p:cNvPr>
                <p:cNvSpPr/>
                <p:nvPr/>
              </p:nvSpPr>
              <p:spPr>
                <a:xfrm>
                  <a:off x="1520792" y="3153586"/>
                  <a:ext cx="1771048" cy="119003"/>
                </a:xfrm>
                <a:prstGeom prst="rect">
                  <a:avLst/>
                </a:prstGeom>
                <a:solidFill>
                  <a:srgbClr val="F6F6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2" name="Gleichschenkliges Dreieck 91">
                  <a:extLst>
                    <a:ext uri="{FF2B5EF4-FFF2-40B4-BE49-F238E27FC236}">
                      <a16:creationId xmlns:a16="http://schemas.microsoft.com/office/drawing/2014/main" id="{E48F3418-27CE-8AE6-6847-DF4C0392250C}"/>
                    </a:ext>
                  </a:extLst>
                </p:cNvPr>
                <p:cNvSpPr/>
                <p:nvPr/>
              </p:nvSpPr>
              <p:spPr>
                <a:xfrm rot="10800000">
                  <a:off x="1771090" y="3272588"/>
                  <a:ext cx="67336" cy="515108"/>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3" name="Gleichschenkliges Dreieck 92">
                  <a:extLst>
                    <a:ext uri="{FF2B5EF4-FFF2-40B4-BE49-F238E27FC236}">
                      <a16:creationId xmlns:a16="http://schemas.microsoft.com/office/drawing/2014/main" id="{08C3C7A5-DC2E-FF66-7F3D-0519D0B86422}"/>
                    </a:ext>
                  </a:extLst>
                </p:cNvPr>
                <p:cNvSpPr/>
                <p:nvPr/>
              </p:nvSpPr>
              <p:spPr>
                <a:xfrm rot="10800000">
                  <a:off x="2218556" y="3271629"/>
                  <a:ext cx="67336" cy="674524"/>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5" name="Gleichschenkliges Dreieck 94">
                  <a:extLst>
                    <a:ext uri="{FF2B5EF4-FFF2-40B4-BE49-F238E27FC236}">
                      <a16:creationId xmlns:a16="http://schemas.microsoft.com/office/drawing/2014/main" id="{DE5B33F7-045B-3AA4-703D-3631FEBAFAA1}"/>
                    </a:ext>
                  </a:extLst>
                </p:cNvPr>
                <p:cNvSpPr/>
                <p:nvPr/>
              </p:nvSpPr>
              <p:spPr>
                <a:xfrm rot="10800000">
                  <a:off x="2823510" y="3272588"/>
                  <a:ext cx="73714" cy="339725"/>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87" name="Freihandform: Form 86">
                <a:extLst>
                  <a:ext uri="{FF2B5EF4-FFF2-40B4-BE49-F238E27FC236}">
                    <a16:creationId xmlns:a16="http://schemas.microsoft.com/office/drawing/2014/main" id="{CAA19B89-0E54-4DB0-FF8C-78DF1868B58E}"/>
                  </a:ext>
                </a:extLst>
              </p:cNvPr>
              <p:cNvSpPr/>
              <p:nvPr/>
            </p:nvSpPr>
            <p:spPr>
              <a:xfrm>
                <a:off x="4838700" y="3016251"/>
                <a:ext cx="869954" cy="462345"/>
              </a:xfrm>
              <a:custGeom>
                <a:avLst/>
                <a:gdLst>
                  <a:gd name="connsiteX0" fmla="*/ 0 w 869954"/>
                  <a:gd name="connsiteY0" fmla="*/ 0 h 462345"/>
                  <a:gd name="connsiteX1" fmla="*/ 0 w 869954"/>
                  <a:gd name="connsiteY1" fmla="*/ 0 h 462345"/>
                  <a:gd name="connsiteX2" fmla="*/ 1588 w 869954"/>
                  <a:gd name="connsiteY2" fmla="*/ 80962 h 462345"/>
                  <a:gd name="connsiteX3" fmla="*/ 3175 w 869954"/>
                  <a:gd name="connsiteY3" fmla="*/ 98425 h 462345"/>
                  <a:gd name="connsiteX4" fmla="*/ 7938 w 869954"/>
                  <a:gd name="connsiteY4" fmla="*/ 109537 h 462345"/>
                  <a:gd name="connsiteX5" fmla="*/ 9525 w 869954"/>
                  <a:gd name="connsiteY5" fmla="*/ 131762 h 462345"/>
                  <a:gd name="connsiteX6" fmla="*/ 11113 w 869954"/>
                  <a:gd name="connsiteY6" fmla="*/ 139700 h 462345"/>
                  <a:gd name="connsiteX7" fmla="*/ 17463 w 869954"/>
                  <a:gd name="connsiteY7" fmla="*/ 185737 h 462345"/>
                  <a:gd name="connsiteX8" fmla="*/ 22225 w 869954"/>
                  <a:gd name="connsiteY8" fmla="*/ 195262 h 462345"/>
                  <a:gd name="connsiteX9" fmla="*/ 25400 w 869954"/>
                  <a:gd name="connsiteY9" fmla="*/ 207962 h 462345"/>
                  <a:gd name="connsiteX10" fmla="*/ 33338 w 869954"/>
                  <a:gd name="connsiteY10" fmla="*/ 231775 h 462345"/>
                  <a:gd name="connsiteX11" fmla="*/ 36513 w 869954"/>
                  <a:gd name="connsiteY11" fmla="*/ 238125 h 462345"/>
                  <a:gd name="connsiteX12" fmla="*/ 39688 w 869954"/>
                  <a:gd name="connsiteY12" fmla="*/ 247650 h 462345"/>
                  <a:gd name="connsiteX13" fmla="*/ 49213 w 869954"/>
                  <a:gd name="connsiteY13" fmla="*/ 265112 h 462345"/>
                  <a:gd name="connsiteX14" fmla="*/ 52388 w 869954"/>
                  <a:gd name="connsiteY14" fmla="*/ 276225 h 462345"/>
                  <a:gd name="connsiteX15" fmla="*/ 57150 w 869954"/>
                  <a:gd name="connsiteY15" fmla="*/ 284162 h 462345"/>
                  <a:gd name="connsiteX16" fmla="*/ 60325 w 869954"/>
                  <a:gd name="connsiteY16" fmla="*/ 290512 h 462345"/>
                  <a:gd name="connsiteX17" fmla="*/ 65088 w 869954"/>
                  <a:gd name="connsiteY17" fmla="*/ 295275 h 462345"/>
                  <a:gd name="connsiteX18" fmla="*/ 77788 w 869954"/>
                  <a:gd name="connsiteY18" fmla="*/ 311150 h 462345"/>
                  <a:gd name="connsiteX19" fmla="*/ 87313 w 869954"/>
                  <a:gd name="connsiteY19" fmla="*/ 317500 h 462345"/>
                  <a:gd name="connsiteX20" fmla="*/ 93663 w 869954"/>
                  <a:gd name="connsiteY20" fmla="*/ 323850 h 462345"/>
                  <a:gd name="connsiteX21" fmla="*/ 109538 w 869954"/>
                  <a:gd name="connsiteY21" fmla="*/ 330200 h 462345"/>
                  <a:gd name="connsiteX22" fmla="*/ 117475 w 869954"/>
                  <a:gd name="connsiteY22" fmla="*/ 333375 h 462345"/>
                  <a:gd name="connsiteX23" fmla="*/ 163513 w 869954"/>
                  <a:gd name="connsiteY23" fmla="*/ 341312 h 462345"/>
                  <a:gd name="connsiteX24" fmla="*/ 180975 w 869954"/>
                  <a:gd name="connsiteY24" fmla="*/ 344487 h 462345"/>
                  <a:gd name="connsiteX25" fmla="*/ 211138 w 869954"/>
                  <a:gd name="connsiteY25" fmla="*/ 354012 h 462345"/>
                  <a:gd name="connsiteX26" fmla="*/ 222250 w 869954"/>
                  <a:gd name="connsiteY26" fmla="*/ 355600 h 462345"/>
                  <a:gd name="connsiteX27" fmla="*/ 246063 w 869954"/>
                  <a:gd name="connsiteY27" fmla="*/ 363537 h 462345"/>
                  <a:gd name="connsiteX28" fmla="*/ 258763 w 869954"/>
                  <a:gd name="connsiteY28" fmla="*/ 365125 h 462345"/>
                  <a:gd name="connsiteX29" fmla="*/ 263525 w 869954"/>
                  <a:gd name="connsiteY29" fmla="*/ 366712 h 462345"/>
                  <a:gd name="connsiteX30" fmla="*/ 268288 w 869954"/>
                  <a:gd name="connsiteY30" fmla="*/ 371475 h 462345"/>
                  <a:gd name="connsiteX31" fmla="*/ 277813 w 869954"/>
                  <a:gd name="connsiteY31" fmla="*/ 382587 h 462345"/>
                  <a:gd name="connsiteX32" fmla="*/ 311150 w 869954"/>
                  <a:gd name="connsiteY32" fmla="*/ 400050 h 462345"/>
                  <a:gd name="connsiteX33" fmla="*/ 327025 w 869954"/>
                  <a:gd name="connsiteY33" fmla="*/ 409575 h 462345"/>
                  <a:gd name="connsiteX34" fmla="*/ 396875 w 869954"/>
                  <a:gd name="connsiteY34" fmla="*/ 417512 h 462345"/>
                  <a:gd name="connsiteX35" fmla="*/ 412750 w 869954"/>
                  <a:gd name="connsiteY35" fmla="*/ 423862 h 462345"/>
                  <a:gd name="connsiteX36" fmla="*/ 430213 w 869954"/>
                  <a:gd name="connsiteY36" fmla="*/ 430212 h 462345"/>
                  <a:gd name="connsiteX37" fmla="*/ 465138 w 869954"/>
                  <a:gd name="connsiteY37" fmla="*/ 447675 h 462345"/>
                  <a:gd name="connsiteX38" fmla="*/ 492125 w 869954"/>
                  <a:gd name="connsiteY38" fmla="*/ 455612 h 462345"/>
                  <a:gd name="connsiteX39" fmla="*/ 511175 w 869954"/>
                  <a:gd name="connsiteY39" fmla="*/ 457200 h 462345"/>
                  <a:gd name="connsiteX40" fmla="*/ 561975 w 869954"/>
                  <a:gd name="connsiteY40" fmla="*/ 460375 h 462345"/>
                  <a:gd name="connsiteX41" fmla="*/ 568325 w 869954"/>
                  <a:gd name="connsiteY41" fmla="*/ 458787 h 462345"/>
                  <a:gd name="connsiteX42" fmla="*/ 596900 w 869954"/>
                  <a:gd name="connsiteY42" fmla="*/ 442912 h 462345"/>
                  <a:gd name="connsiteX43" fmla="*/ 606425 w 869954"/>
                  <a:gd name="connsiteY43" fmla="*/ 438150 h 462345"/>
                  <a:gd name="connsiteX44" fmla="*/ 625475 w 869954"/>
                  <a:gd name="connsiteY44" fmla="*/ 425450 h 462345"/>
                  <a:gd name="connsiteX45" fmla="*/ 631825 w 869954"/>
                  <a:gd name="connsiteY45" fmla="*/ 419100 h 462345"/>
                  <a:gd name="connsiteX46" fmla="*/ 638175 w 869954"/>
                  <a:gd name="connsiteY46" fmla="*/ 415925 h 462345"/>
                  <a:gd name="connsiteX47" fmla="*/ 644525 w 869954"/>
                  <a:gd name="connsiteY47" fmla="*/ 409575 h 462345"/>
                  <a:gd name="connsiteX48" fmla="*/ 661988 w 869954"/>
                  <a:gd name="connsiteY48" fmla="*/ 395287 h 462345"/>
                  <a:gd name="connsiteX49" fmla="*/ 681038 w 869954"/>
                  <a:gd name="connsiteY49" fmla="*/ 376237 h 462345"/>
                  <a:gd name="connsiteX50" fmla="*/ 690563 w 869954"/>
                  <a:gd name="connsiteY50" fmla="*/ 363537 h 462345"/>
                  <a:gd name="connsiteX51" fmla="*/ 698500 w 869954"/>
                  <a:gd name="connsiteY51" fmla="*/ 361950 h 462345"/>
                  <a:gd name="connsiteX52" fmla="*/ 717550 w 869954"/>
                  <a:gd name="connsiteY52" fmla="*/ 350837 h 462345"/>
                  <a:gd name="connsiteX53" fmla="*/ 736600 w 869954"/>
                  <a:gd name="connsiteY53" fmla="*/ 334962 h 462345"/>
                  <a:gd name="connsiteX54" fmla="*/ 752475 w 869954"/>
                  <a:gd name="connsiteY54" fmla="*/ 322262 h 462345"/>
                  <a:gd name="connsiteX55" fmla="*/ 757238 w 869954"/>
                  <a:gd name="connsiteY55" fmla="*/ 312737 h 462345"/>
                  <a:gd name="connsiteX56" fmla="*/ 766763 w 869954"/>
                  <a:gd name="connsiteY56" fmla="*/ 300037 h 462345"/>
                  <a:gd name="connsiteX57" fmla="*/ 773113 w 869954"/>
                  <a:gd name="connsiteY57" fmla="*/ 282575 h 462345"/>
                  <a:gd name="connsiteX58" fmla="*/ 782638 w 869954"/>
                  <a:gd name="connsiteY58" fmla="*/ 263525 h 462345"/>
                  <a:gd name="connsiteX59" fmla="*/ 787400 w 869954"/>
                  <a:gd name="connsiteY59" fmla="*/ 252412 h 462345"/>
                  <a:gd name="connsiteX60" fmla="*/ 803275 w 869954"/>
                  <a:gd name="connsiteY60" fmla="*/ 227012 h 462345"/>
                  <a:gd name="connsiteX61" fmla="*/ 814388 w 869954"/>
                  <a:gd name="connsiteY61" fmla="*/ 204787 h 462345"/>
                  <a:gd name="connsiteX62" fmla="*/ 825500 w 869954"/>
                  <a:gd name="connsiteY62" fmla="*/ 179387 h 462345"/>
                  <a:gd name="connsiteX63" fmla="*/ 827088 w 869954"/>
                  <a:gd name="connsiteY63" fmla="*/ 171450 h 462345"/>
                  <a:gd name="connsiteX64" fmla="*/ 833438 w 869954"/>
                  <a:gd name="connsiteY64" fmla="*/ 155575 h 462345"/>
                  <a:gd name="connsiteX65" fmla="*/ 836613 w 869954"/>
                  <a:gd name="connsiteY65" fmla="*/ 141287 h 462345"/>
                  <a:gd name="connsiteX66" fmla="*/ 839788 w 869954"/>
                  <a:gd name="connsiteY66" fmla="*/ 130175 h 462345"/>
                  <a:gd name="connsiteX67" fmla="*/ 844550 w 869954"/>
                  <a:gd name="connsiteY67" fmla="*/ 119062 h 462345"/>
                  <a:gd name="connsiteX68" fmla="*/ 849313 w 869954"/>
                  <a:gd name="connsiteY68" fmla="*/ 100012 h 462345"/>
                  <a:gd name="connsiteX69" fmla="*/ 852488 w 869954"/>
                  <a:gd name="connsiteY69" fmla="*/ 69850 h 462345"/>
                  <a:gd name="connsiteX70" fmla="*/ 854075 w 869954"/>
                  <a:gd name="connsiteY70" fmla="*/ 65087 h 462345"/>
                  <a:gd name="connsiteX71" fmla="*/ 855663 w 869954"/>
                  <a:gd name="connsiteY71" fmla="*/ 47625 h 462345"/>
                  <a:gd name="connsiteX72" fmla="*/ 858838 w 869954"/>
                  <a:gd name="connsiteY72" fmla="*/ 39687 h 462345"/>
                  <a:gd name="connsiteX73" fmla="*/ 865188 w 869954"/>
                  <a:gd name="connsiteY73" fmla="*/ 25400 h 462345"/>
                  <a:gd name="connsiteX74" fmla="*/ 868363 w 869954"/>
                  <a:gd name="connsiteY74" fmla="*/ 9525 h 462345"/>
                  <a:gd name="connsiteX75" fmla="*/ 869950 w 869954"/>
                  <a:gd name="connsiteY75" fmla="*/ 3175 h 462345"/>
                  <a:gd name="connsiteX76" fmla="*/ 869950 w 869954"/>
                  <a:gd name="connsiteY76" fmla="*/ 3175 h 46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954" h="462345">
                    <a:moveTo>
                      <a:pt x="0" y="0"/>
                    </a:moveTo>
                    <a:lnTo>
                      <a:pt x="0" y="0"/>
                    </a:lnTo>
                    <a:cubicBezTo>
                      <a:pt x="529" y="26987"/>
                      <a:pt x="718" y="53984"/>
                      <a:pt x="1588" y="80962"/>
                    </a:cubicBezTo>
                    <a:cubicBezTo>
                      <a:pt x="1776" y="86804"/>
                      <a:pt x="1907" y="92719"/>
                      <a:pt x="3175" y="98425"/>
                    </a:cubicBezTo>
                    <a:cubicBezTo>
                      <a:pt x="4049" y="102359"/>
                      <a:pt x="6350" y="105833"/>
                      <a:pt x="7938" y="109537"/>
                    </a:cubicBezTo>
                    <a:cubicBezTo>
                      <a:pt x="8467" y="116945"/>
                      <a:pt x="8747" y="124376"/>
                      <a:pt x="9525" y="131762"/>
                    </a:cubicBezTo>
                    <a:cubicBezTo>
                      <a:pt x="9807" y="134446"/>
                      <a:pt x="10791" y="137021"/>
                      <a:pt x="11113" y="139700"/>
                    </a:cubicBezTo>
                    <a:cubicBezTo>
                      <a:pt x="12556" y="151727"/>
                      <a:pt x="12998" y="172340"/>
                      <a:pt x="17463" y="185737"/>
                    </a:cubicBezTo>
                    <a:cubicBezTo>
                      <a:pt x="18585" y="189105"/>
                      <a:pt x="21031" y="191919"/>
                      <a:pt x="22225" y="195262"/>
                    </a:cubicBezTo>
                    <a:cubicBezTo>
                      <a:pt x="23693" y="199371"/>
                      <a:pt x="24129" y="203787"/>
                      <a:pt x="25400" y="207962"/>
                    </a:cubicBezTo>
                    <a:cubicBezTo>
                      <a:pt x="27836" y="215967"/>
                      <a:pt x="30445" y="223924"/>
                      <a:pt x="33338" y="231775"/>
                    </a:cubicBezTo>
                    <a:cubicBezTo>
                      <a:pt x="34156" y="233996"/>
                      <a:pt x="35634" y="235928"/>
                      <a:pt x="36513" y="238125"/>
                    </a:cubicBezTo>
                    <a:cubicBezTo>
                      <a:pt x="37756" y="241232"/>
                      <a:pt x="38303" y="244603"/>
                      <a:pt x="39688" y="247650"/>
                    </a:cubicBezTo>
                    <a:cubicBezTo>
                      <a:pt x="47051" y="263849"/>
                      <a:pt x="42179" y="246823"/>
                      <a:pt x="49213" y="265112"/>
                    </a:cubicBezTo>
                    <a:cubicBezTo>
                      <a:pt x="50596" y="268708"/>
                      <a:pt x="50906" y="272669"/>
                      <a:pt x="52388" y="276225"/>
                    </a:cubicBezTo>
                    <a:cubicBezTo>
                      <a:pt x="53575" y="279073"/>
                      <a:pt x="55652" y="281465"/>
                      <a:pt x="57150" y="284162"/>
                    </a:cubicBezTo>
                    <a:cubicBezTo>
                      <a:pt x="58299" y="286231"/>
                      <a:pt x="58949" y="288586"/>
                      <a:pt x="60325" y="290512"/>
                    </a:cubicBezTo>
                    <a:cubicBezTo>
                      <a:pt x="61630" y="292339"/>
                      <a:pt x="63638" y="293561"/>
                      <a:pt x="65088" y="295275"/>
                    </a:cubicBezTo>
                    <a:cubicBezTo>
                      <a:pt x="69465" y="300448"/>
                      <a:pt x="72996" y="306358"/>
                      <a:pt x="77788" y="311150"/>
                    </a:cubicBezTo>
                    <a:cubicBezTo>
                      <a:pt x="80486" y="313848"/>
                      <a:pt x="84333" y="315116"/>
                      <a:pt x="87313" y="317500"/>
                    </a:cubicBezTo>
                    <a:cubicBezTo>
                      <a:pt x="89650" y="319370"/>
                      <a:pt x="91268" y="322054"/>
                      <a:pt x="93663" y="323850"/>
                    </a:cubicBezTo>
                    <a:cubicBezTo>
                      <a:pt x="97614" y="326813"/>
                      <a:pt x="105395" y="328693"/>
                      <a:pt x="109538" y="330200"/>
                    </a:cubicBezTo>
                    <a:cubicBezTo>
                      <a:pt x="112216" y="331174"/>
                      <a:pt x="114722" y="332641"/>
                      <a:pt x="117475" y="333375"/>
                    </a:cubicBezTo>
                    <a:cubicBezTo>
                      <a:pt x="127747" y="336114"/>
                      <a:pt x="157414" y="340296"/>
                      <a:pt x="163513" y="341312"/>
                    </a:cubicBezTo>
                    <a:cubicBezTo>
                      <a:pt x="169349" y="342285"/>
                      <a:pt x="175262" y="342949"/>
                      <a:pt x="180975" y="344487"/>
                    </a:cubicBezTo>
                    <a:cubicBezTo>
                      <a:pt x="182618" y="344929"/>
                      <a:pt x="202991" y="352531"/>
                      <a:pt x="211138" y="354012"/>
                    </a:cubicBezTo>
                    <a:cubicBezTo>
                      <a:pt x="214819" y="354681"/>
                      <a:pt x="218546" y="355071"/>
                      <a:pt x="222250" y="355600"/>
                    </a:cubicBezTo>
                    <a:cubicBezTo>
                      <a:pt x="230188" y="358246"/>
                      <a:pt x="237967" y="361425"/>
                      <a:pt x="246063" y="363537"/>
                    </a:cubicBezTo>
                    <a:cubicBezTo>
                      <a:pt x="250191" y="364614"/>
                      <a:pt x="254566" y="364362"/>
                      <a:pt x="258763" y="365125"/>
                    </a:cubicBezTo>
                    <a:cubicBezTo>
                      <a:pt x="260409" y="365424"/>
                      <a:pt x="261938" y="366183"/>
                      <a:pt x="263525" y="366712"/>
                    </a:cubicBezTo>
                    <a:cubicBezTo>
                      <a:pt x="265113" y="368300"/>
                      <a:pt x="266786" y="369806"/>
                      <a:pt x="268288" y="371475"/>
                    </a:cubicBezTo>
                    <a:cubicBezTo>
                      <a:pt x="271552" y="375101"/>
                      <a:pt x="274003" y="379539"/>
                      <a:pt x="277813" y="382587"/>
                    </a:cubicBezTo>
                    <a:cubicBezTo>
                      <a:pt x="295498" y="396735"/>
                      <a:pt x="294973" y="395428"/>
                      <a:pt x="311150" y="400050"/>
                    </a:cubicBezTo>
                    <a:cubicBezTo>
                      <a:pt x="316442" y="403225"/>
                      <a:pt x="320910" y="408741"/>
                      <a:pt x="327025" y="409575"/>
                    </a:cubicBezTo>
                    <a:cubicBezTo>
                      <a:pt x="373533" y="415916"/>
                      <a:pt x="350249" y="413273"/>
                      <a:pt x="396875" y="417512"/>
                    </a:cubicBezTo>
                    <a:cubicBezTo>
                      <a:pt x="428470" y="428044"/>
                      <a:pt x="389389" y="414518"/>
                      <a:pt x="412750" y="423862"/>
                    </a:cubicBezTo>
                    <a:cubicBezTo>
                      <a:pt x="418501" y="426162"/>
                      <a:pt x="424392" y="428095"/>
                      <a:pt x="430213" y="430212"/>
                    </a:cubicBezTo>
                    <a:cubicBezTo>
                      <a:pt x="445675" y="442582"/>
                      <a:pt x="435223" y="435437"/>
                      <a:pt x="465138" y="447675"/>
                    </a:cubicBezTo>
                    <a:cubicBezTo>
                      <a:pt x="475364" y="451859"/>
                      <a:pt x="479012" y="453427"/>
                      <a:pt x="492125" y="455612"/>
                    </a:cubicBezTo>
                    <a:cubicBezTo>
                      <a:pt x="498410" y="456660"/>
                      <a:pt x="504825" y="456671"/>
                      <a:pt x="511175" y="457200"/>
                    </a:cubicBezTo>
                    <a:cubicBezTo>
                      <a:pt x="538802" y="463575"/>
                      <a:pt x="528785" y="463261"/>
                      <a:pt x="561975" y="460375"/>
                    </a:cubicBezTo>
                    <a:cubicBezTo>
                      <a:pt x="564149" y="460186"/>
                      <a:pt x="566270" y="459521"/>
                      <a:pt x="568325" y="458787"/>
                    </a:cubicBezTo>
                    <a:cubicBezTo>
                      <a:pt x="592970" y="449985"/>
                      <a:pt x="576060" y="456309"/>
                      <a:pt x="596900" y="442912"/>
                    </a:cubicBezTo>
                    <a:cubicBezTo>
                      <a:pt x="599886" y="440993"/>
                      <a:pt x="603396" y="440001"/>
                      <a:pt x="606425" y="438150"/>
                    </a:cubicBezTo>
                    <a:cubicBezTo>
                      <a:pt x="612937" y="434171"/>
                      <a:pt x="620079" y="430846"/>
                      <a:pt x="625475" y="425450"/>
                    </a:cubicBezTo>
                    <a:cubicBezTo>
                      <a:pt x="627592" y="423333"/>
                      <a:pt x="629430" y="420896"/>
                      <a:pt x="631825" y="419100"/>
                    </a:cubicBezTo>
                    <a:cubicBezTo>
                      <a:pt x="633718" y="417680"/>
                      <a:pt x="636282" y="417345"/>
                      <a:pt x="638175" y="415925"/>
                    </a:cubicBezTo>
                    <a:cubicBezTo>
                      <a:pt x="640570" y="414129"/>
                      <a:pt x="642263" y="411535"/>
                      <a:pt x="644525" y="409575"/>
                    </a:cubicBezTo>
                    <a:cubicBezTo>
                      <a:pt x="650209" y="404649"/>
                      <a:pt x="656670" y="400605"/>
                      <a:pt x="661988" y="395287"/>
                    </a:cubicBezTo>
                    <a:cubicBezTo>
                      <a:pt x="668338" y="388937"/>
                      <a:pt x="676056" y="383709"/>
                      <a:pt x="681038" y="376237"/>
                    </a:cubicBezTo>
                    <a:cubicBezTo>
                      <a:pt x="683119" y="373115"/>
                      <a:pt x="688302" y="365044"/>
                      <a:pt x="690563" y="363537"/>
                    </a:cubicBezTo>
                    <a:cubicBezTo>
                      <a:pt x="692808" y="362040"/>
                      <a:pt x="695854" y="362479"/>
                      <a:pt x="698500" y="361950"/>
                    </a:cubicBezTo>
                    <a:cubicBezTo>
                      <a:pt x="705830" y="358285"/>
                      <a:pt x="710195" y="356354"/>
                      <a:pt x="717550" y="350837"/>
                    </a:cubicBezTo>
                    <a:cubicBezTo>
                      <a:pt x="724163" y="345877"/>
                      <a:pt x="729874" y="339766"/>
                      <a:pt x="736600" y="334962"/>
                    </a:cubicBezTo>
                    <a:cubicBezTo>
                      <a:pt x="739248" y="333071"/>
                      <a:pt x="749571" y="326619"/>
                      <a:pt x="752475" y="322262"/>
                    </a:cubicBezTo>
                    <a:cubicBezTo>
                      <a:pt x="754444" y="319308"/>
                      <a:pt x="755318" y="315723"/>
                      <a:pt x="757238" y="312737"/>
                    </a:cubicBezTo>
                    <a:cubicBezTo>
                      <a:pt x="760100" y="308286"/>
                      <a:pt x="763990" y="304544"/>
                      <a:pt x="766763" y="300037"/>
                    </a:cubicBezTo>
                    <a:cubicBezTo>
                      <a:pt x="769161" y="296140"/>
                      <a:pt x="771409" y="286409"/>
                      <a:pt x="773113" y="282575"/>
                    </a:cubicBezTo>
                    <a:cubicBezTo>
                      <a:pt x="775996" y="276087"/>
                      <a:pt x="779842" y="270051"/>
                      <a:pt x="782638" y="263525"/>
                    </a:cubicBezTo>
                    <a:cubicBezTo>
                      <a:pt x="784225" y="259821"/>
                      <a:pt x="785417" y="255920"/>
                      <a:pt x="787400" y="252412"/>
                    </a:cubicBezTo>
                    <a:cubicBezTo>
                      <a:pt x="792313" y="243720"/>
                      <a:pt x="799341" y="236189"/>
                      <a:pt x="803275" y="227012"/>
                    </a:cubicBezTo>
                    <a:cubicBezTo>
                      <a:pt x="820830" y="186057"/>
                      <a:pt x="794276" y="246842"/>
                      <a:pt x="814388" y="204787"/>
                    </a:cubicBezTo>
                    <a:cubicBezTo>
                      <a:pt x="818375" y="196450"/>
                      <a:pt x="825500" y="179387"/>
                      <a:pt x="825500" y="179387"/>
                    </a:cubicBezTo>
                    <a:cubicBezTo>
                      <a:pt x="826029" y="176741"/>
                      <a:pt x="826235" y="174010"/>
                      <a:pt x="827088" y="171450"/>
                    </a:cubicBezTo>
                    <a:cubicBezTo>
                      <a:pt x="832823" y="154246"/>
                      <a:pt x="830445" y="166051"/>
                      <a:pt x="833438" y="155575"/>
                    </a:cubicBezTo>
                    <a:cubicBezTo>
                      <a:pt x="836689" y="144196"/>
                      <a:pt x="833348" y="154347"/>
                      <a:pt x="836613" y="141287"/>
                    </a:cubicBezTo>
                    <a:cubicBezTo>
                      <a:pt x="837547" y="137550"/>
                      <a:pt x="838681" y="133865"/>
                      <a:pt x="839788" y="130175"/>
                    </a:cubicBezTo>
                    <a:cubicBezTo>
                      <a:pt x="844358" y="114942"/>
                      <a:pt x="837467" y="138540"/>
                      <a:pt x="844550" y="119062"/>
                    </a:cubicBezTo>
                    <a:cubicBezTo>
                      <a:pt x="847160" y="111884"/>
                      <a:pt x="847884" y="107154"/>
                      <a:pt x="849313" y="100012"/>
                    </a:cubicBezTo>
                    <a:cubicBezTo>
                      <a:pt x="850256" y="86808"/>
                      <a:pt x="849747" y="80815"/>
                      <a:pt x="852488" y="69850"/>
                    </a:cubicBezTo>
                    <a:cubicBezTo>
                      <a:pt x="852894" y="68226"/>
                      <a:pt x="853546" y="66675"/>
                      <a:pt x="854075" y="65087"/>
                    </a:cubicBezTo>
                    <a:cubicBezTo>
                      <a:pt x="854604" y="59266"/>
                      <a:pt x="854586" y="53370"/>
                      <a:pt x="855663" y="47625"/>
                    </a:cubicBezTo>
                    <a:cubicBezTo>
                      <a:pt x="856188" y="44824"/>
                      <a:pt x="857864" y="42365"/>
                      <a:pt x="858838" y="39687"/>
                    </a:cubicBezTo>
                    <a:cubicBezTo>
                      <a:pt x="863372" y="27219"/>
                      <a:pt x="859726" y="33592"/>
                      <a:pt x="865188" y="25400"/>
                    </a:cubicBezTo>
                    <a:cubicBezTo>
                      <a:pt x="866437" y="17903"/>
                      <a:pt x="866466" y="16164"/>
                      <a:pt x="868363" y="9525"/>
                    </a:cubicBezTo>
                    <a:cubicBezTo>
                      <a:pt x="870117" y="3385"/>
                      <a:pt x="869950" y="6712"/>
                      <a:pt x="869950" y="3175"/>
                    </a:cubicBezTo>
                    <a:lnTo>
                      <a:pt x="869950" y="3175"/>
                    </a:lnTo>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Freihandform: Form 87">
                <a:extLst>
                  <a:ext uri="{FF2B5EF4-FFF2-40B4-BE49-F238E27FC236}">
                    <a16:creationId xmlns:a16="http://schemas.microsoft.com/office/drawing/2014/main" id="{1CD5E10C-2423-BD50-4A60-8B37AFD3CB4F}"/>
                  </a:ext>
                </a:extLst>
              </p:cNvPr>
              <p:cNvSpPr/>
              <p:nvPr/>
            </p:nvSpPr>
            <p:spPr>
              <a:xfrm>
                <a:off x="4843463" y="3016245"/>
                <a:ext cx="873125" cy="339725"/>
              </a:xfrm>
              <a:custGeom>
                <a:avLst/>
                <a:gdLst>
                  <a:gd name="connsiteX0" fmla="*/ 0 w 873125"/>
                  <a:gd name="connsiteY0" fmla="*/ 1588 h 339725"/>
                  <a:gd name="connsiteX1" fmla="*/ 0 w 873125"/>
                  <a:gd name="connsiteY1" fmla="*/ 1588 h 339725"/>
                  <a:gd name="connsiteX2" fmla="*/ 9525 w 873125"/>
                  <a:gd name="connsiteY2" fmla="*/ 12700 h 339725"/>
                  <a:gd name="connsiteX3" fmla="*/ 11112 w 873125"/>
                  <a:gd name="connsiteY3" fmla="*/ 17463 h 339725"/>
                  <a:gd name="connsiteX4" fmla="*/ 15875 w 873125"/>
                  <a:gd name="connsiteY4" fmla="*/ 41275 h 339725"/>
                  <a:gd name="connsiteX5" fmla="*/ 20637 w 873125"/>
                  <a:gd name="connsiteY5" fmla="*/ 61913 h 339725"/>
                  <a:gd name="connsiteX6" fmla="*/ 22225 w 873125"/>
                  <a:gd name="connsiteY6" fmla="*/ 73025 h 339725"/>
                  <a:gd name="connsiteX7" fmla="*/ 26987 w 873125"/>
                  <a:gd name="connsiteY7" fmla="*/ 92075 h 339725"/>
                  <a:gd name="connsiteX8" fmla="*/ 28575 w 873125"/>
                  <a:gd name="connsiteY8" fmla="*/ 98425 h 339725"/>
                  <a:gd name="connsiteX9" fmla="*/ 30162 w 873125"/>
                  <a:gd name="connsiteY9" fmla="*/ 107950 h 339725"/>
                  <a:gd name="connsiteX10" fmla="*/ 31750 w 873125"/>
                  <a:gd name="connsiteY10" fmla="*/ 115888 h 339725"/>
                  <a:gd name="connsiteX11" fmla="*/ 33337 w 873125"/>
                  <a:gd name="connsiteY11" fmla="*/ 127000 h 339725"/>
                  <a:gd name="connsiteX12" fmla="*/ 34925 w 873125"/>
                  <a:gd name="connsiteY12" fmla="*/ 144463 h 339725"/>
                  <a:gd name="connsiteX13" fmla="*/ 39687 w 873125"/>
                  <a:gd name="connsiteY13" fmla="*/ 155575 h 339725"/>
                  <a:gd name="connsiteX14" fmla="*/ 47625 w 873125"/>
                  <a:gd name="connsiteY14" fmla="*/ 177800 h 339725"/>
                  <a:gd name="connsiteX15" fmla="*/ 58737 w 873125"/>
                  <a:gd name="connsiteY15" fmla="*/ 200025 h 339725"/>
                  <a:gd name="connsiteX16" fmla="*/ 63500 w 873125"/>
                  <a:gd name="connsiteY16" fmla="*/ 209550 h 339725"/>
                  <a:gd name="connsiteX17" fmla="*/ 68262 w 873125"/>
                  <a:gd name="connsiteY17" fmla="*/ 212725 h 339725"/>
                  <a:gd name="connsiteX18" fmla="*/ 77787 w 873125"/>
                  <a:gd name="connsiteY18" fmla="*/ 225425 h 339725"/>
                  <a:gd name="connsiteX19" fmla="*/ 85725 w 873125"/>
                  <a:gd name="connsiteY19" fmla="*/ 234950 h 339725"/>
                  <a:gd name="connsiteX20" fmla="*/ 92075 w 873125"/>
                  <a:gd name="connsiteY20" fmla="*/ 239713 h 339725"/>
                  <a:gd name="connsiteX21" fmla="*/ 96837 w 873125"/>
                  <a:gd name="connsiteY21" fmla="*/ 244475 h 339725"/>
                  <a:gd name="connsiteX22" fmla="*/ 114300 w 873125"/>
                  <a:gd name="connsiteY22" fmla="*/ 252413 h 339725"/>
                  <a:gd name="connsiteX23" fmla="*/ 119062 w 873125"/>
                  <a:gd name="connsiteY23" fmla="*/ 255588 h 339725"/>
                  <a:gd name="connsiteX24" fmla="*/ 144462 w 873125"/>
                  <a:gd name="connsiteY24" fmla="*/ 266700 h 339725"/>
                  <a:gd name="connsiteX25" fmla="*/ 150812 w 873125"/>
                  <a:gd name="connsiteY25" fmla="*/ 268288 h 339725"/>
                  <a:gd name="connsiteX26" fmla="*/ 196850 w 873125"/>
                  <a:gd name="connsiteY26" fmla="*/ 273050 h 339725"/>
                  <a:gd name="connsiteX27" fmla="*/ 230187 w 873125"/>
                  <a:gd name="connsiteY27" fmla="*/ 280988 h 339725"/>
                  <a:gd name="connsiteX28" fmla="*/ 246062 w 873125"/>
                  <a:gd name="connsiteY28" fmla="*/ 282575 h 339725"/>
                  <a:gd name="connsiteX29" fmla="*/ 254000 w 873125"/>
                  <a:gd name="connsiteY29" fmla="*/ 285750 h 339725"/>
                  <a:gd name="connsiteX30" fmla="*/ 268287 w 873125"/>
                  <a:gd name="connsiteY30" fmla="*/ 287338 h 339725"/>
                  <a:gd name="connsiteX31" fmla="*/ 311150 w 873125"/>
                  <a:gd name="connsiteY31" fmla="*/ 288925 h 339725"/>
                  <a:gd name="connsiteX32" fmla="*/ 404812 w 873125"/>
                  <a:gd name="connsiteY32" fmla="*/ 295275 h 339725"/>
                  <a:gd name="connsiteX33" fmla="*/ 465137 w 873125"/>
                  <a:gd name="connsiteY33" fmla="*/ 301625 h 339725"/>
                  <a:gd name="connsiteX34" fmla="*/ 490537 w 873125"/>
                  <a:gd name="connsiteY34" fmla="*/ 311150 h 339725"/>
                  <a:gd name="connsiteX35" fmla="*/ 498475 w 873125"/>
                  <a:gd name="connsiteY35" fmla="*/ 314325 h 339725"/>
                  <a:gd name="connsiteX36" fmla="*/ 504825 w 873125"/>
                  <a:gd name="connsiteY36" fmla="*/ 315913 h 339725"/>
                  <a:gd name="connsiteX37" fmla="*/ 522287 w 873125"/>
                  <a:gd name="connsiteY37" fmla="*/ 322263 h 339725"/>
                  <a:gd name="connsiteX38" fmla="*/ 527050 w 873125"/>
                  <a:gd name="connsiteY38" fmla="*/ 325438 h 339725"/>
                  <a:gd name="connsiteX39" fmla="*/ 541337 w 873125"/>
                  <a:gd name="connsiteY39" fmla="*/ 330200 h 339725"/>
                  <a:gd name="connsiteX40" fmla="*/ 549275 w 873125"/>
                  <a:gd name="connsiteY40" fmla="*/ 334963 h 339725"/>
                  <a:gd name="connsiteX41" fmla="*/ 574675 w 873125"/>
                  <a:gd name="connsiteY41" fmla="*/ 339725 h 339725"/>
                  <a:gd name="connsiteX42" fmla="*/ 603250 w 873125"/>
                  <a:gd name="connsiteY42" fmla="*/ 333375 h 339725"/>
                  <a:gd name="connsiteX43" fmla="*/ 608012 w 873125"/>
                  <a:gd name="connsiteY43" fmla="*/ 330200 h 339725"/>
                  <a:gd name="connsiteX44" fmla="*/ 635000 w 873125"/>
                  <a:gd name="connsiteY44" fmla="*/ 304800 h 339725"/>
                  <a:gd name="connsiteX45" fmla="*/ 657225 w 873125"/>
                  <a:gd name="connsiteY45" fmla="*/ 284163 h 339725"/>
                  <a:gd name="connsiteX46" fmla="*/ 668337 w 873125"/>
                  <a:gd name="connsiteY46" fmla="*/ 269875 h 339725"/>
                  <a:gd name="connsiteX47" fmla="*/ 687387 w 873125"/>
                  <a:gd name="connsiteY47" fmla="*/ 249238 h 339725"/>
                  <a:gd name="connsiteX48" fmla="*/ 700087 w 873125"/>
                  <a:gd name="connsiteY48" fmla="*/ 227013 h 339725"/>
                  <a:gd name="connsiteX49" fmla="*/ 711200 w 873125"/>
                  <a:gd name="connsiteY49" fmla="*/ 212725 h 339725"/>
                  <a:gd name="connsiteX50" fmla="*/ 731837 w 873125"/>
                  <a:gd name="connsiteY50" fmla="*/ 179388 h 339725"/>
                  <a:gd name="connsiteX51" fmla="*/ 739775 w 873125"/>
                  <a:gd name="connsiteY51" fmla="*/ 173038 h 339725"/>
                  <a:gd name="connsiteX52" fmla="*/ 750887 w 873125"/>
                  <a:gd name="connsiteY52" fmla="*/ 163513 h 339725"/>
                  <a:gd name="connsiteX53" fmla="*/ 773112 w 873125"/>
                  <a:gd name="connsiteY53" fmla="*/ 152400 h 339725"/>
                  <a:gd name="connsiteX54" fmla="*/ 795337 w 873125"/>
                  <a:gd name="connsiteY54" fmla="*/ 133350 h 339725"/>
                  <a:gd name="connsiteX55" fmla="*/ 806450 w 873125"/>
                  <a:gd name="connsiteY55" fmla="*/ 123825 h 339725"/>
                  <a:gd name="connsiteX56" fmla="*/ 815975 w 873125"/>
                  <a:gd name="connsiteY56" fmla="*/ 111125 h 339725"/>
                  <a:gd name="connsiteX57" fmla="*/ 817562 w 873125"/>
                  <a:gd name="connsiteY57" fmla="*/ 104775 h 339725"/>
                  <a:gd name="connsiteX58" fmla="*/ 827087 w 873125"/>
                  <a:gd name="connsiteY58" fmla="*/ 90488 h 339725"/>
                  <a:gd name="connsiteX59" fmla="*/ 831850 w 873125"/>
                  <a:gd name="connsiteY59" fmla="*/ 79375 h 339725"/>
                  <a:gd name="connsiteX60" fmla="*/ 833437 w 873125"/>
                  <a:gd name="connsiteY60" fmla="*/ 69850 h 339725"/>
                  <a:gd name="connsiteX61" fmla="*/ 841375 w 873125"/>
                  <a:gd name="connsiteY61" fmla="*/ 57150 h 339725"/>
                  <a:gd name="connsiteX62" fmla="*/ 849312 w 873125"/>
                  <a:gd name="connsiteY62" fmla="*/ 46038 h 339725"/>
                  <a:gd name="connsiteX63" fmla="*/ 858837 w 873125"/>
                  <a:gd name="connsiteY63" fmla="*/ 23813 h 339725"/>
                  <a:gd name="connsiteX64" fmla="*/ 863600 w 873125"/>
                  <a:gd name="connsiteY64" fmla="*/ 19050 h 339725"/>
                  <a:gd name="connsiteX65" fmla="*/ 869950 w 873125"/>
                  <a:gd name="connsiteY65" fmla="*/ 6350 h 339725"/>
                  <a:gd name="connsiteX66" fmla="*/ 871537 w 873125"/>
                  <a:gd name="connsiteY66" fmla="*/ 1588 h 339725"/>
                  <a:gd name="connsiteX67" fmla="*/ 873125 w 873125"/>
                  <a:gd name="connsiteY67" fmla="*/ 0 h 339725"/>
                  <a:gd name="connsiteX68" fmla="*/ 873125 w 873125"/>
                  <a:gd name="connsiteY68"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3125" h="339725">
                    <a:moveTo>
                      <a:pt x="0" y="1588"/>
                    </a:moveTo>
                    <a:lnTo>
                      <a:pt x="0" y="1588"/>
                    </a:lnTo>
                    <a:cubicBezTo>
                      <a:pt x="3175" y="5292"/>
                      <a:pt x="6727" y="8703"/>
                      <a:pt x="9525" y="12700"/>
                    </a:cubicBezTo>
                    <a:cubicBezTo>
                      <a:pt x="10485" y="14071"/>
                      <a:pt x="10749" y="15829"/>
                      <a:pt x="11112" y="17463"/>
                    </a:cubicBezTo>
                    <a:cubicBezTo>
                      <a:pt x="12868" y="25365"/>
                      <a:pt x="13912" y="33422"/>
                      <a:pt x="15875" y="41275"/>
                    </a:cubicBezTo>
                    <a:cubicBezTo>
                      <a:pt x="17733" y="48708"/>
                      <a:pt x="19413" y="54572"/>
                      <a:pt x="20637" y="61913"/>
                    </a:cubicBezTo>
                    <a:cubicBezTo>
                      <a:pt x="21252" y="65604"/>
                      <a:pt x="21454" y="69364"/>
                      <a:pt x="22225" y="73025"/>
                    </a:cubicBezTo>
                    <a:cubicBezTo>
                      <a:pt x="23573" y="79430"/>
                      <a:pt x="25400" y="85725"/>
                      <a:pt x="26987" y="92075"/>
                    </a:cubicBezTo>
                    <a:cubicBezTo>
                      <a:pt x="27516" y="94192"/>
                      <a:pt x="28216" y="96273"/>
                      <a:pt x="28575" y="98425"/>
                    </a:cubicBezTo>
                    <a:cubicBezTo>
                      <a:pt x="29104" y="101600"/>
                      <a:pt x="29586" y="104783"/>
                      <a:pt x="30162" y="107950"/>
                    </a:cubicBezTo>
                    <a:cubicBezTo>
                      <a:pt x="30645" y="110605"/>
                      <a:pt x="31306" y="113226"/>
                      <a:pt x="31750" y="115888"/>
                    </a:cubicBezTo>
                    <a:cubicBezTo>
                      <a:pt x="32365" y="119579"/>
                      <a:pt x="32924" y="123281"/>
                      <a:pt x="33337" y="127000"/>
                    </a:cubicBezTo>
                    <a:cubicBezTo>
                      <a:pt x="33982" y="132809"/>
                      <a:pt x="33657" y="138757"/>
                      <a:pt x="34925" y="144463"/>
                    </a:cubicBezTo>
                    <a:cubicBezTo>
                      <a:pt x="35799" y="148397"/>
                      <a:pt x="38100" y="151871"/>
                      <a:pt x="39687" y="155575"/>
                    </a:cubicBezTo>
                    <a:cubicBezTo>
                      <a:pt x="42683" y="170552"/>
                      <a:pt x="39434" y="157322"/>
                      <a:pt x="47625" y="177800"/>
                    </a:cubicBezTo>
                    <a:cubicBezTo>
                      <a:pt x="55929" y="198559"/>
                      <a:pt x="49165" y="190453"/>
                      <a:pt x="58737" y="200025"/>
                    </a:cubicBezTo>
                    <a:cubicBezTo>
                      <a:pt x="60029" y="203899"/>
                      <a:pt x="60422" y="206472"/>
                      <a:pt x="63500" y="209550"/>
                    </a:cubicBezTo>
                    <a:cubicBezTo>
                      <a:pt x="64849" y="210899"/>
                      <a:pt x="66675" y="211667"/>
                      <a:pt x="68262" y="212725"/>
                    </a:cubicBezTo>
                    <a:cubicBezTo>
                      <a:pt x="76382" y="226258"/>
                      <a:pt x="69241" y="215811"/>
                      <a:pt x="77787" y="225425"/>
                    </a:cubicBezTo>
                    <a:cubicBezTo>
                      <a:pt x="80533" y="228514"/>
                      <a:pt x="82803" y="232028"/>
                      <a:pt x="85725" y="234950"/>
                    </a:cubicBezTo>
                    <a:cubicBezTo>
                      <a:pt x="87596" y="236821"/>
                      <a:pt x="90066" y="237991"/>
                      <a:pt x="92075" y="239713"/>
                    </a:cubicBezTo>
                    <a:cubicBezTo>
                      <a:pt x="93779" y="241174"/>
                      <a:pt x="94888" y="243361"/>
                      <a:pt x="96837" y="244475"/>
                    </a:cubicBezTo>
                    <a:cubicBezTo>
                      <a:pt x="102389" y="247647"/>
                      <a:pt x="108581" y="249553"/>
                      <a:pt x="114300" y="252413"/>
                    </a:cubicBezTo>
                    <a:cubicBezTo>
                      <a:pt x="116006" y="253266"/>
                      <a:pt x="117387" y="254674"/>
                      <a:pt x="119062" y="255588"/>
                    </a:cubicBezTo>
                    <a:cubicBezTo>
                      <a:pt x="128698" y="260844"/>
                      <a:pt x="134120" y="263253"/>
                      <a:pt x="144462" y="266700"/>
                    </a:cubicBezTo>
                    <a:cubicBezTo>
                      <a:pt x="146532" y="267390"/>
                      <a:pt x="148660" y="267929"/>
                      <a:pt x="150812" y="268288"/>
                    </a:cubicBezTo>
                    <a:cubicBezTo>
                      <a:pt x="173743" y="272110"/>
                      <a:pt x="173191" y="271473"/>
                      <a:pt x="196850" y="273050"/>
                    </a:cubicBezTo>
                    <a:cubicBezTo>
                      <a:pt x="207962" y="275696"/>
                      <a:pt x="218972" y="278817"/>
                      <a:pt x="230187" y="280988"/>
                    </a:cubicBezTo>
                    <a:cubicBezTo>
                      <a:pt x="235408" y="281999"/>
                      <a:pt x="240847" y="281532"/>
                      <a:pt x="246062" y="282575"/>
                    </a:cubicBezTo>
                    <a:cubicBezTo>
                      <a:pt x="248856" y="283134"/>
                      <a:pt x="251213" y="285153"/>
                      <a:pt x="254000" y="285750"/>
                    </a:cubicBezTo>
                    <a:cubicBezTo>
                      <a:pt x="258685" y="286754"/>
                      <a:pt x="263503" y="287072"/>
                      <a:pt x="268287" y="287338"/>
                    </a:cubicBezTo>
                    <a:cubicBezTo>
                      <a:pt x="282562" y="288131"/>
                      <a:pt x="296862" y="288396"/>
                      <a:pt x="311150" y="288925"/>
                    </a:cubicBezTo>
                    <a:cubicBezTo>
                      <a:pt x="361190" y="294487"/>
                      <a:pt x="268606" y="284441"/>
                      <a:pt x="404812" y="295275"/>
                    </a:cubicBezTo>
                    <a:cubicBezTo>
                      <a:pt x="424968" y="296878"/>
                      <a:pt x="445029" y="299508"/>
                      <a:pt x="465137" y="301625"/>
                    </a:cubicBezTo>
                    <a:cubicBezTo>
                      <a:pt x="476347" y="309097"/>
                      <a:pt x="466349" y="303087"/>
                      <a:pt x="490537" y="311150"/>
                    </a:cubicBezTo>
                    <a:cubicBezTo>
                      <a:pt x="493241" y="312051"/>
                      <a:pt x="495771" y="313424"/>
                      <a:pt x="498475" y="314325"/>
                    </a:cubicBezTo>
                    <a:cubicBezTo>
                      <a:pt x="500545" y="315015"/>
                      <a:pt x="502755" y="315223"/>
                      <a:pt x="504825" y="315913"/>
                    </a:cubicBezTo>
                    <a:cubicBezTo>
                      <a:pt x="510701" y="317872"/>
                      <a:pt x="516594" y="319823"/>
                      <a:pt x="522287" y="322263"/>
                    </a:cubicBezTo>
                    <a:cubicBezTo>
                      <a:pt x="524041" y="323015"/>
                      <a:pt x="525289" y="324704"/>
                      <a:pt x="527050" y="325438"/>
                    </a:cubicBezTo>
                    <a:cubicBezTo>
                      <a:pt x="531684" y="327369"/>
                      <a:pt x="536723" y="328223"/>
                      <a:pt x="541337" y="330200"/>
                    </a:cubicBezTo>
                    <a:cubicBezTo>
                      <a:pt x="544173" y="331416"/>
                      <a:pt x="546395" y="333855"/>
                      <a:pt x="549275" y="334963"/>
                    </a:cubicBezTo>
                    <a:cubicBezTo>
                      <a:pt x="557383" y="338082"/>
                      <a:pt x="566181" y="338664"/>
                      <a:pt x="574675" y="339725"/>
                    </a:cubicBezTo>
                    <a:cubicBezTo>
                      <a:pt x="589050" y="338128"/>
                      <a:pt x="589552" y="339083"/>
                      <a:pt x="603250" y="333375"/>
                    </a:cubicBezTo>
                    <a:cubicBezTo>
                      <a:pt x="605011" y="332641"/>
                      <a:pt x="606546" y="331421"/>
                      <a:pt x="608012" y="330200"/>
                    </a:cubicBezTo>
                    <a:cubicBezTo>
                      <a:pt x="627765" y="313739"/>
                      <a:pt x="616864" y="321802"/>
                      <a:pt x="635000" y="304800"/>
                    </a:cubicBezTo>
                    <a:cubicBezTo>
                      <a:pt x="643696" y="296648"/>
                      <a:pt x="649616" y="292942"/>
                      <a:pt x="657225" y="284163"/>
                    </a:cubicBezTo>
                    <a:cubicBezTo>
                      <a:pt x="661176" y="279603"/>
                      <a:pt x="664410" y="274456"/>
                      <a:pt x="668337" y="269875"/>
                    </a:cubicBezTo>
                    <a:cubicBezTo>
                      <a:pt x="677131" y="259615"/>
                      <a:pt x="678504" y="262267"/>
                      <a:pt x="687387" y="249238"/>
                    </a:cubicBezTo>
                    <a:cubicBezTo>
                      <a:pt x="692194" y="242188"/>
                      <a:pt x="694848" y="233748"/>
                      <a:pt x="700087" y="227013"/>
                    </a:cubicBezTo>
                    <a:cubicBezTo>
                      <a:pt x="703791" y="222250"/>
                      <a:pt x="707948" y="217807"/>
                      <a:pt x="711200" y="212725"/>
                    </a:cubicBezTo>
                    <a:cubicBezTo>
                      <a:pt x="717431" y="202990"/>
                      <a:pt x="722808" y="188417"/>
                      <a:pt x="731837" y="179388"/>
                    </a:cubicBezTo>
                    <a:cubicBezTo>
                      <a:pt x="734233" y="176992"/>
                      <a:pt x="737242" y="175289"/>
                      <a:pt x="739775" y="173038"/>
                    </a:cubicBezTo>
                    <a:cubicBezTo>
                      <a:pt x="743708" y="169542"/>
                      <a:pt x="746035" y="165670"/>
                      <a:pt x="750887" y="163513"/>
                    </a:cubicBezTo>
                    <a:cubicBezTo>
                      <a:pt x="765289" y="157112"/>
                      <a:pt x="757364" y="164569"/>
                      <a:pt x="773112" y="152400"/>
                    </a:cubicBezTo>
                    <a:cubicBezTo>
                      <a:pt x="780833" y="146434"/>
                      <a:pt x="787218" y="138762"/>
                      <a:pt x="795337" y="133350"/>
                    </a:cubicBezTo>
                    <a:cubicBezTo>
                      <a:pt x="800751" y="129741"/>
                      <a:pt x="801638" y="129600"/>
                      <a:pt x="806450" y="123825"/>
                    </a:cubicBezTo>
                    <a:cubicBezTo>
                      <a:pt x="809838" y="119760"/>
                      <a:pt x="815975" y="111125"/>
                      <a:pt x="815975" y="111125"/>
                    </a:cubicBezTo>
                    <a:cubicBezTo>
                      <a:pt x="816504" y="109008"/>
                      <a:pt x="816528" y="106696"/>
                      <a:pt x="817562" y="104775"/>
                    </a:cubicBezTo>
                    <a:cubicBezTo>
                      <a:pt x="820276" y="99735"/>
                      <a:pt x="824527" y="95607"/>
                      <a:pt x="827087" y="90488"/>
                    </a:cubicBezTo>
                    <a:cubicBezTo>
                      <a:pt x="831010" y="82641"/>
                      <a:pt x="829514" y="86383"/>
                      <a:pt x="831850" y="79375"/>
                    </a:cubicBezTo>
                    <a:cubicBezTo>
                      <a:pt x="832379" y="76200"/>
                      <a:pt x="832512" y="72933"/>
                      <a:pt x="833437" y="69850"/>
                    </a:cubicBezTo>
                    <a:cubicBezTo>
                      <a:pt x="834980" y="64706"/>
                      <a:pt x="838340" y="61399"/>
                      <a:pt x="841375" y="57150"/>
                    </a:cubicBezTo>
                    <a:cubicBezTo>
                      <a:pt x="853012" y="40860"/>
                      <a:pt x="833706" y="66848"/>
                      <a:pt x="849312" y="46038"/>
                    </a:cubicBezTo>
                    <a:cubicBezTo>
                      <a:pt x="852660" y="35996"/>
                      <a:pt x="852962" y="31647"/>
                      <a:pt x="858837" y="23813"/>
                    </a:cubicBezTo>
                    <a:cubicBezTo>
                      <a:pt x="860184" y="22017"/>
                      <a:pt x="862395" y="20944"/>
                      <a:pt x="863600" y="19050"/>
                    </a:cubicBezTo>
                    <a:cubicBezTo>
                      <a:pt x="866141" y="15057"/>
                      <a:pt x="868454" y="10840"/>
                      <a:pt x="869950" y="6350"/>
                    </a:cubicBezTo>
                    <a:cubicBezTo>
                      <a:pt x="870479" y="4763"/>
                      <a:pt x="870789" y="3085"/>
                      <a:pt x="871537" y="1588"/>
                    </a:cubicBezTo>
                    <a:cubicBezTo>
                      <a:pt x="871872" y="918"/>
                      <a:pt x="872596" y="529"/>
                      <a:pt x="873125" y="0"/>
                    </a:cubicBezTo>
                    <a:lnTo>
                      <a:pt x="873125" y="0"/>
                    </a:lnTo>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1" name="Textfeld 80">
              <a:extLst>
                <a:ext uri="{FF2B5EF4-FFF2-40B4-BE49-F238E27FC236}">
                  <a16:creationId xmlns:a16="http://schemas.microsoft.com/office/drawing/2014/main" id="{333DB152-9FAA-B86C-25FB-0C216CA5FA36}"/>
                </a:ext>
              </a:extLst>
            </p:cNvPr>
            <p:cNvSpPr txBox="1"/>
            <p:nvPr/>
          </p:nvSpPr>
          <p:spPr>
            <a:xfrm>
              <a:off x="4610623" y="1710307"/>
              <a:ext cx="1606550" cy="523220"/>
            </a:xfrm>
            <a:prstGeom prst="rect">
              <a:avLst/>
            </a:prstGeom>
            <a:noFill/>
          </p:spPr>
          <p:txBody>
            <a:bodyPr wrap="square" rtlCol="0">
              <a:spAutoFit/>
            </a:bodyPr>
            <a:lstStyle/>
            <a:p>
              <a:pPr algn="ctr"/>
              <a:r>
                <a:rPr lang="de-DE" sz="1400" dirty="0"/>
                <a:t>Thermokarst Lake </a:t>
              </a:r>
              <a:r>
                <a:rPr lang="de-DE" sz="1400" dirty="0" err="1"/>
                <a:t>growth</a:t>
              </a:r>
              <a:endParaRPr lang="de-DE" sz="1400" dirty="0"/>
            </a:p>
          </p:txBody>
        </p:sp>
      </p:grpSp>
      <p:grpSp>
        <p:nvGrpSpPr>
          <p:cNvPr id="134" name="Gruppieren 133">
            <a:extLst>
              <a:ext uri="{FF2B5EF4-FFF2-40B4-BE49-F238E27FC236}">
                <a16:creationId xmlns:a16="http://schemas.microsoft.com/office/drawing/2014/main" id="{B9F63077-07D4-AE9F-D3BE-1D5B72C0EFBD}"/>
              </a:ext>
            </a:extLst>
          </p:cNvPr>
          <p:cNvGrpSpPr/>
          <p:nvPr/>
        </p:nvGrpSpPr>
        <p:grpSpPr>
          <a:xfrm>
            <a:off x="7842067" y="1904612"/>
            <a:ext cx="1771048" cy="2714324"/>
            <a:chOff x="9131941" y="1906544"/>
            <a:chExt cx="1771048" cy="2714324"/>
          </a:xfrm>
        </p:grpSpPr>
        <p:grpSp>
          <p:nvGrpSpPr>
            <p:cNvPr id="100" name="Gruppieren 99">
              <a:extLst>
                <a:ext uri="{FF2B5EF4-FFF2-40B4-BE49-F238E27FC236}">
                  <a16:creationId xmlns:a16="http://schemas.microsoft.com/office/drawing/2014/main" id="{4B41B474-E72C-B9FB-2560-6A3B01A92940}"/>
                </a:ext>
              </a:extLst>
            </p:cNvPr>
            <p:cNvGrpSpPr/>
            <p:nvPr/>
          </p:nvGrpSpPr>
          <p:grpSpPr>
            <a:xfrm>
              <a:off x="9131941" y="1906544"/>
              <a:ext cx="1771048" cy="2714324"/>
              <a:chOff x="6556760" y="1538643"/>
              <a:chExt cx="1771048" cy="2714324"/>
            </a:xfrm>
          </p:grpSpPr>
          <p:grpSp>
            <p:nvGrpSpPr>
              <p:cNvPr id="102" name="Gruppieren 101">
                <a:extLst>
                  <a:ext uri="{FF2B5EF4-FFF2-40B4-BE49-F238E27FC236}">
                    <a16:creationId xmlns:a16="http://schemas.microsoft.com/office/drawing/2014/main" id="{94C61365-D6A4-2559-8F8B-B58AFAC42941}"/>
                  </a:ext>
                </a:extLst>
              </p:cNvPr>
              <p:cNvGrpSpPr/>
              <p:nvPr/>
            </p:nvGrpSpPr>
            <p:grpSpPr>
              <a:xfrm>
                <a:off x="6556760" y="1538643"/>
                <a:ext cx="1771048" cy="2714324"/>
                <a:chOff x="6556760" y="1538643"/>
                <a:chExt cx="1771048" cy="2714324"/>
              </a:xfrm>
            </p:grpSpPr>
            <p:grpSp>
              <p:nvGrpSpPr>
                <p:cNvPr id="104" name="Gruppieren 103">
                  <a:extLst>
                    <a:ext uri="{FF2B5EF4-FFF2-40B4-BE49-F238E27FC236}">
                      <a16:creationId xmlns:a16="http://schemas.microsoft.com/office/drawing/2014/main" id="{8CCE64AC-0BFD-4E87-A874-A505485B2FB8}"/>
                    </a:ext>
                  </a:extLst>
                </p:cNvPr>
                <p:cNvGrpSpPr/>
                <p:nvPr/>
              </p:nvGrpSpPr>
              <p:grpSpPr>
                <a:xfrm>
                  <a:off x="6556760" y="1538643"/>
                  <a:ext cx="1771048" cy="2714324"/>
                  <a:chOff x="4535415" y="1538643"/>
                  <a:chExt cx="1771048" cy="2714324"/>
                </a:xfrm>
              </p:grpSpPr>
              <p:grpSp>
                <p:nvGrpSpPr>
                  <p:cNvPr id="107" name="Gruppieren 106">
                    <a:extLst>
                      <a:ext uri="{FF2B5EF4-FFF2-40B4-BE49-F238E27FC236}">
                        <a16:creationId xmlns:a16="http://schemas.microsoft.com/office/drawing/2014/main" id="{E641279A-26E5-6081-6870-7BEC55EF2E2A}"/>
                      </a:ext>
                    </a:extLst>
                  </p:cNvPr>
                  <p:cNvGrpSpPr/>
                  <p:nvPr/>
                </p:nvGrpSpPr>
                <p:grpSpPr>
                  <a:xfrm>
                    <a:off x="4535415" y="1538643"/>
                    <a:ext cx="1771048" cy="2714324"/>
                    <a:chOff x="1520792" y="1674796"/>
                    <a:chExt cx="1771048" cy="2714324"/>
                  </a:xfrm>
                </p:grpSpPr>
                <p:sp>
                  <p:nvSpPr>
                    <p:cNvPr id="110" name="Rechteck 109">
                      <a:extLst>
                        <a:ext uri="{FF2B5EF4-FFF2-40B4-BE49-F238E27FC236}">
                          <a16:creationId xmlns:a16="http://schemas.microsoft.com/office/drawing/2014/main" id="{7C1FB9E9-77B9-A771-2F3C-F756AD8B6561}"/>
                        </a:ext>
                      </a:extLst>
                    </p:cNvPr>
                    <p:cNvSpPr/>
                    <p:nvPr/>
                  </p:nvSpPr>
                  <p:spPr>
                    <a:xfrm>
                      <a:off x="1520792" y="1674796"/>
                      <a:ext cx="1771048" cy="27143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1" name="Rechteck 110">
                      <a:extLst>
                        <a:ext uri="{FF2B5EF4-FFF2-40B4-BE49-F238E27FC236}">
                          <a16:creationId xmlns:a16="http://schemas.microsoft.com/office/drawing/2014/main" id="{85CA372E-75CC-B5E5-4052-CDA2824BA7F9}"/>
                        </a:ext>
                      </a:extLst>
                    </p:cNvPr>
                    <p:cNvSpPr/>
                    <p:nvPr/>
                  </p:nvSpPr>
                  <p:spPr>
                    <a:xfrm>
                      <a:off x="1520792" y="3272589"/>
                      <a:ext cx="1771048" cy="1116531"/>
                    </a:xfrm>
                    <a:prstGeom prst="rect">
                      <a:avLst/>
                    </a:prstGeom>
                    <a:solidFill>
                      <a:srgbClr val="D1B5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2" name="Rechteck 111">
                      <a:extLst>
                        <a:ext uri="{FF2B5EF4-FFF2-40B4-BE49-F238E27FC236}">
                          <a16:creationId xmlns:a16="http://schemas.microsoft.com/office/drawing/2014/main" id="{59884A98-5BBE-370F-5550-81211BDC08EF}"/>
                        </a:ext>
                      </a:extLst>
                    </p:cNvPr>
                    <p:cNvSpPr/>
                    <p:nvPr/>
                  </p:nvSpPr>
                  <p:spPr>
                    <a:xfrm>
                      <a:off x="1520792" y="3153586"/>
                      <a:ext cx="1771048" cy="119003"/>
                    </a:xfrm>
                    <a:prstGeom prst="rect">
                      <a:avLst/>
                    </a:prstGeom>
                    <a:solidFill>
                      <a:srgbClr val="F6F6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3" name="Gleichschenkliges Dreieck 112">
                      <a:extLst>
                        <a:ext uri="{FF2B5EF4-FFF2-40B4-BE49-F238E27FC236}">
                          <a16:creationId xmlns:a16="http://schemas.microsoft.com/office/drawing/2014/main" id="{F8FAC967-47E0-4E17-BD7F-FA0F890E5311}"/>
                        </a:ext>
                      </a:extLst>
                    </p:cNvPr>
                    <p:cNvSpPr/>
                    <p:nvPr/>
                  </p:nvSpPr>
                  <p:spPr>
                    <a:xfrm rot="10800000">
                      <a:off x="1771089" y="3272588"/>
                      <a:ext cx="45719" cy="462346"/>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5" name="Gleichschenkliges Dreieck 114">
                      <a:extLst>
                        <a:ext uri="{FF2B5EF4-FFF2-40B4-BE49-F238E27FC236}">
                          <a16:creationId xmlns:a16="http://schemas.microsoft.com/office/drawing/2014/main" id="{69431E8F-9508-1273-81C4-1EC4333DA5C6}"/>
                        </a:ext>
                      </a:extLst>
                    </p:cNvPr>
                    <p:cNvSpPr/>
                    <p:nvPr/>
                  </p:nvSpPr>
                  <p:spPr>
                    <a:xfrm rot="10800000">
                      <a:off x="2823510" y="3272588"/>
                      <a:ext cx="74217" cy="339725"/>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4" name="Gleichschenkliges Dreieck 113">
                      <a:extLst>
                        <a:ext uri="{FF2B5EF4-FFF2-40B4-BE49-F238E27FC236}">
                          <a16:creationId xmlns:a16="http://schemas.microsoft.com/office/drawing/2014/main" id="{67460F4C-7244-B172-FBF0-E166CF2F617D}"/>
                        </a:ext>
                      </a:extLst>
                    </p:cNvPr>
                    <p:cNvSpPr/>
                    <p:nvPr/>
                  </p:nvSpPr>
                  <p:spPr>
                    <a:xfrm rot="10800000">
                      <a:off x="2218556" y="3271628"/>
                      <a:ext cx="58641" cy="674513"/>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108" name="Freihandform: Form 107">
                    <a:extLst>
                      <a:ext uri="{FF2B5EF4-FFF2-40B4-BE49-F238E27FC236}">
                        <a16:creationId xmlns:a16="http://schemas.microsoft.com/office/drawing/2014/main" id="{819722D7-30EE-7E7B-A461-32B91A369E83}"/>
                      </a:ext>
                    </a:extLst>
                  </p:cNvPr>
                  <p:cNvSpPr/>
                  <p:nvPr/>
                </p:nvSpPr>
                <p:spPr>
                  <a:xfrm>
                    <a:off x="4838700" y="3016251"/>
                    <a:ext cx="869954" cy="462345"/>
                  </a:xfrm>
                  <a:custGeom>
                    <a:avLst/>
                    <a:gdLst>
                      <a:gd name="connsiteX0" fmla="*/ 0 w 869954"/>
                      <a:gd name="connsiteY0" fmla="*/ 0 h 462345"/>
                      <a:gd name="connsiteX1" fmla="*/ 0 w 869954"/>
                      <a:gd name="connsiteY1" fmla="*/ 0 h 462345"/>
                      <a:gd name="connsiteX2" fmla="*/ 1588 w 869954"/>
                      <a:gd name="connsiteY2" fmla="*/ 80962 h 462345"/>
                      <a:gd name="connsiteX3" fmla="*/ 3175 w 869954"/>
                      <a:gd name="connsiteY3" fmla="*/ 98425 h 462345"/>
                      <a:gd name="connsiteX4" fmla="*/ 7938 w 869954"/>
                      <a:gd name="connsiteY4" fmla="*/ 109537 h 462345"/>
                      <a:gd name="connsiteX5" fmla="*/ 9525 w 869954"/>
                      <a:gd name="connsiteY5" fmla="*/ 131762 h 462345"/>
                      <a:gd name="connsiteX6" fmla="*/ 11113 w 869954"/>
                      <a:gd name="connsiteY6" fmla="*/ 139700 h 462345"/>
                      <a:gd name="connsiteX7" fmla="*/ 17463 w 869954"/>
                      <a:gd name="connsiteY7" fmla="*/ 185737 h 462345"/>
                      <a:gd name="connsiteX8" fmla="*/ 22225 w 869954"/>
                      <a:gd name="connsiteY8" fmla="*/ 195262 h 462345"/>
                      <a:gd name="connsiteX9" fmla="*/ 25400 w 869954"/>
                      <a:gd name="connsiteY9" fmla="*/ 207962 h 462345"/>
                      <a:gd name="connsiteX10" fmla="*/ 33338 w 869954"/>
                      <a:gd name="connsiteY10" fmla="*/ 231775 h 462345"/>
                      <a:gd name="connsiteX11" fmla="*/ 36513 w 869954"/>
                      <a:gd name="connsiteY11" fmla="*/ 238125 h 462345"/>
                      <a:gd name="connsiteX12" fmla="*/ 39688 w 869954"/>
                      <a:gd name="connsiteY12" fmla="*/ 247650 h 462345"/>
                      <a:gd name="connsiteX13" fmla="*/ 49213 w 869954"/>
                      <a:gd name="connsiteY13" fmla="*/ 265112 h 462345"/>
                      <a:gd name="connsiteX14" fmla="*/ 52388 w 869954"/>
                      <a:gd name="connsiteY14" fmla="*/ 276225 h 462345"/>
                      <a:gd name="connsiteX15" fmla="*/ 57150 w 869954"/>
                      <a:gd name="connsiteY15" fmla="*/ 284162 h 462345"/>
                      <a:gd name="connsiteX16" fmla="*/ 60325 w 869954"/>
                      <a:gd name="connsiteY16" fmla="*/ 290512 h 462345"/>
                      <a:gd name="connsiteX17" fmla="*/ 65088 w 869954"/>
                      <a:gd name="connsiteY17" fmla="*/ 295275 h 462345"/>
                      <a:gd name="connsiteX18" fmla="*/ 77788 w 869954"/>
                      <a:gd name="connsiteY18" fmla="*/ 311150 h 462345"/>
                      <a:gd name="connsiteX19" fmla="*/ 87313 w 869954"/>
                      <a:gd name="connsiteY19" fmla="*/ 317500 h 462345"/>
                      <a:gd name="connsiteX20" fmla="*/ 93663 w 869954"/>
                      <a:gd name="connsiteY20" fmla="*/ 323850 h 462345"/>
                      <a:gd name="connsiteX21" fmla="*/ 109538 w 869954"/>
                      <a:gd name="connsiteY21" fmla="*/ 330200 h 462345"/>
                      <a:gd name="connsiteX22" fmla="*/ 117475 w 869954"/>
                      <a:gd name="connsiteY22" fmla="*/ 333375 h 462345"/>
                      <a:gd name="connsiteX23" fmla="*/ 163513 w 869954"/>
                      <a:gd name="connsiteY23" fmla="*/ 341312 h 462345"/>
                      <a:gd name="connsiteX24" fmla="*/ 180975 w 869954"/>
                      <a:gd name="connsiteY24" fmla="*/ 344487 h 462345"/>
                      <a:gd name="connsiteX25" fmla="*/ 211138 w 869954"/>
                      <a:gd name="connsiteY25" fmla="*/ 354012 h 462345"/>
                      <a:gd name="connsiteX26" fmla="*/ 222250 w 869954"/>
                      <a:gd name="connsiteY26" fmla="*/ 355600 h 462345"/>
                      <a:gd name="connsiteX27" fmla="*/ 246063 w 869954"/>
                      <a:gd name="connsiteY27" fmla="*/ 363537 h 462345"/>
                      <a:gd name="connsiteX28" fmla="*/ 258763 w 869954"/>
                      <a:gd name="connsiteY28" fmla="*/ 365125 h 462345"/>
                      <a:gd name="connsiteX29" fmla="*/ 263525 w 869954"/>
                      <a:gd name="connsiteY29" fmla="*/ 366712 h 462345"/>
                      <a:gd name="connsiteX30" fmla="*/ 268288 w 869954"/>
                      <a:gd name="connsiteY30" fmla="*/ 371475 h 462345"/>
                      <a:gd name="connsiteX31" fmla="*/ 277813 w 869954"/>
                      <a:gd name="connsiteY31" fmla="*/ 382587 h 462345"/>
                      <a:gd name="connsiteX32" fmla="*/ 311150 w 869954"/>
                      <a:gd name="connsiteY32" fmla="*/ 400050 h 462345"/>
                      <a:gd name="connsiteX33" fmla="*/ 327025 w 869954"/>
                      <a:gd name="connsiteY33" fmla="*/ 409575 h 462345"/>
                      <a:gd name="connsiteX34" fmla="*/ 396875 w 869954"/>
                      <a:gd name="connsiteY34" fmla="*/ 417512 h 462345"/>
                      <a:gd name="connsiteX35" fmla="*/ 412750 w 869954"/>
                      <a:gd name="connsiteY35" fmla="*/ 423862 h 462345"/>
                      <a:gd name="connsiteX36" fmla="*/ 430213 w 869954"/>
                      <a:gd name="connsiteY36" fmla="*/ 430212 h 462345"/>
                      <a:gd name="connsiteX37" fmla="*/ 465138 w 869954"/>
                      <a:gd name="connsiteY37" fmla="*/ 447675 h 462345"/>
                      <a:gd name="connsiteX38" fmla="*/ 492125 w 869954"/>
                      <a:gd name="connsiteY38" fmla="*/ 455612 h 462345"/>
                      <a:gd name="connsiteX39" fmla="*/ 511175 w 869954"/>
                      <a:gd name="connsiteY39" fmla="*/ 457200 h 462345"/>
                      <a:gd name="connsiteX40" fmla="*/ 561975 w 869954"/>
                      <a:gd name="connsiteY40" fmla="*/ 460375 h 462345"/>
                      <a:gd name="connsiteX41" fmla="*/ 568325 w 869954"/>
                      <a:gd name="connsiteY41" fmla="*/ 458787 h 462345"/>
                      <a:gd name="connsiteX42" fmla="*/ 596900 w 869954"/>
                      <a:gd name="connsiteY42" fmla="*/ 442912 h 462345"/>
                      <a:gd name="connsiteX43" fmla="*/ 606425 w 869954"/>
                      <a:gd name="connsiteY43" fmla="*/ 438150 h 462345"/>
                      <a:gd name="connsiteX44" fmla="*/ 625475 w 869954"/>
                      <a:gd name="connsiteY44" fmla="*/ 425450 h 462345"/>
                      <a:gd name="connsiteX45" fmla="*/ 631825 w 869954"/>
                      <a:gd name="connsiteY45" fmla="*/ 419100 h 462345"/>
                      <a:gd name="connsiteX46" fmla="*/ 638175 w 869954"/>
                      <a:gd name="connsiteY46" fmla="*/ 415925 h 462345"/>
                      <a:gd name="connsiteX47" fmla="*/ 644525 w 869954"/>
                      <a:gd name="connsiteY47" fmla="*/ 409575 h 462345"/>
                      <a:gd name="connsiteX48" fmla="*/ 661988 w 869954"/>
                      <a:gd name="connsiteY48" fmla="*/ 395287 h 462345"/>
                      <a:gd name="connsiteX49" fmla="*/ 681038 w 869954"/>
                      <a:gd name="connsiteY49" fmla="*/ 376237 h 462345"/>
                      <a:gd name="connsiteX50" fmla="*/ 690563 w 869954"/>
                      <a:gd name="connsiteY50" fmla="*/ 363537 h 462345"/>
                      <a:gd name="connsiteX51" fmla="*/ 698500 w 869954"/>
                      <a:gd name="connsiteY51" fmla="*/ 361950 h 462345"/>
                      <a:gd name="connsiteX52" fmla="*/ 717550 w 869954"/>
                      <a:gd name="connsiteY52" fmla="*/ 350837 h 462345"/>
                      <a:gd name="connsiteX53" fmla="*/ 736600 w 869954"/>
                      <a:gd name="connsiteY53" fmla="*/ 334962 h 462345"/>
                      <a:gd name="connsiteX54" fmla="*/ 752475 w 869954"/>
                      <a:gd name="connsiteY54" fmla="*/ 322262 h 462345"/>
                      <a:gd name="connsiteX55" fmla="*/ 757238 w 869954"/>
                      <a:gd name="connsiteY55" fmla="*/ 312737 h 462345"/>
                      <a:gd name="connsiteX56" fmla="*/ 766763 w 869954"/>
                      <a:gd name="connsiteY56" fmla="*/ 300037 h 462345"/>
                      <a:gd name="connsiteX57" fmla="*/ 773113 w 869954"/>
                      <a:gd name="connsiteY57" fmla="*/ 282575 h 462345"/>
                      <a:gd name="connsiteX58" fmla="*/ 782638 w 869954"/>
                      <a:gd name="connsiteY58" fmla="*/ 263525 h 462345"/>
                      <a:gd name="connsiteX59" fmla="*/ 787400 w 869954"/>
                      <a:gd name="connsiteY59" fmla="*/ 252412 h 462345"/>
                      <a:gd name="connsiteX60" fmla="*/ 803275 w 869954"/>
                      <a:gd name="connsiteY60" fmla="*/ 227012 h 462345"/>
                      <a:gd name="connsiteX61" fmla="*/ 814388 w 869954"/>
                      <a:gd name="connsiteY61" fmla="*/ 204787 h 462345"/>
                      <a:gd name="connsiteX62" fmla="*/ 825500 w 869954"/>
                      <a:gd name="connsiteY62" fmla="*/ 179387 h 462345"/>
                      <a:gd name="connsiteX63" fmla="*/ 827088 w 869954"/>
                      <a:gd name="connsiteY63" fmla="*/ 171450 h 462345"/>
                      <a:gd name="connsiteX64" fmla="*/ 833438 w 869954"/>
                      <a:gd name="connsiteY64" fmla="*/ 155575 h 462345"/>
                      <a:gd name="connsiteX65" fmla="*/ 836613 w 869954"/>
                      <a:gd name="connsiteY65" fmla="*/ 141287 h 462345"/>
                      <a:gd name="connsiteX66" fmla="*/ 839788 w 869954"/>
                      <a:gd name="connsiteY66" fmla="*/ 130175 h 462345"/>
                      <a:gd name="connsiteX67" fmla="*/ 844550 w 869954"/>
                      <a:gd name="connsiteY67" fmla="*/ 119062 h 462345"/>
                      <a:gd name="connsiteX68" fmla="*/ 849313 w 869954"/>
                      <a:gd name="connsiteY68" fmla="*/ 100012 h 462345"/>
                      <a:gd name="connsiteX69" fmla="*/ 852488 w 869954"/>
                      <a:gd name="connsiteY69" fmla="*/ 69850 h 462345"/>
                      <a:gd name="connsiteX70" fmla="*/ 854075 w 869954"/>
                      <a:gd name="connsiteY70" fmla="*/ 65087 h 462345"/>
                      <a:gd name="connsiteX71" fmla="*/ 855663 w 869954"/>
                      <a:gd name="connsiteY71" fmla="*/ 47625 h 462345"/>
                      <a:gd name="connsiteX72" fmla="*/ 858838 w 869954"/>
                      <a:gd name="connsiteY72" fmla="*/ 39687 h 462345"/>
                      <a:gd name="connsiteX73" fmla="*/ 865188 w 869954"/>
                      <a:gd name="connsiteY73" fmla="*/ 25400 h 462345"/>
                      <a:gd name="connsiteX74" fmla="*/ 868363 w 869954"/>
                      <a:gd name="connsiteY74" fmla="*/ 9525 h 462345"/>
                      <a:gd name="connsiteX75" fmla="*/ 869950 w 869954"/>
                      <a:gd name="connsiteY75" fmla="*/ 3175 h 462345"/>
                      <a:gd name="connsiteX76" fmla="*/ 869950 w 869954"/>
                      <a:gd name="connsiteY76" fmla="*/ 3175 h 46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954" h="462345">
                        <a:moveTo>
                          <a:pt x="0" y="0"/>
                        </a:moveTo>
                        <a:lnTo>
                          <a:pt x="0" y="0"/>
                        </a:lnTo>
                        <a:cubicBezTo>
                          <a:pt x="529" y="26987"/>
                          <a:pt x="718" y="53984"/>
                          <a:pt x="1588" y="80962"/>
                        </a:cubicBezTo>
                        <a:cubicBezTo>
                          <a:pt x="1776" y="86804"/>
                          <a:pt x="1907" y="92719"/>
                          <a:pt x="3175" y="98425"/>
                        </a:cubicBezTo>
                        <a:cubicBezTo>
                          <a:pt x="4049" y="102359"/>
                          <a:pt x="6350" y="105833"/>
                          <a:pt x="7938" y="109537"/>
                        </a:cubicBezTo>
                        <a:cubicBezTo>
                          <a:pt x="8467" y="116945"/>
                          <a:pt x="8747" y="124376"/>
                          <a:pt x="9525" y="131762"/>
                        </a:cubicBezTo>
                        <a:cubicBezTo>
                          <a:pt x="9807" y="134446"/>
                          <a:pt x="10791" y="137021"/>
                          <a:pt x="11113" y="139700"/>
                        </a:cubicBezTo>
                        <a:cubicBezTo>
                          <a:pt x="12556" y="151727"/>
                          <a:pt x="12998" y="172340"/>
                          <a:pt x="17463" y="185737"/>
                        </a:cubicBezTo>
                        <a:cubicBezTo>
                          <a:pt x="18585" y="189105"/>
                          <a:pt x="21031" y="191919"/>
                          <a:pt x="22225" y="195262"/>
                        </a:cubicBezTo>
                        <a:cubicBezTo>
                          <a:pt x="23693" y="199371"/>
                          <a:pt x="24129" y="203787"/>
                          <a:pt x="25400" y="207962"/>
                        </a:cubicBezTo>
                        <a:cubicBezTo>
                          <a:pt x="27836" y="215967"/>
                          <a:pt x="30445" y="223924"/>
                          <a:pt x="33338" y="231775"/>
                        </a:cubicBezTo>
                        <a:cubicBezTo>
                          <a:pt x="34156" y="233996"/>
                          <a:pt x="35634" y="235928"/>
                          <a:pt x="36513" y="238125"/>
                        </a:cubicBezTo>
                        <a:cubicBezTo>
                          <a:pt x="37756" y="241232"/>
                          <a:pt x="38303" y="244603"/>
                          <a:pt x="39688" y="247650"/>
                        </a:cubicBezTo>
                        <a:cubicBezTo>
                          <a:pt x="47051" y="263849"/>
                          <a:pt x="42179" y="246823"/>
                          <a:pt x="49213" y="265112"/>
                        </a:cubicBezTo>
                        <a:cubicBezTo>
                          <a:pt x="50596" y="268708"/>
                          <a:pt x="50906" y="272669"/>
                          <a:pt x="52388" y="276225"/>
                        </a:cubicBezTo>
                        <a:cubicBezTo>
                          <a:pt x="53575" y="279073"/>
                          <a:pt x="55652" y="281465"/>
                          <a:pt x="57150" y="284162"/>
                        </a:cubicBezTo>
                        <a:cubicBezTo>
                          <a:pt x="58299" y="286231"/>
                          <a:pt x="58949" y="288586"/>
                          <a:pt x="60325" y="290512"/>
                        </a:cubicBezTo>
                        <a:cubicBezTo>
                          <a:pt x="61630" y="292339"/>
                          <a:pt x="63638" y="293561"/>
                          <a:pt x="65088" y="295275"/>
                        </a:cubicBezTo>
                        <a:cubicBezTo>
                          <a:pt x="69465" y="300448"/>
                          <a:pt x="72996" y="306358"/>
                          <a:pt x="77788" y="311150"/>
                        </a:cubicBezTo>
                        <a:cubicBezTo>
                          <a:pt x="80486" y="313848"/>
                          <a:pt x="84333" y="315116"/>
                          <a:pt x="87313" y="317500"/>
                        </a:cubicBezTo>
                        <a:cubicBezTo>
                          <a:pt x="89650" y="319370"/>
                          <a:pt x="91268" y="322054"/>
                          <a:pt x="93663" y="323850"/>
                        </a:cubicBezTo>
                        <a:cubicBezTo>
                          <a:pt x="97614" y="326813"/>
                          <a:pt x="105395" y="328693"/>
                          <a:pt x="109538" y="330200"/>
                        </a:cubicBezTo>
                        <a:cubicBezTo>
                          <a:pt x="112216" y="331174"/>
                          <a:pt x="114722" y="332641"/>
                          <a:pt x="117475" y="333375"/>
                        </a:cubicBezTo>
                        <a:cubicBezTo>
                          <a:pt x="127747" y="336114"/>
                          <a:pt x="157414" y="340296"/>
                          <a:pt x="163513" y="341312"/>
                        </a:cubicBezTo>
                        <a:cubicBezTo>
                          <a:pt x="169349" y="342285"/>
                          <a:pt x="175262" y="342949"/>
                          <a:pt x="180975" y="344487"/>
                        </a:cubicBezTo>
                        <a:cubicBezTo>
                          <a:pt x="182618" y="344929"/>
                          <a:pt x="202991" y="352531"/>
                          <a:pt x="211138" y="354012"/>
                        </a:cubicBezTo>
                        <a:cubicBezTo>
                          <a:pt x="214819" y="354681"/>
                          <a:pt x="218546" y="355071"/>
                          <a:pt x="222250" y="355600"/>
                        </a:cubicBezTo>
                        <a:cubicBezTo>
                          <a:pt x="230188" y="358246"/>
                          <a:pt x="237967" y="361425"/>
                          <a:pt x="246063" y="363537"/>
                        </a:cubicBezTo>
                        <a:cubicBezTo>
                          <a:pt x="250191" y="364614"/>
                          <a:pt x="254566" y="364362"/>
                          <a:pt x="258763" y="365125"/>
                        </a:cubicBezTo>
                        <a:cubicBezTo>
                          <a:pt x="260409" y="365424"/>
                          <a:pt x="261938" y="366183"/>
                          <a:pt x="263525" y="366712"/>
                        </a:cubicBezTo>
                        <a:cubicBezTo>
                          <a:pt x="265113" y="368300"/>
                          <a:pt x="266786" y="369806"/>
                          <a:pt x="268288" y="371475"/>
                        </a:cubicBezTo>
                        <a:cubicBezTo>
                          <a:pt x="271552" y="375101"/>
                          <a:pt x="274003" y="379539"/>
                          <a:pt x="277813" y="382587"/>
                        </a:cubicBezTo>
                        <a:cubicBezTo>
                          <a:pt x="295498" y="396735"/>
                          <a:pt x="294973" y="395428"/>
                          <a:pt x="311150" y="400050"/>
                        </a:cubicBezTo>
                        <a:cubicBezTo>
                          <a:pt x="316442" y="403225"/>
                          <a:pt x="320910" y="408741"/>
                          <a:pt x="327025" y="409575"/>
                        </a:cubicBezTo>
                        <a:cubicBezTo>
                          <a:pt x="373533" y="415916"/>
                          <a:pt x="350249" y="413273"/>
                          <a:pt x="396875" y="417512"/>
                        </a:cubicBezTo>
                        <a:cubicBezTo>
                          <a:pt x="428470" y="428044"/>
                          <a:pt x="389389" y="414518"/>
                          <a:pt x="412750" y="423862"/>
                        </a:cubicBezTo>
                        <a:cubicBezTo>
                          <a:pt x="418501" y="426162"/>
                          <a:pt x="424392" y="428095"/>
                          <a:pt x="430213" y="430212"/>
                        </a:cubicBezTo>
                        <a:cubicBezTo>
                          <a:pt x="445675" y="442582"/>
                          <a:pt x="435223" y="435437"/>
                          <a:pt x="465138" y="447675"/>
                        </a:cubicBezTo>
                        <a:cubicBezTo>
                          <a:pt x="475364" y="451859"/>
                          <a:pt x="479012" y="453427"/>
                          <a:pt x="492125" y="455612"/>
                        </a:cubicBezTo>
                        <a:cubicBezTo>
                          <a:pt x="498410" y="456660"/>
                          <a:pt x="504825" y="456671"/>
                          <a:pt x="511175" y="457200"/>
                        </a:cubicBezTo>
                        <a:cubicBezTo>
                          <a:pt x="538802" y="463575"/>
                          <a:pt x="528785" y="463261"/>
                          <a:pt x="561975" y="460375"/>
                        </a:cubicBezTo>
                        <a:cubicBezTo>
                          <a:pt x="564149" y="460186"/>
                          <a:pt x="566270" y="459521"/>
                          <a:pt x="568325" y="458787"/>
                        </a:cubicBezTo>
                        <a:cubicBezTo>
                          <a:pt x="592970" y="449985"/>
                          <a:pt x="576060" y="456309"/>
                          <a:pt x="596900" y="442912"/>
                        </a:cubicBezTo>
                        <a:cubicBezTo>
                          <a:pt x="599886" y="440993"/>
                          <a:pt x="603396" y="440001"/>
                          <a:pt x="606425" y="438150"/>
                        </a:cubicBezTo>
                        <a:cubicBezTo>
                          <a:pt x="612937" y="434171"/>
                          <a:pt x="620079" y="430846"/>
                          <a:pt x="625475" y="425450"/>
                        </a:cubicBezTo>
                        <a:cubicBezTo>
                          <a:pt x="627592" y="423333"/>
                          <a:pt x="629430" y="420896"/>
                          <a:pt x="631825" y="419100"/>
                        </a:cubicBezTo>
                        <a:cubicBezTo>
                          <a:pt x="633718" y="417680"/>
                          <a:pt x="636282" y="417345"/>
                          <a:pt x="638175" y="415925"/>
                        </a:cubicBezTo>
                        <a:cubicBezTo>
                          <a:pt x="640570" y="414129"/>
                          <a:pt x="642263" y="411535"/>
                          <a:pt x="644525" y="409575"/>
                        </a:cubicBezTo>
                        <a:cubicBezTo>
                          <a:pt x="650209" y="404649"/>
                          <a:pt x="656670" y="400605"/>
                          <a:pt x="661988" y="395287"/>
                        </a:cubicBezTo>
                        <a:cubicBezTo>
                          <a:pt x="668338" y="388937"/>
                          <a:pt x="676056" y="383709"/>
                          <a:pt x="681038" y="376237"/>
                        </a:cubicBezTo>
                        <a:cubicBezTo>
                          <a:pt x="683119" y="373115"/>
                          <a:pt x="688302" y="365044"/>
                          <a:pt x="690563" y="363537"/>
                        </a:cubicBezTo>
                        <a:cubicBezTo>
                          <a:pt x="692808" y="362040"/>
                          <a:pt x="695854" y="362479"/>
                          <a:pt x="698500" y="361950"/>
                        </a:cubicBezTo>
                        <a:cubicBezTo>
                          <a:pt x="705830" y="358285"/>
                          <a:pt x="710195" y="356354"/>
                          <a:pt x="717550" y="350837"/>
                        </a:cubicBezTo>
                        <a:cubicBezTo>
                          <a:pt x="724163" y="345877"/>
                          <a:pt x="729874" y="339766"/>
                          <a:pt x="736600" y="334962"/>
                        </a:cubicBezTo>
                        <a:cubicBezTo>
                          <a:pt x="739248" y="333071"/>
                          <a:pt x="749571" y="326619"/>
                          <a:pt x="752475" y="322262"/>
                        </a:cubicBezTo>
                        <a:cubicBezTo>
                          <a:pt x="754444" y="319308"/>
                          <a:pt x="755318" y="315723"/>
                          <a:pt x="757238" y="312737"/>
                        </a:cubicBezTo>
                        <a:cubicBezTo>
                          <a:pt x="760100" y="308286"/>
                          <a:pt x="763990" y="304544"/>
                          <a:pt x="766763" y="300037"/>
                        </a:cubicBezTo>
                        <a:cubicBezTo>
                          <a:pt x="769161" y="296140"/>
                          <a:pt x="771409" y="286409"/>
                          <a:pt x="773113" y="282575"/>
                        </a:cubicBezTo>
                        <a:cubicBezTo>
                          <a:pt x="775996" y="276087"/>
                          <a:pt x="779842" y="270051"/>
                          <a:pt x="782638" y="263525"/>
                        </a:cubicBezTo>
                        <a:cubicBezTo>
                          <a:pt x="784225" y="259821"/>
                          <a:pt x="785417" y="255920"/>
                          <a:pt x="787400" y="252412"/>
                        </a:cubicBezTo>
                        <a:cubicBezTo>
                          <a:pt x="792313" y="243720"/>
                          <a:pt x="799341" y="236189"/>
                          <a:pt x="803275" y="227012"/>
                        </a:cubicBezTo>
                        <a:cubicBezTo>
                          <a:pt x="820830" y="186057"/>
                          <a:pt x="794276" y="246842"/>
                          <a:pt x="814388" y="204787"/>
                        </a:cubicBezTo>
                        <a:cubicBezTo>
                          <a:pt x="818375" y="196450"/>
                          <a:pt x="825500" y="179387"/>
                          <a:pt x="825500" y="179387"/>
                        </a:cubicBezTo>
                        <a:cubicBezTo>
                          <a:pt x="826029" y="176741"/>
                          <a:pt x="826235" y="174010"/>
                          <a:pt x="827088" y="171450"/>
                        </a:cubicBezTo>
                        <a:cubicBezTo>
                          <a:pt x="832823" y="154246"/>
                          <a:pt x="830445" y="166051"/>
                          <a:pt x="833438" y="155575"/>
                        </a:cubicBezTo>
                        <a:cubicBezTo>
                          <a:pt x="836689" y="144196"/>
                          <a:pt x="833348" y="154347"/>
                          <a:pt x="836613" y="141287"/>
                        </a:cubicBezTo>
                        <a:cubicBezTo>
                          <a:pt x="837547" y="137550"/>
                          <a:pt x="838681" y="133865"/>
                          <a:pt x="839788" y="130175"/>
                        </a:cubicBezTo>
                        <a:cubicBezTo>
                          <a:pt x="844358" y="114942"/>
                          <a:pt x="837467" y="138540"/>
                          <a:pt x="844550" y="119062"/>
                        </a:cubicBezTo>
                        <a:cubicBezTo>
                          <a:pt x="847160" y="111884"/>
                          <a:pt x="847884" y="107154"/>
                          <a:pt x="849313" y="100012"/>
                        </a:cubicBezTo>
                        <a:cubicBezTo>
                          <a:pt x="850256" y="86808"/>
                          <a:pt x="849747" y="80815"/>
                          <a:pt x="852488" y="69850"/>
                        </a:cubicBezTo>
                        <a:cubicBezTo>
                          <a:pt x="852894" y="68226"/>
                          <a:pt x="853546" y="66675"/>
                          <a:pt x="854075" y="65087"/>
                        </a:cubicBezTo>
                        <a:cubicBezTo>
                          <a:pt x="854604" y="59266"/>
                          <a:pt x="854586" y="53370"/>
                          <a:pt x="855663" y="47625"/>
                        </a:cubicBezTo>
                        <a:cubicBezTo>
                          <a:pt x="856188" y="44824"/>
                          <a:pt x="857864" y="42365"/>
                          <a:pt x="858838" y="39687"/>
                        </a:cubicBezTo>
                        <a:cubicBezTo>
                          <a:pt x="863372" y="27219"/>
                          <a:pt x="859726" y="33592"/>
                          <a:pt x="865188" y="25400"/>
                        </a:cubicBezTo>
                        <a:cubicBezTo>
                          <a:pt x="866437" y="17903"/>
                          <a:pt x="866466" y="16164"/>
                          <a:pt x="868363" y="9525"/>
                        </a:cubicBezTo>
                        <a:cubicBezTo>
                          <a:pt x="870117" y="3385"/>
                          <a:pt x="869950" y="6712"/>
                          <a:pt x="869950" y="3175"/>
                        </a:cubicBezTo>
                        <a:lnTo>
                          <a:pt x="869950" y="3175"/>
                        </a:lnTo>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Freihandform: Form 108">
                    <a:extLst>
                      <a:ext uri="{FF2B5EF4-FFF2-40B4-BE49-F238E27FC236}">
                        <a16:creationId xmlns:a16="http://schemas.microsoft.com/office/drawing/2014/main" id="{1C1D39D4-5CE6-D3FD-7ABA-6B2437E8AA6C}"/>
                      </a:ext>
                    </a:extLst>
                  </p:cNvPr>
                  <p:cNvSpPr/>
                  <p:nvPr/>
                </p:nvSpPr>
                <p:spPr>
                  <a:xfrm>
                    <a:off x="4843463" y="3016245"/>
                    <a:ext cx="873125" cy="339725"/>
                  </a:xfrm>
                  <a:custGeom>
                    <a:avLst/>
                    <a:gdLst>
                      <a:gd name="connsiteX0" fmla="*/ 0 w 873125"/>
                      <a:gd name="connsiteY0" fmla="*/ 1588 h 339725"/>
                      <a:gd name="connsiteX1" fmla="*/ 0 w 873125"/>
                      <a:gd name="connsiteY1" fmla="*/ 1588 h 339725"/>
                      <a:gd name="connsiteX2" fmla="*/ 9525 w 873125"/>
                      <a:gd name="connsiteY2" fmla="*/ 12700 h 339725"/>
                      <a:gd name="connsiteX3" fmla="*/ 11112 w 873125"/>
                      <a:gd name="connsiteY3" fmla="*/ 17463 h 339725"/>
                      <a:gd name="connsiteX4" fmla="*/ 15875 w 873125"/>
                      <a:gd name="connsiteY4" fmla="*/ 41275 h 339725"/>
                      <a:gd name="connsiteX5" fmla="*/ 20637 w 873125"/>
                      <a:gd name="connsiteY5" fmla="*/ 61913 h 339725"/>
                      <a:gd name="connsiteX6" fmla="*/ 22225 w 873125"/>
                      <a:gd name="connsiteY6" fmla="*/ 73025 h 339725"/>
                      <a:gd name="connsiteX7" fmla="*/ 26987 w 873125"/>
                      <a:gd name="connsiteY7" fmla="*/ 92075 h 339725"/>
                      <a:gd name="connsiteX8" fmla="*/ 28575 w 873125"/>
                      <a:gd name="connsiteY8" fmla="*/ 98425 h 339725"/>
                      <a:gd name="connsiteX9" fmla="*/ 30162 w 873125"/>
                      <a:gd name="connsiteY9" fmla="*/ 107950 h 339725"/>
                      <a:gd name="connsiteX10" fmla="*/ 31750 w 873125"/>
                      <a:gd name="connsiteY10" fmla="*/ 115888 h 339725"/>
                      <a:gd name="connsiteX11" fmla="*/ 33337 w 873125"/>
                      <a:gd name="connsiteY11" fmla="*/ 127000 h 339725"/>
                      <a:gd name="connsiteX12" fmla="*/ 34925 w 873125"/>
                      <a:gd name="connsiteY12" fmla="*/ 144463 h 339725"/>
                      <a:gd name="connsiteX13" fmla="*/ 39687 w 873125"/>
                      <a:gd name="connsiteY13" fmla="*/ 155575 h 339725"/>
                      <a:gd name="connsiteX14" fmla="*/ 47625 w 873125"/>
                      <a:gd name="connsiteY14" fmla="*/ 177800 h 339725"/>
                      <a:gd name="connsiteX15" fmla="*/ 58737 w 873125"/>
                      <a:gd name="connsiteY15" fmla="*/ 200025 h 339725"/>
                      <a:gd name="connsiteX16" fmla="*/ 63500 w 873125"/>
                      <a:gd name="connsiteY16" fmla="*/ 209550 h 339725"/>
                      <a:gd name="connsiteX17" fmla="*/ 68262 w 873125"/>
                      <a:gd name="connsiteY17" fmla="*/ 212725 h 339725"/>
                      <a:gd name="connsiteX18" fmla="*/ 77787 w 873125"/>
                      <a:gd name="connsiteY18" fmla="*/ 225425 h 339725"/>
                      <a:gd name="connsiteX19" fmla="*/ 85725 w 873125"/>
                      <a:gd name="connsiteY19" fmla="*/ 234950 h 339725"/>
                      <a:gd name="connsiteX20" fmla="*/ 92075 w 873125"/>
                      <a:gd name="connsiteY20" fmla="*/ 239713 h 339725"/>
                      <a:gd name="connsiteX21" fmla="*/ 96837 w 873125"/>
                      <a:gd name="connsiteY21" fmla="*/ 244475 h 339725"/>
                      <a:gd name="connsiteX22" fmla="*/ 114300 w 873125"/>
                      <a:gd name="connsiteY22" fmla="*/ 252413 h 339725"/>
                      <a:gd name="connsiteX23" fmla="*/ 119062 w 873125"/>
                      <a:gd name="connsiteY23" fmla="*/ 255588 h 339725"/>
                      <a:gd name="connsiteX24" fmla="*/ 144462 w 873125"/>
                      <a:gd name="connsiteY24" fmla="*/ 266700 h 339725"/>
                      <a:gd name="connsiteX25" fmla="*/ 150812 w 873125"/>
                      <a:gd name="connsiteY25" fmla="*/ 268288 h 339725"/>
                      <a:gd name="connsiteX26" fmla="*/ 196850 w 873125"/>
                      <a:gd name="connsiteY26" fmla="*/ 273050 h 339725"/>
                      <a:gd name="connsiteX27" fmla="*/ 230187 w 873125"/>
                      <a:gd name="connsiteY27" fmla="*/ 280988 h 339725"/>
                      <a:gd name="connsiteX28" fmla="*/ 246062 w 873125"/>
                      <a:gd name="connsiteY28" fmla="*/ 282575 h 339725"/>
                      <a:gd name="connsiteX29" fmla="*/ 254000 w 873125"/>
                      <a:gd name="connsiteY29" fmla="*/ 285750 h 339725"/>
                      <a:gd name="connsiteX30" fmla="*/ 268287 w 873125"/>
                      <a:gd name="connsiteY30" fmla="*/ 287338 h 339725"/>
                      <a:gd name="connsiteX31" fmla="*/ 311150 w 873125"/>
                      <a:gd name="connsiteY31" fmla="*/ 288925 h 339725"/>
                      <a:gd name="connsiteX32" fmla="*/ 404812 w 873125"/>
                      <a:gd name="connsiteY32" fmla="*/ 295275 h 339725"/>
                      <a:gd name="connsiteX33" fmla="*/ 465137 w 873125"/>
                      <a:gd name="connsiteY33" fmla="*/ 301625 h 339725"/>
                      <a:gd name="connsiteX34" fmla="*/ 490537 w 873125"/>
                      <a:gd name="connsiteY34" fmla="*/ 311150 h 339725"/>
                      <a:gd name="connsiteX35" fmla="*/ 498475 w 873125"/>
                      <a:gd name="connsiteY35" fmla="*/ 314325 h 339725"/>
                      <a:gd name="connsiteX36" fmla="*/ 504825 w 873125"/>
                      <a:gd name="connsiteY36" fmla="*/ 315913 h 339725"/>
                      <a:gd name="connsiteX37" fmla="*/ 522287 w 873125"/>
                      <a:gd name="connsiteY37" fmla="*/ 322263 h 339725"/>
                      <a:gd name="connsiteX38" fmla="*/ 527050 w 873125"/>
                      <a:gd name="connsiteY38" fmla="*/ 325438 h 339725"/>
                      <a:gd name="connsiteX39" fmla="*/ 541337 w 873125"/>
                      <a:gd name="connsiteY39" fmla="*/ 330200 h 339725"/>
                      <a:gd name="connsiteX40" fmla="*/ 549275 w 873125"/>
                      <a:gd name="connsiteY40" fmla="*/ 334963 h 339725"/>
                      <a:gd name="connsiteX41" fmla="*/ 574675 w 873125"/>
                      <a:gd name="connsiteY41" fmla="*/ 339725 h 339725"/>
                      <a:gd name="connsiteX42" fmla="*/ 603250 w 873125"/>
                      <a:gd name="connsiteY42" fmla="*/ 333375 h 339725"/>
                      <a:gd name="connsiteX43" fmla="*/ 608012 w 873125"/>
                      <a:gd name="connsiteY43" fmla="*/ 330200 h 339725"/>
                      <a:gd name="connsiteX44" fmla="*/ 635000 w 873125"/>
                      <a:gd name="connsiteY44" fmla="*/ 304800 h 339725"/>
                      <a:gd name="connsiteX45" fmla="*/ 657225 w 873125"/>
                      <a:gd name="connsiteY45" fmla="*/ 284163 h 339725"/>
                      <a:gd name="connsiteX46" fmla="*/ 668337 w 873125"/>
                      <a:gd name="connsiteY46" fmla="*/ 269875 h 339725"/>
                      <a:gd name="connsiteX47" fmla="*/ 687387 w 873125"/>
                      <a:gd name="connsiteY47" fmla="*/ 249238 h 339725"/>
                      <a:gd name="connsiteX48" fmla="*/ 700087 w 873125"/>
                      <a:gd name="connsiteY48" fmla="*/ 227013 h 339725"/>
                      <a:gd name="connsiteX49" fmla="*/ 711200 w 873125"/>
                      <a:gd name="connsiteY49" fmla="*/ 212725 h 339725"/>
                      <a:gd name="connsiteX50" fmla="*/ 731837 w 873125"/>
                      <a:gd name="connsiteY50" fmla="*/ 179388 h 339725"/>
                      <a:gd name="connsiteX51" fmla="*/ 739775 w 873125"/>
                      <a:gd name="connsiteY51" fmla="*/ 173038 h 339725"/>
                      <a:gd name="connsiteX52" fmla="*/ 750887 w 873125"/>
                      <a:gd name="connsiteY52" fmla="*/ 163513 h 339725"/>
                      <a:gd name="connsiteX53" fmla="*/ 773112 w 873125"/>
                      <a:gd name="connsiteY53" fmla="*/ 152400 h 339725"/>
                      <a:gd name="connsiteX54" fmla="*/ 795337 w 873125"/>
                      <a:gd name="connsiteY54" fmla="*/ 133350 h 339725"/>
                      <a:gd name="connsiteX55" fmla="*/ 806450 w 873125"/>
                      <a:gd name="connsiteY55" fmla="*/ 123825 h 339725"/>
                      <a:gd name="connsiteX56" fmla="*/ 815975 w 873125"/>
                      <a:gd name="connsiteY56" fmla="*/ 111125 h 339725"/>
                      <a:gd name="connsiteX57" fmla="*/ 817562 w 873125"/>
                      <a:gd name="connsiteY57" fmla="*/ 104775 h 339725"/>
                      <a:gd name="connsiteX58" fmla="*/ 827087 w 873125"/>
                      <a:gd name="connsiteY58" fmla="*/ 90488 h 339725"/>
                      <a:gd name="connsiteX59" fmla="*/ 831850 w 873125"/>
                      <a:gd name="connsiteY59" fmla="*/ 79375 h 339725"/>
                      <a:gd name="connsiteX60" fmla="*/ 833437 w 873125"/>
                      <a:gd name="connsiteY60" fmla="*/ 69850 h 339725"/>
                      <a:gd name="connsiteX61" fmla="*/ 841375 w 873125"/>
                      <a:gd name="connsiteY61" fmla="*/ 57150 h 339725"/>
                      <a:gd name="connsiteX62" fmla="*/ 849312 w 873125"/>
                      <a:gd name="connsiteY62" fmla="*/ 46038 h 339725"/>
                      <a:gd name="connsiteX63" fmla="*/ 858837 w 873125"/>
                      <a:gd name="connsiteY63" fmla="*/ 23813 h 339725"/>
                      <a:gd name="connsiteX64" fmla="*/ 863600 w 873125"/>
                      <a:gd name="connsiteY64" fmla="*/ 19050 h 339725"/>
                      <a:gd name="connsiteX65" fmla="*/ 869950 w 873125"/>
                      <a:gd name="connsiteY65" fmla="*/ 6350 h 339725"/>
                      <a:gd name="connsiteX66" fmla="*/ 871537 w 873125"/>
                      <a:gd name="connsiteY66" fmla="*/ 1588 h 339725"/>
                      <a:gd name="connsiteX67" fmla="*/ 873125 w 873125"/>
                      <a:gd name="connsiteY67" fmla="*/ 0 h 339725"/>
                      <a:gd name="connsiteX68" fmla="*/ 873125 w 873125"/>
                      <a:gd name="connsiteY68"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3125" h="339725">
                        <a:moveTo>
                          <a:pt x="0" y="1588"/>
                        </a:moveTo>
                        <a:lnTo>
                          <a:pt x="0" y="1588"/>
                        </a:lnTo>
                        <a:cubicBezTo>
                          <a:pt x="3175" y="5292"/>
                          <a:pt x="6727" y="8703"/>
                          <a:pt x="9525" y="12700"/>
                        </a:cubicBezTo>
                        <a:cubicBezTo>
                          <a:pt x="10485" y="14071"/>
                          <a:pt x="10749" y="15829"/>
                          <a:pt x="11112" y="17463"/>
                        </a:cubicBezTo>
                        <a:cubicBezTo>
                          <a:pt x="12868" y="25365"/>
                          <a:pt x="13912" y="33422"/>
                          <a:pt x="15875" y="41275"/>
                        </a:cubicBezTo>
                        <a:cubicBezTo>
                          <a:pt x="17733" y="48708"/>
                          <a:pt x="19413" y="54572"/>
                          <a:pt x="20637" y="61913"/>
                        </a:cubicBezTo>
                        <a:cubicBezTo>
                          <a:pt x="21252" y="65604"/>
                          <a:pt x="21454" y="69364"/>
                          <a:pt x="22225" y="73025"/>
                        </a:cubicBezTo>
                        <a:cubicBezTo>
                          <a:pt x="23573" y="79430"/>
                          <a:pt x="25400" y="85725"/>
                          <a:pt x="26987" y="92075"/>
                        </a:cubicBezTo>
                        <a:cubicBezTo>
                          <a:pt x="27516" y="94192"/>
                          <a:pt x="28216" y="96273"/>
                          <a:pt x="28575" y="98425"/>
                        </a:cubicBezTo>
                        <a:cubicBezTo>
                          <a:pt x="29104" y="101600"/>
                          <a:pt x="29586" y="104783"/>
                          <a:pt x="30162" y="107950"/>
                        </a:cubicBezTo>
                        <a:cubicBezTo>
                          <a:pt x="30645" y="110605"/>
                          <a:pt x="31306" y="113226"/>
                          <a:pt x="31750" y="115888"/>
                        </a:cubicBezTo>
                        <a:cubicBezTo>
                          <a:pt x="32365" y="119579"/>
                          <a:pt x="32924" y="123281"/>
                          <a:pt x="33337" y="127000"/>
                        </a:cubicBezTo>
                        <a:cubicBezTo>
                          <a:pt x="33982" y="132809"/>
                          <a:pt x="33657" y="138757"/>
                          <a:pt x="34925" y="144463"/>
                        </a:cubicBezTo>
                        <a:cubicBezTo>
                          <a:pt x="35799" y="148397"/>
                          <a:pt x="38100" y="151871"/>
                          <a:pt x="39687" y="155575"/>
                        </a:cubicBezTo>
                        <a:cubicBezTo>
                          <a:pt x="42683" y="170552"/>
                          <a:pt x="39434" y="157322"/>
                          <a:pt x="47625" y="177800"/>
                        </a:cubicBezTo>
                        <a:cubicBezTo>
                          <a:pt x="55929" y="198559"/>
                          <a:pt x="49165" y="190453"/>
                          <a:pt x="58737" y="200025"/>
                        </a:cubicBezTo>
                        <a:cubicBezTo>
                          <a:pt x="60029" y="203899"/>
                          <a:pt x="60422" y="206472"/>
                          <a:pt x="63500" y="209550"/>
                        </a:cubicBezTo>
                        <a:cubicBezTo>
                          <a:pt x="64849" y="210899"/>
                          <a:pt x="66675" y="211667"/>
                          <a:pt x="68262" y="212725"/>
                        </a:cubicBezTo>
                        <a:cubicBezTo>
                          <a:pt x="76382" y="226258"/>
                          <a:pt x="69241" y="215811"/>
                          <a:pt x="77787" y="225425"/>
                        </a:cubicBezTo>
                        <a:cubicBezTo>
                          <a:pt x="80533" y="228514"/>
                          <a:pt x="82803" y="232028"/>
                          <a:pt x="85725" y="234950"/>
                        </a:cubicBezTo>
                        <a:cubicBezTo>
                          <a:pt x="87596" y="236821"/>
                          <a:pt x="90066" y="237991"/>
                          <a:pt x="92075" y="239713"/>
                        </a:cubicBezTo>
                        <a:cubicBezTo>
                          <a:pt x="93779" y="241174"/>
                          <a:pt x="94888" y="243361"/>
                          <a:pt x="96837" y="244475"/>
                        </a:cubicBezTo>
                        <a:cubicBezTo>
                          <a:pt x="102389" y="247647"/>
                          <a:pt x="108581" y="249553"/>
                          <a:pt x="114300" y="252413"/>
                        </a:cubicBezTo>
                        <a:cubicBezTo>
                          <a:pt x="116006" y="253266"/>
                          <a:pt x="117387" y="254674"/>
                          <a:pt x="119062" y="255588"/>
                        </a:cubicBezTo>
                        <a:cubicBezTo>
                          <a:pt x="128698" y="260844"/>
                          <a:pt x="134120" y="263253"/>
                          <a:pt x="144462" y="266700"/>
                        </a:cubicBezTo>
                        <a:cubicBezTo>
                          <a:pt x="146532" y="267390"/>
                          <a:pt x="148660" y="267929"/>
                          <a:pt x="150812" y="268288"/>
                        </a:cubicBezTo>
                        <a:cubicBezTo>
                          <a:pt x="173743" y="272110"/>
                          <a:pt x="173191" y="271473"/>
                          <a:pt x="196850" y="273050"/>
                        </a:cubicBezTo>
                        <a:cubicBezTo>
                          <a:pt x="207962" y="275696"/>
                          <a:pt x="218972" y="278817"/>
                          <a:pt x="230187" y="280988"/>
                        </a:cubicBezTo>
                        <a:cubicBezTo>
                          <a:pt x="235408" y="281999"/>
                          <a:pt x="240847" y="281532"/>
                          <a:pt x="246062" y="282575"/>
                        </a:cubicBezTo>
                        <a:cubicBezTo>
                          <a:pt x="248856" y="283134"/>
                          <a:pt x="251213" y="285153"/>
                          <a:pt x="254000" y="285750"/>
                        </a:cubicBezTo>
                        <a:cubicBezTo>
                          <a:pt x="258685" y="286754"/>
                          <a:pt x="263503" y="287072"/>
                          <a:pt x="268287" y="287338"/>
                        </a:cubicBezTo>
                        <a:cubicBezTo>
                          <a:pt x="282562" y="288131"/>
                          <a:pt x="296862" y="288396"/>
                          <a:pt x="311150" y="288925"/>
                        </a:cubicBezTo>
                        <a:cubicBezTo>
                          <a:pt x="361190" y="294487"/>
                          <a:pt x="268606" y="284441"/>
                          <a:pt x="404812" y="295275"/>
                        </a:cubicBezTo>
                        <a:cubicBezTo>
                          <a:pt x="424968" y="296878"/>
                          <a:pt x="445029" y="299508"/>
                          <a:pt x="465137" y="301625"/>
                        </a:cubicBezTo>
                        <a:cubicBezTo>
                          <a:pt x="476347" y="309097"/>
                          <a:pt x="466349" y="303087"/>
                          <a:pt x="490537" y="311150"/>
                        </a:cubicBezTo>
                        <a:cubicBezTo>
                          <a:pt x="493241" y="312051"/>
                          <a:pt x="495771" y="313424"/>
                          <a:pt x="498475" y="314325"/>
                        </a:cubicBezTo>
                        <a:cubicBezTo>
                          <a:pt x="500545" y="315015"/>
                          <a:pt x="502755" y="315223"/>
                          <a:pt x="504825" y="315913"/>
                        </a:cubicBezTo>
                        <a:cubicBezTo>
                          <a:pt x="510701" y="317872"/>
                          <a:pt x="516594" y="319823"/>
                          <a:pt x="522287" y="322263"/>
                        </a:cubicBezTo>
                        <a:cubicBezTo>
                          <a:pt x="524041" y="323015"/>
                          <a:pt x="525289" y="324704"/>
                          <a:pt x="527050" y="325438"/>
                        </a:cubicBezTo>
                        <a:cubicBezTo>
                          <a:pt x="531684" y="327369"/>
                          <a:pt x="536723" y="328223"/>
                          <a:pt x="541337" y="330200"/>
                        </a:cubicBezTo>
                        <a:cubicBezTo>
                          <a:pt x="544173" y="331416"/>
                          <a:pt x="546395" y="333855"/>
                          <a:pt x="549275" y="334963"/>
                        </a:cubicBezTo>
                        <a:cubicBezTo>
                          <a:pt x="557383" y="338082"/>
                          <a:pt x="566181" y="338664"/>
                          <a:pt x="574675" y="339725"/>
                        </a:cubicBezTo>
                        <a:cubicBezTo>
                          <a:pt x="589050" y="338128"/>
                          <a:pt x="589552" y="339083"/>
                          <a:pt x="603250" y="333375"/>
                        </a:cubicBezTo>
                        <a:cubicBezTo>
                          <a:pt x="605011" y="332641"/>
                          <a:pt x="606546" y="331421"/>
                          <a:pt x="608012" y="330200"/>
                        </a:cubicBezTo>
                        <a:cubicBezTo>
                          <a:pt x="627765" y="313739"/>
                          <a:pt x="616864" y="321802"/>
                          <a:pt x="635000" y="304800"/>
                        </a:cubicBezTo>
                        <a:cubicBezTo>
                          <a:pt x="643696" y="296648"/>
                          <a:pt x="649616" y="292942"/>
                          <a:pt x="657225" y="284163"/>
                        </a:cubicBezTo>
                        <a:cubicBezTo>
                          <a:pt x="661176" y="279603"/>
                          <a:pt x="664410" y="274456"/>
                          <a:pt x="668337" y="269875"/>
                        </a:cubicBezTo>
                        <a:cubicBezTo>
                          <a:pt x="677131" y="259615"/>
                          <a:pt x="678504" y="262267"/>
                          <a:pt x="687387" y="249238"/>
                        </a:cubicBezTo>
                        <a:cubicBezTo>
                          <a:pt x="692194" y="242188"/>
                          <a:pt x="694848" y="233748"/>
                          <a:pt x="700087" y="227013"/>
                        </a:cubicBezTo>
                        <a:cubicBezTo>
                          <a:pt x="703791" y="222250"/>
                          <a:pt x="707948" y="217807"/>
                          <a:pt x="711200" y="212725"/>
                        </a:cubicBezTo>
                        <a:cubicBezTo>
                          <a:pt x="717431" y="202990"/>
                          <a:pt x="722808" y="188417"/>
                          <a:pt x="731837" y="179388"/>
                        </a:cubicBezTo>
                        <a:cubicBezTo>
                          <a:pt x="734233" y="176992"/>
                          <a:pt x="737242" y="175289"/>
                          <a:pt x="739775" y="173038"/>
                        </a:cubicBezTo>
                        <a:cubicBezTo>
                          <a:pt x="743708" y="169542"/>
                          <a:pt x="746035" y="165670"/>
                          <a:pt x="750887" y="163513"/>
                        </a:cubicBezTo>
                        <a:cubicBezTo>
                          <a:pt x="765289" y="157112"/>
                          <a:pt x="757364" y="164569"/>
                          <a:pt x="773112" y="152400"/>
                        </a:cubicBezTo>
                        <a:cubicBezTo>
                          <a:pt x="780833" y="146434"/>
                          <a:pt x="787218" y="138762"/>
                          <a:pt x="795337" y="133350"/>
                        </a:cubicBezTo>
                        <a:cubicBezTo>
                          <a:pt x="800751" y="129741"/>
                          <a:pt x="801638" y="129600"/>
                          <a:pt x="806450" y="123825"/>
                        </a:cubicBezTo>
                        <a:cubicBezTo>
                          <a:pt x="809838" y="119760"/>
                          <a:pt x="815975" y="111125"/>
                          <a:pt x="815975" y="111125"/>
                        </a:cubicBezTo>
                        <a:cubicBezTo>
                          <a:pt x="816504" y="109008"/>
                          <a:pt x="816528" y="106696"/>
                          <a:pt x="817562" y="104775"/>
                        </a:cubicBezTo>
                        <a:cubicBezTo>
                          <a:pt x="820276" y="99735"/>
                          <a:pt x="824527" y="95607"/>
                          <a:pt x="827087" y="90488"/>
                        </a:cubicBezTo>
                        <a:cubicBezTo>
                          <a:pt x="831010" y="82641"/>
                          <a:pt x="829514" y="86383"/>
                          <a:pt x="831850" y="79375"/>
                        </a:cubicBezTo>
                        <a:cubicBezTo>
                          <a:pt x="832379" y="76200"/>
                          <a:pt x="832512" y="72933"/>
                          <a:pt x="833437" y="69850"/>
                        </a:cubicBezTo>
                        <a:cubicBezTo>
                          <a:pt x="834980" y="64706"/>
                          <a:pt x="838340" y="61399"/>
                          <a:pt x="841375" y="57150"/>
                        </a:cubicBezTo>
                        <a:cubicBezTo>
                          <a:pt x="853012" y="40860"/>
                          <a:pt x="833706" y="66848"/>
                          <a:pt x="849312" y="46038"/>
                        </a:cubicBezTo>
                        <a:cubicBezTo>
                          <a:pt x="852660" y="35996"/>
                          <a:pt x="852962" y="31647"/>
                          <a:pt x="858837" y="23813"/>
                        </a:cubicBezTo>
                        <a:cubicBezTo>
                          <a:pt x="860184" y="22017"/>
                          <a:pt x="862395" y="20944"/>
                          <a:pt x="863600" y="19050"/>
                        </a:cubicBezTo>
                        <a:cubicBezTo>
                          <a:pt x="866141" y="15057"/>
                          <a:pt x="868454" y="10840"/>
                          <a:pt x="869950" y="6350"/>
                        </a:cubicBezTo>
                        <a:cubicBezTo>
                          <a:pt x="870479" y="4763"/>
                          <a:pt x="870789" y="3085"/>
                          <a:pt x="871537" y="1588"/>
                        </a:cubicBezTo>
                        <a:cubicBezTo>
                          <a:pt x="871872" y="918"/>
                          <a:pt x="872596" y="529"/>
                          <a:pt x="873125" y="0"/>
                        </a:cubicBezTo>
                        <a:lnTo>
                          <a:pt x="873125" y="0"/>
                        </a:lnTo>
                      </a:path>
                    </a:pathLst>
                  </a:cu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05" name="Freihandform: Form 104">
                  <a:extLst>
                    <a:ext uri="{FF2B5EF4-FFF2-40B4-BE49-F238E27FC236}">
                      <a16:creationId xmlns:a16="http://schemas.microsoft.com/office/drawing/2014/main" id="{F339CF8E-1449-9FC9-BC68-0C2635E67EB1}"/>
                    </a:ext>
                  </a:extLst>
                </p:cNvPr>
                <p:cNvSpPr/>
                <p:nvPr/>
              </p:nvSpPr>
              <p:spPr>
                <a:xfrm>
                  <a:off x="6864350" y="2949575"/>
                  <a:ext cx="870719" cy="252413"/>
                </a:xfrm>
                <a:custGeom>
                  <a:avLst/>
                  <a:gdLst>
                    <a:gd name="connsiteX0" fmla="*/ 0 w 870719"/>
                    <a:gd name="connsiteY0" fmla="*/ 34925 h 252413"/>
                    <a:gd name="connsiteX1" fmla="*/ 0 w 870719"/>
                    <a:gd name="connsiteY1" fmla="*/ 34925 h 252413"/>
                    <a:gd name="connsiteX2" fmla="*/ 4763 w 870719"/>
                    <a:gd name="connsiteY2" fmla="*/ 47625 h 252413"/>
                    <a:gd name="connsiteX3" fmla="*/ 7938 w 870719"/>
                    <a:gd name="connsiteY3" fmla="*/ 53975 h 252413"/>
                    <a:gd name="connsiteX4" fmla="*/ 11113 w 870719"/>
                    <a:gd name="connsiteY4" fmla="*/ 68263 h 252413"/>
                    <a:gd name="connsiteX5" fmla="*/ 12700 w 870719"/>
                    <a:gd name="connsiteY5" fmla="*/ 73025 h 252413"/>
                    <a:gd name="connsiteX6" fmla="*/ 15875 w 870719"/>
                    <a:gd name="connsiteY6" fmla="*/ 92075 h 252413"/>
                    <a:gd name="connsiteX7" fmla="*/ 19050 w 870719"/>
                    <a:gd name="connsiteY7" fmla="*/ 109538 h 252413"/>
                    <a:gd name="connsiteX8" fmla="*/ 22225 w 870719"/>
                    <a:gd name="connsiteY8" fmla="*/ 130175 h 252413"/>
                    <a:gd name="connsiteX9" fmla="*/ 23813 w 870719"/>
                    <a:gd name="connsiteY9" fmla="*/ 134938 h 252413"/>
                    <a:gd name="connsiteX10" fmla="*/ 26988 w 870719"/>
                    <a:gd name="connsiteY10" fmla="*/ 139700 h 252413"/>
                    <a:gd name="connsiteX11" fmla="*/ 28575 w 870719"/>
                    <a:gd name="connsiteY11" fmla="*/ 147638 h 252413"/>
                    <a:gd name="connsiteX12" fmla="*/ 30163 w 870719"/>
                    <a:gd name="connsiteY12" fmla="*/ 169863 h 252413"/>
                    <a:gd name="connsiteX13" fmla="*/ 33338 w 870719"/>
                    <a:gd name="connsiteY13" fmla="*/ 177800 h 252413"/>
                    <a:gd name="connsiteX14" fmla="*/ 34925 w 870719"/>
                    <a:gd name="connsiteY14" fmla="*/ 182563 h 252413"/>
                    <a:gd name="connsiteX15" fmla="*/ 36513 w 870719"/>
                    <a:gd name="connsiteY15" fmla="*/ 196850 h 252413"/>
                    <a:gd name="connsiteX16" fmla="*/ 39688 w 870719"/>
                    <a:gd name="connsiteY16" fmla="*/ 211138 h 252413"/>
                    <a:gd name="connsiteX17" fmla="*/ 44450 w 870719"/>
                    <a:gd name="connsiteY17" fmla="*/ 239713 h 252413"/>
                    <a:gd name="connsiteX18" fmla="*/ 49213 w 870719"/>
                    <a:gd name="connsiteY18" fmla="*/ 244475 h 252413"/>
                    <a:gd name="connsiteX19" fmla="*/ 57150 w 870719"/>
                    <a:gd name="connsiteY19" fmla="*/ 250825 h 252413"/>
                    <a:gd name="connsiteX20" fmla="*/ 150813 w 870719"/>
                    <a:gd name="connsiteY20" fmla="*/ 252413 h 252413"/>
                    <a:gd name="connsiteX21" fmla="*/ 198438 w 870719"/>
                    <a:gd name="connsiteY21" fmla="*/ 250825 h 252413"/>
                    <a:gd name="connsiteX22" fmla="*/ 236538 w 870719"/>
                    <a:gd name="connsiteY22" fmla="*/ 247650 h 252413"/>
                    <a:gd name="connsiteX23" fmla="*/ 728663 w 870719"/>
                    <a:gd name="connsiteY23" fmla="*/ 244475 h 252413"/>
                    <a:gd name="connsiteX24" fmla="*/ 731838 w 870719"/>
                    <a:gd name="connsiteY24" fmla="*/ 238125 h 252413"/>
                    <a:gd name="connsiteX25" fmla="*/ 738188 w 870719"/>
                    <a:gd name="connsiteY25" fmla="*/ 234950 h 252413"/>
                    <a:gd name="connsiteX26" fmla="*/ 742950 w 870719"/>
                    <a:gd name="connsiteY26" fmla="*/ 231775 h 252413"/>
                    <a:gd name="connsiteX27" fmla="*/ 755650 w 870719"/>
                    <a:gd name="connsiteY27" fmla="*/ 225425 h 252413"/>
                    <a:gd name="connsiteX28" fmla="*/ 762000 w 870719"/>
                    <a:gd name="connsiteY28" fmla="*/ 219075 h 252413"/>
                    <a:gd name="connsiteX29" fmla="*/ 773113 w 870719"/>
                    <a:gd name="connsiteY29" fmla="*/ 212725 h 252413"/>
                    <a:gd name="connsiteX30" fmla="*/ 777875 w 870719"/>
                    <a:gd name="connsiteY30" fmla="*/ 206375 h 252413"/>
                    <a:gd name="connsiteX31" fmla="*/ 782638 w 870719"/>
                    <a:gd name="connsiteY31" fmla="*/ 204788 h 252413"/>
                    <a:gd name="connsiteX32" fmla="*/ 793750 w 870719"/>
                    <a:gd name="connsiteY32" fmla="*/ 195263 h 252413"/>
                    <a:gd name="connsiteX33" fmla="*/ 800100 w 870719"/>
                    <a:gd name="connsiteY33" fmla="*/ 184150 h 252413"/>
                    <a:gd name="connsiteX34" fmla="*/ 806450 w 870719"/>
                    <a:gd name="connsiteY34" fmla="*/ 174625 h 252413"/>
                    <a:gd name="connsiteX35" fmla="*/ 812800 w 870719"/>
                    <a:gd name="connsiteY35" fmla="*/ 161925 h 252413"/>
                    <a:gd name="connsiteX36" fmla="*/ 827088 w 870719"/>
                    <a:gd name="connsiteY36" fmla="*/ 136525 h 252413"/>
                    <a:gd name="connsiteX37" fmla="*/ 835025 w 870719"/>
                    <a:gd name="connsiteY37" fmla="*/ 119063 h 252413"/>
                    <a:gd name="connsiteX38" fmla="*/ 838200 w 870719"/>
                    <a:gd name="connsiteY38" fmla="*/ 112713 h 252413"/>
                    <a:gd name="connsiteX39" fmla="*/ 844550 w 870719"/>
                    <a:gd name="connsiteY39" fmla="*/ 96838 h 252413"/>
                    <a:gd name="connsiteX40" fmla="*/ 857250 w 870719"/>
                    <a:gd name="connsiteY40" fmla="*/ 74613 h 252413"/>
                    <a:gd name="connsiteX41" fmla="*/ 860425 w 870719"/>
                    <a:gd name="connsiteY41" fmla="*/ 60325 h 252413"/>
                    <a:gd name="connsiteX42" fmla="*/ 863600 w 870719"/>
                    <a:gd name="connsiteY42" fmla="*/ 53975 h 252413"/>
                    <a:gd name="connsiteX43" fmla="*/ 866775 w 870719"/>
                    <a:gd name="connsiteY43" fmla="*/ 42863 h 252413"/>
                    <a:gd name="connsiteX44" fmla="*/ 869950 w 870719"/>
                    <a:gd name="connsiteY44" fmla="*/ 31750 h 252413"/>
                    <a:gd name="connsiteX45" fmla="*/ 868363 w 870719"/>
                    <a:gd name="connsiteY45" fmla="*/ 9525 h 252413"/>
                    <a:gd name="connsiteX46" fmla="*/ 849313 w 870719"/>
                    <a:gd name="connsiteY46" fmla="*/ 4763 h 252413"/>
                    <a:gd name="connsiteX47" fmla="*/ 771525 w 870719"/>
                    <a:gd name="connsiteY47" fmla="*/ 0 h 252413"/>
                    <a:gd name="connsiteX48" fmla="*/ 611188 w 870719"/>
                    <a:gd name="connsiteY48" fmla="*/ 1588 h 252413"/>
                    <a:gd name="connsiteX49" fmla="*/ 552450 w 870719"/>
                    <a:gd name="connsiteY49" fmla="*/ 7938 h 252413"/>
                    <a:gd name="connsiteX50" fmla="*/ 542925 w 870719"/>
                    <a:gd name="connsiteY50" fmla="*/ 9525 h 252413"/>
                    <a:gd name="connsiteX51" fmla="*/ 485775 w 870719"/>
                    <a:gd name="connsiteY51" fmla="*/ 12700 h 252413"/>
                    <a:gd name="connsiteX52" fmla="*/ 382588 w 870719"/>
                    <a:gd name="connsiteY52" fmla="*/ 25400 h 252413"/>
                    <a:gd name="connsiteX53" fmla="*/ 53975 w 870719"/>
                    <a:gd name="connsiteY53" fmla="*/ 26988 h 252413"/>
                    <a:gd name="connsiteX54" fmla="*/ 31750 w 870719"/>
                    <a:gd name="connsiteY54" fmla="*/ 28575 h 252413"/>
                    <a:gd name="connsiteX55" fmla="*/ 0 w 870719"/>
                    <a:gd name="connsiteY55" fmla="*/ 34925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70719" h="252413">
                      <a:moveTo>
                        <a:pt x="0" y="34925"/>
                      </a:moveTo>
                      <a:lnTo>
                        <a:pt x="0" y="34925"/>
                      </a:lnTo>
                      <a:cubicBezTo>
                        <a:pt x="1588" y="39158"/>
                        <a:pt x="3024" y="43452"/>
                        <a:pt x="4763" y="47625"/>
                      </a:cubicBezTo>
                      <a:cubicBezTo>
                        <a:pt x="5673" y="49809"/>
                        <a:pt x="7107" y="51759"/>
                        <a:pt x="7938" y="53975"/>
                      </a:cubicBezTo>
                      <a:cubicBezTo>
                        <a:pt x="9157" y="57226"/>
                        <a:pt x="10361" y="65256"/>
                        <a:pt x="11113" y="68263"/>
                      </a:cubicBezTo>
                      <a:cubicBezTo>
                        <a:pt x="11519" y="69886"/>
                        <a:pt x="12372" y="71384"/>
                        <a:pt x="12700" y="73025"/>
                      </a:cubicBezTo>
                      <a:cubicBezTo>
                        <a:pt x="13962" y="79338"/>
                        <a:pt x="15076" y="85687"/>
                        <a:pt x="15875" y="92075"/>
                      </a:cubicBezTo>
                      <a:cubicBezTo>
                        <a:pt x="17671" y="106436"/>
                        <a:pt x="16114" y="100727"/>
                        <a:pt x="19050" y="109538"/>
                      </a:cubicBezTo>
                      <a:cubicBezTo>
                        <a:pt x="20329" y="121042"/>
                        <a:pt x="19727" y="121431"/>
                        <a:pt x="22225" y="130175"/>
                      </a:cubicBezTo>
                      <a:cubicBezTo>
                        <a:pt x="22685" y="131784"/>
                        <a:pt x="23064" y="133441"/>
                        <a:pt x="23813" y="134938"/>
                      </a:cubicBezTo>
                      <a:cubicBezTo>
                        <a:pt x="24666" y="136644"/>
                        <a:pt x="25930" y="138113"/>
                        <a:pt x="26988" y="139700"/>
                      </a:cubicBezTo>
                      <a:cubicBezTo>
                        <a:pt x="27517" y="142346"/>
                        <a:pt x="28293" y="144954"/>
                        <a:pt x="28575" y="147638"/>
                      </a:cubicBezTo>
                      <a:cubicBezTo>
                        <a:pt x="29353" y="155024"/>
                        <a:pt x="29004" y="162527"/>
                        <a:pt x="30163" y="169863"/>
                      </a:cubicBezTo>
                      <a:cubicBezTo>
                        <a:pt x="30607" y="172678"/>
                        <a:pt x="32338" y="175132"/>
                        <a:pt x="33338" y="177800"/>
                      </a:cubicBezTo>
                      <a:cubicBezTo>
                        <a:pt x="33926" y="179367"/>
                        <a:pt x="34396" y="180975"/>
                        <a:pt x="34925" y="182563"/>
                      </a:cubicBezTo>
                      <a:cubicBezTo>
                        <a:pt x="35454" y="187325"/>
                        <a:pt x="35835" y="192106"/>
                        <a:pt x="36513" y="196850"/>
                      </a:cubicBezTo>
                      <a:cubicBezTo>
                        <a:pt x="37186" y="201564"/>
                        <a:pt x="38530" y="206507"/>
                        <a:pt x="39688" y="211138"/>
                      </a:cubicBezTo>
                      <a:cubicBezTo>
                        <a:pt x="40473" y="222128"/>
                        <a:pt x="38263" y="231052"/>
                        <a:pt x="44450" y="239713"/>
                      </a:cubicBezTo>
                      <a:cubicBezTo>
                        <a:pt x="45755" y="241540"/>
                        <a:pt x="47625" y="242888"/>
                        <a:pt x="49213" y="244475"/>
                      </a:cubicBezTo>
                      <a:cubicBezTo>
                        <a:pt x="51040" y="249959"/>
                        <a:pt x="49762" y="250590"/>
                        <a:pt x="57150" y="250825"/>
                      </a:cubicBezTo>
                      <a:cubicBezTo>
                        <a:pt x="88360" y="251816"/>
                        <a:pt x="119592" y="251884"/>
                        <a:pt x="150813" y="252413"/>
                      </a:cubicBezTo>
                      <a:lnTo>
                        <a:pt x="198438" y="250825"/>
                      </a:lnTo>
                      <a:cubicBezTo>
                        <a:pt x="222645" y="249615"/>
                        <a:pt x="207694" y="248059"/>
                        <a:pt x="236538" y="247650"/>
                      </a:cubicBezTo>
                      <a:lnTo>
                        <a:pt x="728663" y="244475"/>
                      </a:lnTo>
                      <a:cubicBezTo>
                        <a:pt x="729721" y="242358"/>
                        <a:pt x="730165" y="239798"/>
                        <a:pt x="731838" y="238125"/>
                      </a:cubicBezTo>
                      <a:cubicBezTo>
                        <a:pt x="733511" y="236452"/>
                        <a:pt x="736133" y="236124"/>
                        <a:pt x="738188" y="234950"/>
                      </a:cubicBezTo>
                      <a:cubicBezTo>
                        <a:pt x="739844" y="234003"/>
                        <a:pt x="741275" y="232689"/>
                        <a:pt x="742950" y="231775"/>
                      </a:cubicBezTo>
                      <a:cubicBezTo>
                        <a:pt x="747105" y="229509"/>
                        <a:pt x="751712" y="228050"/>
                        <a:pt x="755650" y="225425"/>
                      </a:cubicBezTo>
                      <a:cubicBezTo>
                        <a:pt x="758141" y="223765"/>
                        <a:pt x="759727" y="221023"/>
                        <a:pt x="762000" y="219075"/>
                      </a:cubicBezTo>
                      <a:cubicBezTo>
                        <a:pt x="765141" y="216383"/>
                        <a:pt x="769511" y="214526"/>
                        <a:pt x="773113" y="212725"/>
                      </a:cubicBezTo>
                      <a:cubicBezTo>
                        <a:pt x="774700" y="210608"/>
                        <a:pt x="775842" y="208069"/>
                        <a:pt x="777875" y="206375"/>
                      </a:cubicBezTo>
                      <a:cubicBezTo>
                        <a:pt x="779161" y="205304"/>
                        <a:pt x="781352" y="205859"/>
                        <a:pt x="782638" y="204788"/>
                      </a:cubicBezTo>
                      <a:cubicBezTo>
                        <a:pt x="798098" y="191906"/>
                        <a:pt x="776735" y="203770"/>
                        <a:pt x="793750" y="195263"/>
                      </a:cubicBezTo>
                      <a:cubicBezTo>
                        <a:pt x="796396" y="187327"/>
                        <a:pt x="793985" y="192887"/>
                        <a:pt x="800100" y="184150"/>
                      </a:cubicBezTo>
                      <a:cubicBezTo>
                        <a:pt x="802288" y="181024"/>
                        <a:pt x="806450" y="174625"/>
                        <a:pt x="806450" y="174625"/>
                      </a:cubicBezTo>
                      <a:cubicBezTo>
                        <a:pt x="809682" y="161703"/>
                        <a:pt x="805514" y="174878"/>
                        <a:pt x="812800" y="161925"/>
                      </a:cubicBezTo>
                      <a:cubicBezTo>
                        <a:pt x="828859" y="133376"/>
                        <a:pt x="816071" y="151213"/>
                        <a:pt x="827088" y="136525"/>
                      </a:cubicBezTo>
                      <a:cubicBezTo>
                        <a:pt x="830171" y="127273"/>
                        <a:pt x="827927" y="133260"/>
                        <a:pt x="835025" y="119063"/>
                      </a:cubicBezTo>
                      <a:cubicBezTo>
                        <a:pt x="836083" y="116946"/>
                        <a:pt x="837626" y="115009"/>
                        <a:pt x="838200" y="112713"/>
                      </a:cubicBezTo>
                      <a:cubicBezTo>
                        <a:pt x="840296" y="104331"/>
                        <a:pt x="839387" y="106017"/>
                        <a:pt x="844550" y="96838"/>
                      </a:cubicBezTo>
                      <a:cubicBezTo>
                        <a:pt x="845030" y="95985"/>
                        <a:pt x="855251" y="79944"/>
                        <a:pt x="857250" y="74613"/>
                      </a:cubicBezTo>
                      <a:cubicBezTo>
                        <a:pt x="860309" y="66457"/>
                        <a:pt x="857401" y="69398"/>
                        <a:pt x="860425" y="60325"/>
                      </a:cubicBezTo>
                      <a:cubicBezTo>
                        <a:pt x="861173" y="58080"/>
                        <a:pt x="862668" y="56150"/>
                        <a:pt x="863600" y="53975"/>
                      </a:cubicBezTo>
                      <a:cubicBezTo>
                        <a:pt x="865235" y="50161"/>
                        <a:pt x="865621" y="46902"/>
                        <a:pt x="866775" y="42863"/>
                      </a:cubicBezTo>
                      <a:cubicBezTo>
                        <a:pt x="871330" y="26921"/>
                        <a:pt x="864989" y="51599"/>
                        <a:pt x="869950" y="31750"/>
                      </a:cubicBezTo>
                      <a:cubicBezTo>
                        <a:pt x="869421" y="24342"/>
                        <a:pt x="872875" y="15425"/>
                        <a:pt x="868363" y="9525"/>
                      </a:cubicBezTo>
                      <a:cubicBezTo>
                        <a:pt x="864387" y="4326"/>
                        <a:pt x="855827" y="5404"/>
                        <a:pt x="849313" y="4763"/>
                      </a:cubicBezTo>
                      <a:cubicBezTo>
                        <a:pt x="823460" y="2220"/>
                        <a:pt x="771525" y="0"/>
                        <a:pt x="771525" y="0"/>
                      </a:cubicBezTo>
                      <a:lnTo>
                        <a:pt x="611188" y="1588"/>
                      </a:lnTo>
                      <a:cubicBezTo>
                        <a:pt x="591508" y="2301"/>
                        <a:pt x="572012" y="5664"/>
                        <a:pt x="552450" y="7938"/>
                      </a:cubicBezTo>
                      <a:cubicBezTo>
                        <a:pt x="549253" y="8310"/>
                        <a:pt x="546136" y="9296"/>
                        <a:pt x="542925" y="9525"/>
                      </a:cubicBezTo>
                      <a:cubicBezTo>
                        <a:pt x="523894" y="10884"/>
                        <a:pt x="504825" y="11642"/>
                        <a:pt x="485775" y="12700"/>
                      </a:cubicBezTo>
                      <a:cubicBezTo>
                        <a:pt x="451379" y="16933"/>
                        <a:pt x="417224" y="24254"/>
                        <a:pt x="382588" y="25400"/>
                      </a:cubicBezTo>
                      <a:cubicBezTo>
                        <a:pt x="273109" y="29023"/>
                        <a:pt x="163509" y="25997"/>
                        <a:pt x="53975" y="26988"/>
                      </a:cubicBezTo>
                      <a:cubicBezTo>
                        <a:pt x="46548" y="27055"/>
                        <a:pt x="39175" y="28380"/>
                        <a:pt x="31750" y="28575"/>
                      </a:cubicBezTo>
                      <a:cubicBezTo>
                        <a:pt x="19054" y="28909"/>
                        <a:pt x="5291" y="33867"/>
                        <a:pt x="0" y="3492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6" name="Gerader Verbinder 105">
                  <a:extLst>
                    <a:ext uri="{FF2B5EF4-FFF2-40B4-BE49-F238E27FC236}">
                      <a16:creationId xmlns:a16="http://schemas.microsoft.com/office/drawing/2014/main" id="{6801E93B-6BA8-3BF7-B7FA-F4282F1D7BD0}"/>
                    </a:ext>
                  </a:extLst>
                </p:cNvPr>
                <p:cNvCxnSpPr>
                  <a:cxnSpLocks/>
                </p:cNvCxnSpPr>
                <p:nvPr/>
              </p:nvCxnSpPr>
              <p:spPr>
                <a:xfrm>
                  <a:off x="6910703" y="3206750"/>
                  <a:ext cx="679172" cy="0"/>
                </a:xfrm>
                <a:prstGeom prst="line">
                  <a:avLst/>
                </a:prstGeom>
                <a:ln w="19050">
                  <a:solidFill>
                    <a:srgbClr val="00324A"/>
                  </a:solidFill>
                </a:ln>
              </p:spPr>
              <p:style>
                <a:lnRef idx="1">
                  <a:schemeClr val="accent1"/>
                </a:lnRef>
                <a:fillRef idx="0">
                  <a:schemeClr val="accent1"/>
                </a:fillRef>
                <a:effectRef idx="0">
                  <a:schemeClr val="accent1"/>
                </a:effectRef>
                <a:fontRef idx="minor">
                  <a:schemeClr val="tx1"/>
                </a:fontRef>
              </p:style>
            </p:cxnSp>
          </p:grpSp>
          <p:sp>
            <p:nvSpPr>
              <p:cNvPr id="103" name="Textfeld 102">
                <a:extLst>
                  <a:ext uri="{FF2B5EF4-FFF2-40B4-BE49-F238E27FC236}">
                    <a16:creationId xmlns:a16="http://schemas.microsoft.com/office/drawing/2014/main" id="{54BD5EFF-B2D3-B96D-CE31-514DC091A25F}"/>
                  </a:ext>
                </a:extLst>
              </p:cNvPr>
              <p:cNvSpPr txBox="1"/>
              <p:nvPr/>
            </p:nvSpPr>
            <p:spPr>
              <a:xfrm>
                <a:off x="6639009" y="1717406"/>
                <a:ext cx="1606550" cy="523220"/>
              </a:xfrm>
              <a:prstGeom prst="rect">
                <a:avLst/>
              </a:prstGeom>
              <a:noFill/>
            </p:spPr>
            <p:txBody>
              <a:bodyPr wrap="square" rtlCol="0">
                <a:spAutoFit/>
              </a:bodyPr>
              <a:lstStyle/>
              <a:p>
                <a:pPr algn="ctr"/>
                <a:r>
                  <a:rPr lang="de-DE" sz="1400" dirty="0"/>
                  <a:t>Thermokarst Lake </a:t>
                </a:r>
                <a:r>
                  <a:rPr lang="de-DE" sz="1400" dirty="0" err="1"/>
                  <a:t>drainage</a:t>
                </a:r>
                <a:endParaRPr lang="de-DE" sz="1400" dirty="0"/>
              </a:p>
            </p:txBody>
          </p:sp>
        </p:grpSp>
        <p:sp>
          <p:nvSpPr>
            <p:cNvPr id="127" name="Freihandform: Form 126">
              <a:extLst>
                <a:ext uri="{FF2B5EF4-FFF2-40B4-BE49-F238E27FC236}">
                  <a16:creationId xmlns:a16="http://schemas.microsoft.com/office/drawing/2014/main" id="{E4F3DE7B-9E65-8FEC-9ED6-F97BD2E8070C}"/>
                </a:ext>
              </a:extLst>
            </p:cNvPr>
            <p:cNvSpPr/>
            <p:nvPr/>
          </p:nvSpPr>
          <p:spPr>
            <a:xfrm>
              <a:off x="9433640" y="3379980"/>
              <a:ext cx="873125" cy="339725"/>
            </a:xfrm>
            <a:custGeom>
              <a:avLst/>
              <a:gdLst>
                <a:gd name="connsiteX0" fmla="*/ 0 w 873125"/>
                <a:gd name="connsiteY0" fmla="*/ 1588 h 339725"/>
                <a:gd name="connsiteX1" fmla="*/ 0 w 873125"/>
                <a:gd name="connsiteY1" fmla="*/ 1588 h 339725"/>
                <a:gd name="connsiteX2" fmla="*/ 9525 w 873125"/>
                <a:gd name="connsiteY2" fmla="*/ 12700 h 339725"/>
                <a:gd name="connsiteX3" fmla="*/ 11112 w 873125"/>
                <a:gd name="connsiteY3" fmla="*/ 17463 h 339725"/>
                <a:gd name="connsiteX4" fmla="*/ 15875 w 873125"/>
                <a:gd name="connsiteY4" fmla="*/ 41275 h 339725"/>
                <a:gd name="connsiteX5" fmla="*/ 20637 w 873125"/>
                <a:gd name="connsiteY5" fmla="*/ 61913 h 339725"/>
                <a:gd name="connsiteX6" fmla="*/ 22225 w 873125"/>
                <a:gd name="connsiteY6" fmla="*/ 73025 h 339725"/>
                <a:gd name="connsiteX7" fmla="*/ 26987 w 873125"/>
                <a:gd name="connsiteY7" fmla="*/ 92075 h 339725"/>
                <a:gd name="connsiteX8" fmla="*/ 28575 w 873125"/>
                <a:gd name="connsiteY8" fmla="*/ 98425 h 339725"/>
                <a:gd name="connsiteX9" fmla="*/ 30162 w 873125"/>
                <a:gd name="connsiteY9" fmla="*/ 107950 h 339725"/>
                <a:gd name="connsiteX10" fmla="*/ 31750 w 873125"/>
                <a:gd name="connsiteY10" fmla="*/ 115888 h 339725"/>
                <a:gd name="connsiteX11" fmla="*/ 33337 w 873125"/>
                <a:gd name="connsiteY11" fmla="*/ 127000 h 339725"/>
                <a:gd name="connsiteX12" fmla="*/ 34925 w 873125"/>
                <a:gd name="connsiteY12" fmla="*/ 144463 h 339725"/>
                <a:gd name="connsiteX13" fmla="*/ 39687 w 873125"/>
                <a:gd name="connsiteY13" fmla="*/ 155575 h 339725"/>
                <a:gd name="connsiteX14" fmla="*/ 47625 w 873125"/>
                <a:gd name="connsiteY14" fmla="*/ 177800 h 339725"/>
                <a:gd name="connsiteX15" fmla="*/ 58737 w 873125"/>
                <a:gd name="connsiteY15" fmla="*/ 200025 h 339725"/>
                <a:gd name="connsiteX16" fmla="*/ 63500 w 873125"/>
                <a:gd name="connsiteY16" fmla="*/ 209550 h 339725"/>
                <a:gd name="connsiteX17" fmla="*/ 68262 w 873125"/>
                <a:gd name="connsiteY17" fmla="*/ 212725 h 339725"/>
                <a:gd name="connsiteX18" fmla="*/ 77787 w 873125"/>
                <a:gd name="connsiteY18" fmla="*/ 225425 h 339725"/>
                <a:gd name="connsiteX19" fmla="*/ 85725 w 873125"/>
                <a:gd name="connsiteY19" fmla="*/ 234950 h 339725"/>
                <a:gd name="connsiteX20" fmla="*/ 92075 w 873125"/>
                <a:gd name="connsiteY20" fmla="*/ 239713 h 339725"/>
                <a:gd name="connsiteX21" fmla="*/ 96837 w 873125"/>
                <a:gd name="connsiteY21" fmla="*/ 244475 h 339725"/>
                <a:gd name="connsiteX22" fmla="*/ 114300 w 873125"/>
                <a:gd name="connsiteY22" fmla="*/ 252413 h 339725"/>
                <a:gd name="connsiteX23" fmla="*/ 119062 w 873125"/>
                <a:gd name="connsiteY23" fmla="*/ 255588 h 339725"/>
                <a:gd name="connsiteX24" fmla="*/ 144462 w 873125"/>
                <a:gd name="connsiteY24" fmla="*/ 266700 h 339725"/>
                <a:gd name="connsiteX25" fmla="*/ 150812 w 873125"/>
                <a:gd name="connsiteY25" fmla="*/ 268288 h 339725"/>
                <a:gd name="connsiteX26" fmla="*/ 196850 w 873125"/>
                <a:gd name="connsiteY26" fmla="*/ 273050 h 339725"/>
                <a:gd name="connsiteX27" fmla="*/ 230187 w 873125"/>
                <a:gd name="connsiteY27" fmla="*/ 280988 h 339725"/>
                <a:gd name="connsiteX28" fmla="*/ 246062 w 873125"/>
                <a:gd name="connsiteY28" fmla="*/ 282575 h 339725"/>
                <a:gd name="connsiteX29" fmla="*/ 254000 w 873125"/>
                <a:gd name="connsiteY29" fmla="*/ 285750 h 339725"/>
                <a:gd name="connsiteX30" fmla="*/ 268287 w 873125"/>
                <a:gd name="connsiteY30" fmla="*/ 287338 h 339725"/>
                <a:gd name="connsiteX31" fmla="*/ 311150 w 873125"/>
                <a:gd name="connsiteY31" fmla="*/ 288925 h 339725"/>
                <a:gd name="connsiteX32" fmla="*/ 404812 w 873125"/>
                <a:gd name="connsiteY32" fmla="*/ 295275 h 339725"/>
                <a:gd name="connsiteX33" fmla="*/ 465137 w 873125"/>
                <a:gd name="connsiteY33" fmla="*/ 301625 h 339725"/>
                <a:gd name="connsiteX34" fmla="*/ 490537 w 873125"/>
                <a:gd name="connsiteY34" fmla="*/ 311150 h 339725"/>
                <a:gd name="connsiteX35" fmla="*/ 498475 w 873125"/>
                <a:gd name="connsiteY35" fmla="*/ 314325 h 339725"/>
                <a:gd name="connsiteX36" fmla="*/ 504825 w 873125"/>
                <a:gd name="connsiteY36" fmla="*/ 315913 h 339725"/>
                <a:gd name="connsiteX37" fmla="*/ 522287 w 873125"/>
                <a:gd name="connsiteY37" fmla="*/ 322263 h 339725"/>
                <a:gd name="connsiteX38" fmla="*/ 527050 w 873125"/>
                <a:gd name="connsiteY38" fmla="*/ 325438 h 339725"/>
                <a:gd name="connsiteX39" fmla="*/ 541337 w 873125"/>
                <a:gd name="connsiteY39" fmla="*/ 330200 h 339725"/>
                <a:gd name="connsiteX40" fmla="*/ 549275 w 873125"/>
                <a:gd name="connsiteY40" fmla="*/ 334963 h 339725"/>
                <a:gd name="connsiteX41" fmla="*/ 574675 w 873125"/>
                <a:gd name="connsiteY41" fmla="*/ 339725 h 339725"/>
                <a:gd name="connsiteX42" fmla="*/ 603250 w 873125"/>
                <a:gd name="connsiteY42" fmla="*/ 333375 h 339725"/>
                <a:gd name="connsiteX43" fmla="*/ 608012 w 873125"/>
                <a:gd name="connsiteY43" fmla="*/ 330200 h 339725"/>
                <a:gd name="connsiteX44" fmla="*/ 635000 w 873125"/>
                <a:gd name="connsiteY44" fmla="*/ 304800 h 339725"/>
                <a:gd name="connsiteX45" fmla="*/ 657225 w 873125"/>
                <a:gd name="connsiteY45" fmla="*/ 284163 h 339725"/>
                <a:gd name="connsiteX46" fmla="*/ 668337 w 873125"/>
                <a:gd name="connsiteY46" fmla="*/ 269875 h 339725"/>
                <a:gd name="connsiteX47" fmla="*/ 687387 w 873125"/>
                <a:gd name="connsiteY47" fmla="*/ 249238 h 339725"/>
                <a:gd name="connsiteX48" fmla="*/ 700087 w 873125"/>
                <a:gd name="connsiteY48" fmla="*/ 227013 h 339725"/>
                <a:gd name="connsiteX49" fmla="*/ 711200 w 873125"/>
                <a:gd name="connsiteY49" fmla="*/ 212725 h 339725"/>
                <a:gd name="connsiteX50" fmla="*/ 731837 w 873125"/>
                <a:gd name="connsiteY50" fmla="*/ 179388 h 339725"/>
                <a:gd name="connsiteX51" fmla="*/ 739775 w 873125"/>
                <a:gd name="connsiteY51" fmla="*/ 173038 h 339725"/>
                <a:gd name="connsiteX52" fmla="*/ 750887 w 873125"/>
                <a:gd name="connsiteY52" fmla="*/ 163513 h 339725"/>
                <a:gd name="connsiteX53" fmla="*/ 773112 w 873125"/>
                <a:gd name="connsiteY53" fmla="*/ 152400 h 339725"/>
                <a:gd name="connsiteX54" fmla="*/ 795337 w 873125"/>
                <a:gd name="connsiteY54" fmla="*/ 133350 h 339725"/>
                <a:gd name="connsiteX55" fmla="*/ 806450 w 873125"/>
                <a:gd name="connsiteY55" fmla="*/ 123825 h 339725"/>
                <a:gd name="connsiteX56" fmla="*/ 815975 w 873125"/>
                <a:gd name="connsiteY56" fmla="*/ 111125 h 339725"/>
                <a:gd name="connsiteX57" fmla="*/ 817562 w 873125"/>
                <a:gd name="connsiteY57" fmla="*/ 104775 h 339725"/>
                <a:gd name="connsiteX58" fmla="*/ 827087 w 873125"/>
                <a:gd name="connsiteY58" fmla="*/ 90488 h 339725"/>
                <a:gd name="connsiteX59" fmla="*/ 831850 w 873125"/>
                <a:gd name="connsiteY59" fmla="*/ 79375 h 339725"/>
                <a:gd name="connsiteX60" fmla="*/ 833437 w 873125"/>
                <a:gd name="connsiteY60" fmla="*/ 69850 h 339725"/>
                <a:gd name="connsiteX61" fmla="*/ 841375 w 873125"/>
                <a:gd name="connsiteY61" fmla="*/ 57150 h 339725"/>
                <a:gd name="connsiteX62" fmla="*/ 849312 w 873125"/>
                <a:gd name="connsiteY62" fmla="*/ 46038 h 339725"/>
                <a:gd name="connsiteX63" fmla="*/ 858837 w 873125"/>
                <a:gd name="connsiteY63" fmla="*/ 23813 h 339725"/>
                <a:gd name="connsiteX64" fmla="*/ 863600 w 873125"/>
                <a:gd name="connsiteY64" fmla="*/ 19050 h 339725"/>
                <a:gd name="connsiteX65" fmla="*/ 869950 w 873125"/>
                <a:gd name="connsiteY65" fmla="*/ 6350 h 339725"/>
                <a:gd name="connsiteX66" fmla="*/ 871537 w 873125"/>
                <a:gd name="connsiteY66" fmla="*/ 1588 h 339725"/>
                <a:gd name="connsiteX67" fmla="*/ 873125 w 873125"/>
                <a:gd name="connsiteY67" fmla="*/ 0 h 339725"/>
                <a:gd name="connsiteX68" fmla="*/ 873125 w 873125"/>
                <a:gd name="connsiteY68"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3125" h="339725">
                  <a:moveTo>
                    <a:pt x="0" y="1588"/>
                  </a:moveTo>
                  <a:lnTo>
                    <a:pt x="0" y="1588"/>
                  </a:lnTo>
                  <a:cubicBezTo>
                    <a:pt x="3175" y="5292"/>
                    <a:pt x="6727" y="8703"/>
                    <a:pt x="9525" y="12700"/>
                  </a:cubicBezTo>
                  <a:cubicBezTo>
                    <a:pt x="10485" y="14071"/>
                    <a:pt x="10749" y="15829"/>
                    <a:pt x="11112" y="17463"/>
                  </a:cubicBezTo>
                  <a:cubicBezTo>
                    <a:pt x="12868" y="25365"/>
                    <a:pt x="13912" y="33422"/>
                    <a:pt x="15875" y="41275"/>
                  </a:cubicBezTo>
                  <a:cubicBezTo>
                    <a:pt x="17733" y="48708"/>
                    <a:pt x="19413" y="54572"/>
                    <a:pt x="20637" y="61913"/>
                  </a:cubicBezTo>
                  <a:cubicBezTo>
                    <a:pt x="21252" y="65604"/>
                    <a:pt x="21454" y="69364"/>
                    <a:pt x="22225" y="73025"/>
                  </a:cubicBezTo>
                  <a:cubicBezTo>
                    <a:pt x="23573" y="79430"/>
                    <a:pt x="25400" y="85725"/>
                    <a:pt x="26987" y="92075"/>
                  </a:cubicBezTo>
                  <a:cubicBezTo>
                    <a:pt x="27516" y="94192"/>
                    <a:pt x="28216" y="96273"/>
                    <a:pt x="28575" y="98425"/>
                  </a:cubicBezTo>
                  <a:cubicBezTo>
                    <a:pt x="29104" y="101600"/>
                    <a:pt x="29586" y="104783"/>
                    <a:pt x="30162" y="107950"/>
                  </a:cubicBezTo>
                  <a:cubicBezTo>
                    <a:pt x="30645" y="110605"/>
                    <a:pt x="31306" y="113226"/>
                    <a:pt x="31750" y="115888"/>
                  </a:cubicBezTo>
                  <a:cubicBezTo>
                    <a:pt x="32365" y="119579"/>
                    <a:pt x="32924" y="123281"/>
                    <a:pt x="33337" y="127000"/>
                  </a:cubicBezTo>
                  <a:cubicBezTo>
                    <a:pt x="33982" y="132809"/>
                    <a:pt x="33657" y="138757"/>
                    <a:pt x="34925" y="144463"/>
                  </a:cubicBezTo>
                  <a:cubicBezTo>
                    <a:pt x="35799" y="148397"/>
                    <a:pt x="38100" y="151871"/>
                    <a:pt x="39687" y="155575"/>
                  </a:cubicBezTo>
                  <a:cubicBezTo>
                    <a:pt x="42683" y="170552"/>
                    <a:pt x="39434" y="157322"/>
                    <a:pt x="47625" y="177800"/>
                  </a:cubicBezTo>
                  <a:cubicBezTo>
                    <a:pt x="55929" y="198559"/>
                    <a:pt x="49165" y="190453"/>
                    <a:pt x="58737" y="200025"/>
                  </a:cubicBezTo>
                  <a:cubicBezTo>
                    <a:pt x="60029" y="203899"/>
                    <a:pt x="60422" y="206472"/>
                    <a:pt x="63500" y="209550"/>
                  </a:cubicBezTo>
                  <a:cubicBezTo>
                    <a:pt x="64849" y="210899"/>
                    <a:pt x="66675" y="211667"/>
                    <a:pt x="68262" y="212725"/>
                  </a:cubicBezTo>
                  <a:cubicBezTo>
                    <a:pt x="76382" y="226258"/>
                    <a:pt x="69241" y="215811"/>
                    <a:pt x="77787" y="225425"/>
                  </a:cubicBezTo>
                  <a:cubicBezTo>
                    <a:pt x="80533" y="228514"/>
                    <a:pt x="82803" y="232028"/>
                    <a:pt x="85725" y="234950"/>
                  </a:cubicBezTo>
                  <a:cubicBezTo>
                    <a:pt x="87596" y="236821"/>
                    <a:pt x="90066" y="237991"/>
                    <a:pt x="92075" y="239713"/>
                  </a:cubicBezTo>
                  <a:cubicBezTo>
                    <a:pt x="93779" y="241174"/>
                    <a:pt x="94888" y="243361"/>
                    <a:pt x="96837" y="244475"/>
                  </a:cubicBezTo>
                  <a:cubicBezTo>
                    <a:pt x="102389" y="247647"/>
                    <a:pt x="108581" y="249553"/>
                    <a:pt x="114300" y="252413"/>
                  </a:cubicBezTo>
                  <a:cubicBezTo>
                    <a:pt x="116006" y="253266"/>
                    <a:pt x="117387" y="254674"/>
                    <a:pt x="119062" y="255588"/>
                  </a:cubicBezTo>
                  <a:cubicBezTo>
                    <a:pt x="128698" y="260844"/>
                    <a:pt x="134120" y="263253"/>
                    <a:pt x="144462" y="266700"/>
                  </a:cubicBezTo>
                  <a:cubicBezTo>
                    <a:pt x="146532" y="267390"/>
                    <a:pt x="148660" y="267929"/>
                    <a:pt x="150812" y="268288"/>
                  </a:cubicBezTo>
                  <a:cubicBezTo>
                    <a:pt x="173743" y="272110"/>
                    <a:pt x="173191" y="271473"/>
                    <a:pt x="196850" y="273050"/>
                  </a:cubicBezTo>
                  <a:cubicBezTo>
                    <a:pt x="207962" y="275696"/>
                    <a:pt x="218972" y="278817"/>
                    <a:pt x="230187" y="280988"/>
                  </a:cubicBezTo>
                  <a:cubicBezTo>
                    <a:pt x="235408" y="281999"/>
                    <a:pt x="240847" y="281532"/>
                    <a:pt x="246062" y="282575"/>
                  </a:cubicBezTo>
                  <a:cubicBezTo>
                    <a:pt x="248856" y="283134"/>
                    <a:pt x="251213" y="285153"/>
                    <a:pt x="254000" y="285750"/>
                  </a:cubicBezTo>
                  <a:cubicBezTo>
                    <a:pt x="258685" y="286754"/>
                    <a:pt x="263503" y="287072"/>
                    <a:pt x="268287" y="287338"/>
                  </a:cubicBezTo>
                  <a:cubicBezTo>
                    <a:pt x="282562" y="288131"/>
                    <a:pt x="296862" y="288396"/>
                    <a:pt x="311150" y="288925"/>
                  </a:cubicBezTo>
                  <a:cubicBezTo>
                    <a:pt x="361190" y="294487"/>
                    <a:pt x="268606" y="284441"/>
                    <a:pt x="404812" y="295275"/>
                  </a:cubicBezTo>
                  <a:cubicBezTo>
                    <a:pt x="424968" y="296878"/>
                    <a:pt x="445029" y="299508"/>
                    <a:pt x="465137" y="301625"/>
                  </a:cubicBezTo>
                  <a:cubicBezTo>
                    <a:pt x="476347" y="309097"/>
                    <a:pt x="466349" y="303087"/>
                    <a:pt x="490537" y="311150"/>
                  </a:cubicBezTo>
                  <a:cubicBezTo>
                    <a:pt x="493241" y="312051"/>
                    <a:pt x="495771" y="313424"/>
                    <a:pt x="498475" y="314325"/>
                  </a:cubicBezTo>
                  <a:cubicBezTo>
                    <a:pt x="500545" y="315015"/>
                    <a:pt x="502755" y="315223"/>
                    <a:pt x="504825" y="315913"/>
                  </a:cubicBezTo>
                  <a:cubicBezTo>
                    <a:pt x="510701" y="317872"/>
                    <a:pt x="516594" y="319823"/>
                    <a:pt x="522287" y="322263"/>
                  </a:cubicBezTo>
                  <a:cubicBezTo>
                    <a:pt x="524041" y="323015"/>
                    <a:pt x="525289" y="324704"/>
                    <a:pt x="527050" y="325438"/>
                  </a:cubicBezTo>
                  <a:cubicBezTo>
                    <a:pt x="531684" y="327369"/>
                    <a:pt x="536723" y="328223"/>
                    <a:pt x="541337" y="330200"/>
                  </a:cubicBezTo>
                  <a:cubicBezTo>
                    <a:pt x="544173" y="331416"/>
                    <a:pt x="546395" y="333855"/>
                    <a:pt x="549275" y="334963"/>
                  </a:cubicBezTo>
                  <a:cubicBezTo>
                    <a:pt x="557383" y="338082"/>
                    <a:pt x="566181" y="338664"/>
                    <a:pt x="574675" y="339725"/>
                  </a:cubicBezTo>
                  <a:cubicBezTo>
                    <a:pt x="589050" y="338128"/>
                    <a:pt x="589552" y="339083"/>
                    <a:pt x="603250" y="333375"/>
                  </a:cubicBezTo>
                  <a:cubicBezTo>
                    <a:pt x="605011" y="332641"/>
                    <a:pt x="606546" y="331421"/>
                    <a:pt x="608012" y="330200"/>
                  </a:cubicBezTo>
                  <a:cubicBezTo>
                    <a:pt x="627765" y="313739"/>
                    <a:pt x="616864" y="321802"/>
                    <a:pt x="635000" y="304800"/>
                  </a:cubicBezTo>
                  <a:cubicBezTo>
                    <a:pt x="643696" y="296648"/>
                    <a:pt x="649616" y="292942"/>
                    <a:pt x="657225" y="284163"/>
                  </a:cubicBezTo>
                  <a:cubicBezTo>
                    <a:pt x="661176" y="279603"/>
                    <a:pt x="664410" y="274456"/>
                    <a:pt x="668337" y="269875"/>
                  </a:cubicBezTo>
                  <a:cubicBezTo>
                    <a:pt x="677131" y="259615"/>
                    <a:pt x="678504" y="262267"/>
                    <a:pt x="687387" y="249238"/>
                  </a:cubicBezTo>
                  <a:cubicBezTo>
                    <a:pt x="692194" y="242188"/>
                    <a:pt x="694848" y="233748"/>
                    <a:pt x="700087" y="227013"/>
                  </a:cubicBezTo>
                  <a:cubicBezTo>
                    <a:pt x="703791" y="222250"/>
                    <a:pt x="707948" y="217807"/>
                    <a:pt x="711200" y="212725"/>
                  </a:cubicBezTo>
                  <a:cubicBezTo>
                    <a:pt x="717431" y="202990"/>
                    <a:pt x="722808" y="188417"/>
                    <a:pt x="731837" y="179388"/>
                  </a:cubicBezTo>
                  <a:cubicBezTo>
                    <a:pt x="734233" y="176992"/>
                    <a:pt x="737242" y="175289"/>
                    <a:pt x="739775" y="173038"/>
                  </a:cubicBezTo>
                  <a:cubicBezTo>
                    <a:pt x="743708" y="169542"/>
                    <a:pt x="746035" y="165670"/>
                    <a:pt x="750887" y="163513"/>
                  </a:cubicBezTo>
                  <a:cubicBezTo>
                    <a:pt x="765289" y="157112"/>
                    <a:pt x="757364" y="164569"/>
                    <a:pt x="773112" y="152400"/>
                  </a:cubicBezTo>
                  <a:cubicBezTo>
                    <a:pt x="780833" y="146434"/>
                    <a:pt x="787218" y="138762"/>
                    <a:pt x="795337" y="133350"/>
                  </a:cubicBezTo>
                  <a:cubicBezTo>
                    <a:pt x="800751" y="129741"/>
                    <a:pt x="801638" y="129600"/>
                    <a:pt x="806450" y="123825"/>
                  </a:cubicBezTo>
                  <a:cubicBezTo>
                    <a:pt x="809838" y="119760"/>
                    <a:pt x="815975" y="111125"/>
                    <a:pt x="815975" y="111125"/>
                  </a:cubicBezTo>
                  <a:cubicBezTo>
                    <a:pt x="816504" y="109008"/>
                    <a:pt x="816528" y="106696"/>
                    <a:pt x="817562" y="104775"/>
                  </a:cubicBezTo>
                  <a:cubicBezTo>
                    <a:pt x="820276" y="99735"/>
                    <a:pt x="824527" y="95607"/>
                    <a:pt x="827087" y="90488"/>
                  </a:cubicBezTo>
                  <a:cubicBezTo>
                    <a:pt x="831010" y="82641"/>
                    <a:pt x="829514" y="86383"/>
                    <a:pt x="831850" y="79375"/>
                  </a:cubicBezTo>
                  <a:cubicBezTo>
                    <a:pt x="832379" y="76200"/>
                    <a:pt x="832512" y="72933"/>
                    <a:pt x="833437" y="69850"/>
                  </a:cubicBezTo>
                  <a:cubicBezTo>
                    <a:pt x="834980" y="64706"/>
                    <a:pt x="838340" y="61399"/>
                    <a:pt x="841375" y="57150"/>
                  </a:cubicBezTo>
                  <a:cubicBezTo>
                    <a:pt x="853012" y="40860"/>
                    <a:pt x="833706" y="66848"/>
                    <a:pt x="849312" y="46038"/>
                  </a:cubicBezTo>
                  <a:cubicBezTo>
                    <a:pt x="852660" y="35996"/>
                    <a:pt x="852962" y="31647"/>
                    <a:pt x="858837" y="23813"/>
                  </a:cubicBezTo>
                  <a:cubicBezTo>
                    <a:pt x="860184" y="22017"/>
                    <a:pt x="862395" y="20944"/>
                    <a:pt x="863600" y="19050"/>
                  </a:cubicBezTo>
                  <a:cubicBezTo>
                    <a:pt x="866141" y="15057"/>
                    <a:pt x="868454" y="10840"/>
                    <a:pt x="869950" y="6350"/>
                  </a:cubicBezTo>
                  <a:cubicBezTo>
                    <a:pt x="870479" y="4763"/>
                    <a:pt x="870789" y="3085"/>
                    <a:pt x="871537" y="1588"/>
                  </a:cubicBezTo>
                  <a:cubicBezTo>
                    <a:pt x="871872" y="918"/>
                    <a:pt x="872596" y="529"/>
                    <a:pt x="873125" y="0"/>
                  </a:cubicBezTo>
                  <a:lnTo>
                    <a:pt x="873125"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32" name="Grafik 131" descr="Thermometer mit einfarbiger Füllung">
            <a:extLst>
              <a:ext uri="{FF2B5EF4-FFF2-40B4-BE49-F238E27FC236}">
                <a16:creationId xmlns:a16="http://schemas.microsoft.com/office/drawing/2014/main" id="{FBBD11F2-8879-7BD6-AEF6-EE62C1C2A3B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27840" y="2553067"/>
            <a:ext cx="737465" cy="737465"/>
          </a:xfrm>
          <a:prstGeom prst="rect">
            <a:avLst/>
          </a:prstGeom>
        </p:spPr>
      </p:pic>
      <p:grpSp>
        <p:nvGrpSpPr>
          <p:cNvPr id="157" name="Gruppieren 156">
            <a:extLst>
              <a:ext uri="{FF2B5EF4-FFF2-40B4-BE49-F238E27FC236}">
                <a16:creationId xmlns:a16="http://schemas.microsoft.com/office/drawing/2014/main" id="{DCFFF90D-B1DA-4B19-0190-A6D2E9D4DC46}"/>
              </a:ext>
            </a:extLst>
          </p:cNvPr>
          <p:cNvGrpSpPr/>
          <p:nvPr/>
        </p:nvGrpSpPr>
        <p:grpSpPr>
          <a:xfrm>
            <a:off x="7845242" y="2501980"/>
            <a:ext cx="1771048" cy="1672933"/>
            <a:chOff x="7845242" y="2501980"/>
            <a:chExt cx="1771048" cy="1672933"/>
          </a:xfrm>
        </p:grpSpPr>
        <p:grpSp>
          <p:nvGrpSpPr>
            <p:cNvPr id="155" name="Gruppieren 154">
              <a:extLst>
                <a:ext uri="{FF2B5EF4-FFF2-40B4-BE49-F238E27FC236}">
                  <a16:creationId xmlns:a16="http://schemas.microsoft.com/office/drawing/2014/main" id="{61513E7B-F942-CF18-FA47-0B5C8116F63C}"/>
                </a:ext>
              </a:extLst>
            </p:cNvPr>
            <p:cNvGrpSpPr/>
            <p:nvPr/>
          </p:nvGrpSpPr>
          <p:grpSpPr>
            <a:xfrm>
              <a:off x="7845242" y="2501980"/>
              <a:ext cx="1771048" cy="1347469"/>
              <a:chOff x="9581967" y="2492455"/>
              <a:chExt cx="1771048" cy="1347469"/>
            </a:xfrm>
          </p:grpSpPr>
          <p:sp>
            <p:nvSpPr>
              <p:cNvPr id="142" name="Freihandform: Form 141">
                <a:extLst>
                  <a:ext uri="{FF2B5EF4-FFF2-40B4-BE49-F238E27FC236}">
                    <a16:creationId xmlns:a16="http://schemas.microsoft.com/office/drawing/2014/main" id="{F2B2C68F-FAC5-5B68-54DE-C2C2FB7206F6}"/>
                  </a:ext>
                </a:extLst>
              </p:cNvPr>
              <p:cNvSpPr/>
              <p:nvPr/>
            </p:nvSpPr>
            <p:spPr>
              <a:xfrm>
                <a:off x="9885869" y="3377579"/>
                <a:ext cx="869954" cy="462345"/>
              </a:xfrm>
              <a:custGeom>
                <a:avLst/>
                <a:gdLst>
                  <a:gd name="connsiteX0" fmla="*/ 0 w 869954"/>
                  <a:gd name="connsiteY0" fmla="*/ 0 h 462345"/>
                  <a:gd name="connsiteX1" fmla="*/ 0 w 869954"/>
                  <a:gd name="connsiteY1" fmla="*/ 0 h 462345"/>
                  <a:gd name="connsiteX2" fmla="*/ 1588 w 869954"/>
                  <a:gd name="connsiteY2" fmla="*/ 80962 h 462345"/>
                  <a:gd name="connsiteX3" fmla="*/ 3175 w 869954"/>
                  <a:gd name="connsiteY3" fmla="*/ 98425 h 462345"/>
                  <a:gd name="connsiteX4" fmla="*/ 7938 w 869954"/>
                  <a:gd name="connsiteY4" fmla="*/ 109537 h 462345"/>
                  <a:gd name="connsiteX5" fmla="*/ 9525 w 869954"/>
                  <a:gd name="connsiteY5" fmla="*/ 131762 h 462345"/>
                  <a:gd name="connsiteX6" fmla="*/ 11113 w 869954"/>
                  <a:gd name="connsiteY6" fmla="*/ 139700 h 462345"/>
                  <a:gd name="connsiteX7" fmla="*/ 17463 w 869954"/>
                  <a:gd name="connsiteY7" fmla="*/ 185737 h 462345"/>
                  <a:gd name="connsiteX8" fmla="*/ 22225 w 869954"/>
                  <a:gd name="connsiteY8" fmla="*/ 195262 h 462345"/>
                  <a:gd name="connsiteX9" fmla="*/ 25400 w 869954"/>
                  <a:gd name="connsiteY9" fmla="*/ 207962 h 462345"/>
                  <a:gd name="connsiteX10" fmla="*/ 33338 w 869954"/>
                  <a:gd name="connsiteY10" fmla="*/ 231775 h 462345"/>
                  <a:gd name="connsiteX11" fmla="*/ 36513 w 869954"/>
                  <a:gd name="connsiteY11" fmla="*/ 238125 h 462345"/>
                  <a:gd name="connsiteX12" fmla="*/ 39688 w 869954"/>
                  <a:gd name="connsiteY12" fmla="*/ 247650 h 462345"/>
                  <a:gd name="connsiteX13" fmla="*/ 49213 w 869954"/>
                  <a:gd name="connsiteY13" fmla="*/ 265112 h 462345"/>
                  <a:gd name="connsiteX14" fmla="*/ 52388 w 869954"/>
                  <a:gd name="connsiteY14" fmla="*/ 276225 h 462345"/>
                  <a:gd name="connsiteX15" fmla="*/ 57150 w 869954"/>
                  <a:gd name="connsiteY15" fmla="*/ 284162 h 462345"/>
                  <a:gd name="connsiteX16" fmla="*/ 60325 w 869954"/>
                  <a:gd name="connsiteY16" fmla="*/ 290512 h 462345"/>
                  <a:gd name="connsiteX17" fmla="*/ 65088 w 869954"/>
                  <a:gd name="connsiteY17" fmla="*/ 295275 h 462345"/>
                  <a:gd name="connsiteX18" fmla="*/ 77788 w 869954"/>
                  <a:gd name="connsiteY18" fmla="*/ 311150 h 462345"/>
                  <a:gd name="connsiteX19" fmla="*/ 87313 w 869954"/>
                  <a:gd name="connsiteY19" fmla="*/ 317500 h 462345"/>
                  <a:gd name="connsiteX20" fmla="*/ 93663 w 869954"/>
                  <a:gd name="connsiteY20" fmla="*/ 323850 h 462345"/>
                  <a:gd name="connsiteX21" fmla="*/ 109538 w 869954"/>
                  <a:gd name="connsiteY21" fmla="*/ 330200 h 462345"/>
                  <a:gd name="connsiteX22" fmla="*/ 117475 w 869954"/>
                  <a:gd name="connsiteY22" fmla="*/ 333375 h 462345"/>
                  <a:gd name="connsiteX23" fmla="*/ 163513 w 869954"/>
                  <a:gd name="connsiteY23" fmla="*/ 341312 h 462345"/>
                  <a:gd name="connsiteX24" fmla="*/ 180975 w 869954"/>
                  <a:gd name="connsiteY24" fmla="*/ 344487 h 462345"/>
                  <a:gd name="connsiteX25" fmla="*/ 211138 w 869954"/>
                  <a:gd name="connsiteY25" fmla="*/ 354012 h 462345"/>
                  <a:gd name="connsiteX26" fmla="*/ 222250 w 869954"/>
                  <a:gd name="connsiteY26" fmla="*/ 355600 h 462345"/>
                  <a:gd name="connsiteX27" fmla="*/ 246063 w 869954"/>
                  <a:gd name="connsiteY27" fmla="*/ 363537 h 462345"/>
                  <a:gd name="connsiteX28" fmla="*/ 258763 w 869954"/>
                  <a:gd name="connsiteY28" fmla="*/ 365125 h 462345"/>
                  <a:gd name="connsiteX29" fmla="*/ 263525 w 869954"/>
                  <a:gd name="connsiteY29" fmla="*/ 366712 h 462345"/>
                  <a:gd name="connsiteX30" fmla="*/ 268288 w 869954"/>
                  <a:gd name="connsiteY30" fmla="*/ 371475 h 462345"/>
                  <a:gd name="connsiteX31" fmla="*/ 277813 w 869954"/>
                  <a:gd name="connsiteY31" fmla="*/ 382587 h 462345"/>
                  <a:gd name="connsiteX32" fmla="*/ 311150 w 869954"/>
                  <a:gd name="connsiteY32" fmla="*/ 400050 h 462345"/>
                  <a:gd name="connsiteX33" fmla="*/ 327025 w 869954"/>
                  <a:gd name="connsiteY33" fmla="*/ 409575 h 462345"/>
                  <a:gd name="connsiteX34" fmla="*/ 396875 w 869954"/>
                  <a:gd name="connsiteY34" fmla="*/ 417512 h 462345"/>
                  <a:gd name="connsiteX35" fmla="*/ 412750 w 869954"/>
                  <a:gd name="connsiteY35" fmla="*/ 423862 h 462345"/>
                  <a:gd name="connsiteX36" fmla="*/ 430213 w 869954"/>
                  <a:gd name="connsiteY36" fmla="*/ 430212 h 462345"/>
                  <a:gd name="connsiteX37" fmla="*/ 465138 w 869954"/>
                  <a:gd name="connsiteY37" fmla="*/ 447675 h 462345"/>
                  <a:gd name="connsiteX38" fmla="*/ 492125 w 869954"/>
                  <a:gd name="connsiteY38" fmla="*/ 455612 h 462345"/>
                  <a:gd name="connsiteX39" fmla="*/ 511175 w 869954"/>
                  <a:gd name="connsiteY39" fmla="*/ 457200 h 462345"/>
                  <a:gd name="connsiteX40" fmla="*/ 561975 w 869954"/>
                  <a:gd name="connsiteY40" fmla="*/ 460375 h 462345"/>
                  <a:gd name="connsiteX41" fmla="*/ 568325 w 869954"/>
                  <a:gd name="connsiteY41" fmla="*/ 458787 h 462345"/>
                  <a:gd name="connsiteX42" fmla="*/ 596900 w 869954"/>
                  <a:gd name="connsiteY42" fmla="*/ 442912 h 462345"/>
                  <a:gd name="connsiteX43" fmla="*/ 606425 w 869954"/>
                  <a:gd name="connsiteY43" fmla="*/ 438150 h 462345"/>
                  <a:gd name="connsiteX44" fmla="*/ 625475 w 869954"/>
                  <a:gd name="connsiteY44" fmla="*/ 425450 h 462345"/>
                  <a:gd name="connsiteX45" fmla="*/ 631825 w 869954"/>
                  <a:gd name="connsiteY45" fmla="*/ 419100 h 462345"/>
                  <a:gd name="connsiteX46" fmla="*/ 638175 w 869954"/>
                  <a:gd name="connsiteY46" fmla="*/ 415925 h 462345"/>
                  <a:gd name="connsiteX47" fmla="*/ 644525 w 869954"/>
                  <a:gd name="connsiteY47" fmla="*/ 409575 h 462345"/>
                  <a:gd name="connsiteX48" fmla="*/ 661988 w 869954"/>
                  <a:gd name="connsiteY48" fmla="*/ 395287 h 462345"/>
                  <a:gd name="connsiteX49" fmla="*/ 681038 w 869954"/>
                  <a:gd name="connsiteY49" fmla="*/ 376237 h 462345"/>
                  <a:gd name="connsiteX50" fmla="*/ 690563 w 869954"/>
                  <a:gd name="connsiteY50" fmla="*/ 363537 h 462345"/>
                  <a:gd name="connsiteX51" fmla="*/ 698500 w 869954"/>
                  <a:gd name="connsiteY51" fmla="*/ 361950 h 462345"/>
                  <a:gd name="connsiteX52" fmla="*/ 717550 w 869954"/>
                  <a:gd name="connsiteY52" fmla="*/ 350837 h 462345"/>
                  <a:gd name="connsiteX53" fmla="*/ 736600 w 869954"/>
                  <a:gd name="connsiteY53" fmla="*/ 334962 h 462345"/>
                  <a:gd name="connsiteX54" fmla="*/ 752475 w 869954"/>
                  <a:gd name="connsiteY54" fmla="*/ 322262 h 462345"/>
                  <a:gd name="connsiteX55" fmla="*/ 757238 w 869954"/>
                  <a:gd name="connsiteY55" fmla="*/ 312737 h 462345"/>
                  <a:gd name="connsiteX56" fmla="*/ 766763 w 869954"/>
                  <a:gd name="connsiteY56" fmla="*/ 300037 h 462345"/>
                  <a:gd name="connsiteX57" fmla="*/ 773113 w 869954"/>
                  <a:gd name="connsiteY57" fmla="*/ 282575 h 462345"/>
                  <a:gd name="connsiteX58" fmla="*/ 782638 w 869954"/>
                  <a:gd name="connsiteY58" fmla="*/ 263525 h 462345"/>
                  <a:gd name="connsiteX59" fmla="*/ 787400 w 869954"/>
                  <a:gd name="connsiteY59" fmla="*/ 252412 h 462345"/>
                  <a:gd name="connsiteX60" fmla="*/ 803275 w 869954"/>
                  <a:gd name="connsiteY60" fmla="*/ 227012 h 462345"/>
                  <a:gd name="connsiteX61" fmla="*/ 814388 w 869954"/>
                  <a:gd name="connsiteY61" fmla="*/ 204787 h 462345"/>
                  <a:gd name="connsiteX62" fmla="*/ 825500 w 869954"/>
                  <a:gd name="connsiteY62" fmla="*/ 179387 h 462345"/>
                  <a:gd name="connsiteX63" fmla="*/ 827088 w 869954"/>
                  <a:gd name="connsiteY63" fmla="*/ 171450 h 462345"/>
                  <a:gd name="connsiteX64" fmla="*/ 833438 w 869954"/>
                  <a:gd name="connsiteY64" fmla="*/ 155575 h 462345"/>
                  <a:gd name="connsiteX65" fmla="*/ 836613 w 869954"/>
                  <a:gd name="connsiteY65" fmla="*/ 141287 h 462345"/>
                  <a:gd name="connsiteX66" fmla="*/ 839788 w 869954"/>
                  <a:gd name="connsiteY66" fmla="*/ 130175 h 462345"/>
                  <a:gd name="connsiteX67" fmla="*/ 844550 w 869954"/>
                  <a:gd name="connsiteY67" fmla="*/ 119062 h 462345"/>
                  <a:gd name="connsiteX68" fmla="*/ 849313 w 869954"/>
                  <a:gd name="connsiteY68" fmla="*/ 100012 h 462345"/>
                  <a:gd name="connsiteX69" fmla="*/ 852488 w 869954"/>
                  <a:gd name="connsiteY69" fmla="*/ 69850 h 462345"/>
                  <a:gd name="connsiteX70" fmla="*/ 854075 w 869954"/>
                  <a:gd name="connsiteY70" fmla="*/ 65087 h 462345"/>
                  <a:gd name="connsiteX71" fmla="*/ 855663 w 869954"/>
                  <a:gd name="connsiteY71" fmla="*/ 47625 h 462345"/>
                  <a:gd name="connsiteX72" fmla="*/ 858838 w 869954"/>
                  <a:gd name="connsiteY72" fmla="*/ 39687 h 462345"/>
                  <a:gd name="connsiteX73" fmla="*/ 865188 w 869954"/>
                  <a:gd name="connsiteY73" fmla="*/ 25400 h 462345"/>
                  <a:gd name="connsiteX74" fmla="*/ 868363 w 869954"/>
                  <a:gd name="connsiteY74" fmla="*/ 9525 h 462345"/>
                  <a:gd name="connsiteX75" fmla="*/ 869950 w 869954"/>
                  <a:gd name="connsiteY75" fmla="*/ 3175 h 462345"/>
                  <a:gd name="connsiteX76" fmla="*/ 869950 w 869954"/>
                  <a:gd name="connsiteY76" fmla="*/ 3175 h 46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954" h="462345">
                    <a:moveTo>
                      <a:pt x="0" y="0"/>
                    </a:moveTo>
                    <a:lnTo>
                      <a:pt x="0" y="0"/>
                    </a:lnTo>
                    <a:cubicBezTo>
                      <a:pt x="529" y="26987"/>
                      <a:pt x="718" y="53984"/>
                      <a:pt x="1588" y="80962"/>
                    </a:cubicBezTo>
                    <a:cubicBezTo>
                      <a:pt x="1776" y="86804"/>
                      <a:pt x="1907" y="92719"/>
                      <a:pt x="3175" y="98425"/>
                    </a:cubicBezTo>
                    <a:cubicBezTo>
                      <a:pt x="4049" y="102359"/>
                      <a:pt x="6350" y="105833"/>
                      <a:pt x="7938" y="109537"/>
                    </a:cubicBezTo>
                    <a:cubicBezTo>
                      <a:pt x="8467" y="116945"/>
                      <a:pt x="8747" y="124376"/>
                      <a:pt x="9525" y="131762"/>
                    </a:cubicBezTo>
                    <a:cubicBezTo>
                      <a:pt x="9807" y="134446"/>
                      <a:pt x="10791" y="137021"/>
                      <a:pt x="11113" y="139700"/>
                    </a:cubicBezTo>
                    <a:cubicBezTo>
                      <a:pt x="12556" y="151727"/>
                      <a:pt x="12998" y="172340"/>
                      <a:pt x="17463" y="185737"/>
                    </a:cubicBezTo>
                    <a:cubicBezTo>
                      <a:pt x="18585" y="189105"/>
                      <a:pt x="21031" y="191919"/>
                      <a:pt x="22225" y="195262"/>
                    </a:cubicBezTo>
                    <a:cubicBezTo>
                      <a:pt x="23693" y="199371"/>
                      <a:pt x="24129" y="203787"/>
                      <a:pt x="25400" y="207962"/>
                    </a:cubicBezTo>
                    <a:cubicBezTo>
                      <a:pt x="27836" y="215967"/>
                      <a:pt x="30445" y="223924"/>
                      <a:pt x="33338" y="231775"/>
                    </a:cubicBezTo>
                    <a:cubicBezTo>
                      <a:pt x="34156" y="233996"/>
                      <a:pt x="35634" y="235928"/>
                      <a:pt x="36513" y="238125"/>
                    </a:cubicBezTo>
                    <a:cubicBezTo>
                      <a:pt x="37756" y="241232"/>
                      <a:pt x="38303" y="244603"/>
                      <a:pt x="39688" y="247650"/>
                    </a:cubicBezTo>
                    <a:cubicBezTo>
                      <a:pt x="47051" y="263849"/>
                      <a:pt x="42179" y="246823"/>
                      <a:pt x="49213" y="265112"/>
                    </a:cubicBezTo>
                    <a:cubicBezTo>
                      <a:pt x="50596" y="268708"/>
                      <a:pt x="50906" y="272669"/>
                      <a:pt x="52388" y="276225"/>
                    </a:cubicBezTo>
                    <a:cubicBezTo>
                      <a:pt x="53575" y="279073"/>
                      <a:pt x="55652" y="281465"/>
                      <a:pt x="57150" y="284162"/>
                    </a:cubicBezTo>
                    <a:cubicBezTo>
                      <a:pt x="58299" y="286231"/>
                      <a:pt x="58949" y="288586"/>
                      <a:pt x="60325" y="290512"/>
                    </a:cubicBezTo>
                    <a:cubicBezTo>
                      <a:pt x="61630" y="292339"/>
                      <a:pt x="63638" y="293561"/>
                      <a:pt x="65088" y="295275"/>
                    </a:cubicBezTo>
                    <a:cubicBezTo>
                      <a:pt x="69465" y="300448"/>
                      <a:pt x="72996" y="306358"/>
                      <a:pt x="77788" y="311150"/>
                    </a:cubicBezTo>
                    <a:cubicBezTo>
                      <a:pt x="80486" y="313848"/>
                      <a:pt x="84333" y="315116"/>
                      <a:pt x="87313" y="317500"/>
                    </a:cubicBezTo>
                    <a:cubicBezTo>
                      <a:pt x="89650" y="319370"/>
                      <a:pt x="91268" y="322054"/>
                      <a:pt x="93663" y="323850"/>
                    </a:cubicBezTo>
                    <a:cubicBezTo>
                      <a:pt x="97614" y="326813"/>
                      <a:pt x="105395" y="328693"/>
                      <a:pt x="109538" y="330200"/>
                    </a:cubicBezTo>
                    <a:cubicBezTo>
                      <a:pt x="112216" y="331174"/>
                      <a:pt x="114722" y="332641"/>
                      <a:pt x="117475" y="333375"/>
                    </a:cubicBezTo>
                    <a:cubicBezTo>
                      <a:pt x="127747" y="336114"/>
                      <a:pt x="157414" y="340296"/>
                      <a:pt x="163513" y="341312"/>
                    </a:cubicBezTo>
                    <a:cubicBezTo>
                      <a:pt x="169349" y="342285"/>
                      <a:pt x="175262" y="342949"/>
                      <a:pt x="180975" y="344487"/>
                    </a:cubicBezTo>
                    <a:cubicBezTo>
                      <a:pt x="182618" y="344929"/>
                      <a:pt x="202991" y="352531"/>
                      <a:pt x="211138" y="354012"/>
                    </a:cubicBezTo>
                    <a:cubicBezTo>
                      <a:pt x="214819" y="354681"/>
                      <a:pt x="218546" y="355071"/>
                      <a:pt x="222250" y="355600"/>
                    </a:cubicBezTo>
                    <a:cubicBezTo>
                      <a:pt x="230188" y="358246"/>
                      <a:pt x="237967" y="361425"/>
                      <a:pt x="246063" y="363537"/>
                    </a:cubicBezTo>
                    <a:cubicBezTo>
                      <a:pt x="250191" y="364614"/>
                      <a:pt x="254566" y="364362"/>
                      <a:pt x="258763" y="365125"/>
                    </a:cubicBezTo>
                    <a:cubicBezTo>
                      <a:pt x="260409" y="365424"/>
                      <a:pt x="261938" y="366183"/>
                      <a:pt x="263525" y="366712"/>
                    </a:cubicBezTo>
                    <a:cubicBezTo>
                      <a:pt x="265113" y="368300"/>
                      <a:pt x="266786" y="369806"/>
                      <a:pt x="268288" y="371475"/>
                    </a:cubicBezTo>
                    <a:cubicBezTo>
                      <a:pt x="271552" y="375101"/>
                      <a:pt x="274003" y="379539"/>
                      <a:pt x="277813" y="382587"/>
                    </a:cubicBezTo>
                    <a:cubicBezTo>
                      <a:pt x="295498" y="396735"/>
                      <a:pt x="294973" y="395428"/>
                      <a:pt x="311150" y="400050"/>
                    </a:cubicBezTo>
                    <a:cubicBezTo>
                      <a:pt x="316442" y="403225"/>
                      <a:pt x="320910" y="408741"/>
                      <a:pt x="327025" y="409575"/>
                    </a:cubicBezTo>
                    <a:cubicBezTo>
                      <a:pt x="373533" y="415916"/>
                      <a:pt x="350249" y="413273"/>
                      <a:pt x="396875" y="417512"/>
                    </a:cubicBezTo>
                    <a:cubicBezTo>
                      <a:pt x="428470" y="428044"/>
                      <a:pt x="389389" y="414518"/>
                      <a:pt x="412750" y="423862"/>
                    </a:cubicBezTo>
                    <a:cubicBezTo>
                      <a:pt x="418501" y="426162"/>
                      <a:pt x="424392" y="428095"/>
                      <a:pt x="430213" y="430212"/>
                    </a:cubicBezTo>
                    <a:cubicBezTo>
                      <a:pt x="445675" y="442582"/>
                      <a:pt x="435223" y="435437"/>
                      <a:pt x="465138" y="447675"/>
                    </a:cubicBezTo>
                    <a:cubicBezTo>
                      <a:pt x="475364" y="451859"/>
                      <a:pt x="479012" y="453427"/>
                      <a:pt x="492125" y="455612"/>
                    </a:cubicBezTo>
                    <a:cubicBezTo>
                      <a:pt x="498410" y="456660"/>
                      <a:pt x="504825" y="456671"/>
                      <a:pt x="511175" y="457200"/>
                    </a:cubicBezTo>
                    <a:cubicBezTo>
                      <a:pt x="538802" y="463575"/>
                      <a:pt x="528785" y="463261"/>
                      <a:pt x="561975" y="460375"/>
                    </a:cubicBezTo>
                    <a:cubicBezTo>
                      <a:pt x="564149" y="460186"/>
                      <a:pt x="566270" y="459521"/>
                      <a:pt x="568325" y="458787"/>
                    </a:cubicBezTo>
                    <a:cubicBezTo>
                      <a:pt x="592970" y="449985"/>
                      <a:pt x="576060" y="456309"/>
                      <a:pt x="596900" y="442912"/>
                    </a:cubicBezTo>
                    <a:cubicBezTo>
                      <a:pt x="599886" y="440993"/>
                      <a:pt x="603396" y="440001"/>
                      <a:pt x="606425" y="438150"/>
                    </a:cubicBezTo>
                    <a:cubicBezTo>
                      <a:pt x="612937" y="434171"/>
                      <a:pt x="620079" y="430846"/>
                      <a:pt x="625475" y="425450"/>
                    </a:cubicBezTo>
                    <a:cubicBezTo>
                      <a:pt x="627592" y="423333"/>
                      <a:pt x="629430" y="420896"/>
                      <a:pt x="631825" y="419100"/>
                    </a:cubicBezTo>
                    <a:cubicBezTo>
                      <a:pt x="633718" y="417680"/>
                      <a:pt x="636282" y="417345"/>
                      <a:pt x="638175" y="415925"/>
                    </a:cubicBezTo>
                    <a:cubicBezTo>
                      <a:pt x="640570" y="414129"/>
                      <a:pt x="642263" y="411535"/>
                      <a:pt x="644525" y="409575"/>
                    </a:cubicBezTo>
                    <a:cubicBezTo>
                      <a:pt x="650209" y="404649"/>
                      <a:pt x="656670" y="400605"/>
                      <a:pt x="661988" y="395287"/>
                    </a:cubicBezTo>
                    <a:cubicBezTo>
                      <a:pt x="668338" y="388937"/>
                      <a:pt x="676056" y="383709"/>
                      <a:pt x="681038" y="376237"/>
                    </a:cubicBezTo>
                    <a:cubicBezTo>
                      <a:pt x="683119" y="373115"/>
                      <a:pt x="688302" y="365044"/>
                      <a:pt x="690563" y="363537"/>
                    </a:cubicBezTo>
                    <a:cubicBezTo>
                      <a:pt x="692808" y="362040"/>
                      <a:pt x="695854" y="362479"/>
                      <a:pt x="698500" y="361950"/>
                    </a:cubicBezTo>
                    <a:cubicBezTo>
                      <a:pt x="705830" y="358285"/>
                      <a:pt x="710195" y="356354"/>
                      <a:pt x="717550" y="350837"/>
                    </a:cubicBezTo>
                    <a:cubicBezTo>
                      <a:pt x="724163" y="345877"/>
                      <a:pt x="729874" y="339766"/>
                      <a:pt x="736600" y="334962"/>
                    </a:cubicBezTo>
                    <a:cubicBezTo>
                      <a:pt x="739248" y="333071"/>
                      <a:pt x="749571" y="326619"/>
                      <a:pt x="752475" y="322262"/>
                    </a:cubicBezTo>
                    <a:cubicBezTo>
                      <a:pt x="754444" y="319308"/>
                      <a:pt x="755318" y="315723"/>
                      <a:pt x="757238" y="312737"/>
                    </a:cubicBezTo>
                    <a:cubicBezTo>
                      <a:pt x="760100" y="308286"/>
                      <a:pt x="763990" y="304544"/>
                      <a:pt x="766763" y="300037"/>
                    </a:cubicBezTo>
                    <a:cubicBezTo>
                      <a:pt x="769161" y="296140"/>
                      <a:pt x="771409" y="286409"/>
                      <a:pt x="773113" y="282575"/>
                    </a:cubicBezTo>
                    <a:cubicBezTo>
                      <a:pt x="775996" y="276087"/>
                      <a:pt x="779842" y="270051"/>
                      <a:pt x="782638" y="263525"/>
                    </a:cubicBezTo>
                    <a:cubicBezTo>
                      <a:pt x="784225" y="259821"/>
                      <a:pt x="785417" y="255920"/>
                      <a:pt x="787400" y="252412"/>
                    </a:cubicBezTo>
                    <a:cubicBezTo>
                      <a:pt x="792313" y="243720"/>
                      <a:pt x="799341" y="236189"/>
                      <a:pt x="803275" y="227012"/>
                    </a:cubicBezTo>
                    <a:cubicBezTo>
                      <a:pt x="820830" y="186057"/>
                      <a:pt x="794276" y="246842"/>
                      <a:pt x="814388" y="204787"/>
                    </a:cubicBezTo>
                    <a:cubicBezTo>
                      <a:pt x="818375" y="196450"/>
                      <a:pt x="825500" y="179387"/>
                      <a:pt x="825500" y="179387"/>
                    </a:cubicBezTo>
                    <a:cubicBezTo>
                      <a:pt x="826029" y="176741"/>
                      <a:pt x="826235" y="174010"/>
                      <a:pt x="827088" y="171450"/>
                    </a:cubicBezTo>
                    <a:cubicBezTo>
                      <a:pt x="832823" y="154246"/>
                      <a:pt x="830445" y="166051"/>
                      <a:pt x="833438" y="155575"/>
                    </a:cubicBezTo>
                    <a:cubicBezTo>
                      <a:pt x="836689" y="144196"/>
                      <a:pt x="833348" y="154347"/>
                      <a:pt x="836613" y="141287"/>
                    </a:cubicBezTo>
                    <a:cubicBezTo>
                      <a:pt x="837547" y="137550"/>
                      <a:pt x="838681" y="133865"/>
                      <a:pt x="839788" y="130175"/>
                    </a:cubicBezTo>
                    <a:cubicBezTo>
                      <a:pt x="844358" y="114942"/>
                      <a:pt x="837467" y="138540"/>
                      <a:pt x="844550" y="119062"/>
                    </a:cubicBezTo>
                    <a:cubicBezTo>
                      <a:pt x="847160" y="111884"/>
                      <a:pt x="847884" y="107154"/>
                      <a:pt x="849313" y="100012"/>
                    </a:cubicBezTo>
                    <a:cubicBezTo>
                      <a:pt x="850256" y="86808"/>
                      <a:pt x="849747" y="80815"/>
                      <a:pt x="852488" y="69850"/>
                    </a:cubicBezTo>
                    <a:cubicBezTo>
                      <a:pt x="852894" y="68226"/>
                      <a:pt x="853546" y="66675"/>
                      <a:pt x="854075" y="65087"/>
                    </a:cubicBezTo>
                    <a:cubicBezTo>
                      <a:pt x="854604" y="59266"/>
                      <a:pt x="854586" y="53370"/>
                      <a:pt x="855663" y="47625"/>
                    </a:cubicBezTo>
                    <a:cubicBezTo>
                      <a:pt x="856188" y="44824"/>
                      <a:pt x="857864" y="42365"/>
                      <a:pt x="858838" y="39687"/>
                    </a:cubicBezTo>
                    <a:cubicBezTo>
                      <a:pt x="863372" y="27219"/>
                      <a:pt x="859726" y="33592"/>
                      <a:pt x="865188" y="25400"/>
                    </a:cubicBezTo>
                    <a:cubicBezTo>
                      <a:pt x="866437" y="17903"/>
                      <a:pt x="866466" y="16164"/>
                      <a:pt x="868363" y="9525"/>
                    </a:cubicBezTo>
                    <a:cubicBezTo>
                      <a:pt x="870117" y="3385"/>
                      <a:pt x="869950" y="6712"/>
                      <a:pt x="869950" y="3175"/>
                    </a:cubicBezTo>
                    <a:lnTo>
                      <a:pt x="869950" y="3175"/>
                    </a:lnTo>
                  </a:path>
                </a:pathLst>
              </a:custGeom>
              <a:solidFill>
                <a:srgbClr val="D1B5A1"/>
              </a:solidFill>
              <a:ln>
                <a:solidFill>
                  <a:srgbClr val="D1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Rechteck 152">
                <a:extLst>
                  <a:ext uri="{FF2B5EF4-FFF2-40B4-BE49-F238E27FC236}">
                    <a16:creationId xmlns:a16="http://schemas.microsoft.com/office/drawing/2014/main" id="{3B966B4F-E0E0-15F2-AE4C-18ABA5A0D83A}"/>
                  </a:ext>
                </a:extLst>
              </p:cNvPr>
              <p:cNvSpPr/>
              <p:nvPr/>
            </p:nvSpPr>
            <p:spPr>
              <a:xfrm>
                <a:off x="9581967" y="3373877"/>
                <a:ext cx="1771048" cy="119003"/>
              </a:xfrm>
              <a:prstGeom prst="rect">
                <a:avLst/>
              </a:prstGeom>
              <a:solidFill>
                <a:srgbClr val="F6F6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3" name="Freihandform: Form 142">
                <a:extLst>
                  <a:ext uri="{FF2B5EF4-FFF2-40B4-BE49-F238E27FC236}">
                    <a16:creationId xmlns:a16="http://schemas.microsoft.com/office/drawing/2014/main" id="{80E62CEE-8665-D1E8-DC2A-D309E82F6984}"/>
                  </a:ext>
                </a:extLst>
              </p:cNvPr>
              <p:cNvSpPr/>
              <p:nvPr/>
            </p:nvSpPr>
            <p:spPr>
              <a:xfrm>
                <a:off x="9877315" y="3379039"/>
                <a:ext cx="873125" cy="339725"/>
              </a:xfrm>
              <a:custGeom>
                <a:avLst/>
                <a:gdLst>
                  <a:gd name="connsiteX0" fmla="*/ 0 w 873125"/>
                  <a:gd name="connsiteY0" fmla="*/ 1588 h 339725"/>
                  <a:gd name="connsiteX1" fmla="*/ 0 w 873125"/>
                  <a:gd name="connsiteY1" fmla="*/ 1588 h 339725"/>
                  <a:gd name="connsiteX2" fmla="*/ 9525 w 873125"/>
                  <a:gd name="connsiteY2" fmla="*/ 12700 h 339725"/>
                  <a:gd name="connsiteX3" fmla="*/ 11112 w 873125"/>
                  <a:gd name="connsiteY3" fmla="*/ 17463 h 339725"/>
                  <a:gd name="connsiteX4" fmla="*/ 15875 w 873125"/>
                  <a:gd name="connsiteY4" fmla="*/ 41275 h 339725"/>
                  <a:gd name="connsiteX5" fmla="*/ 20637 w 873125"/>
                  <a:gd name="connsiteY5" fmla="*/ 61913 h 339725"/>
                  <a:gd name="connsiteX6" fmla="*/ 22225 w 873125"/>
                  <a:gd name="connsiteY6" fmla="*/ 73025 h 339725"/>
                  <a:gd name="connsiteX7" fmla="*/ 26987 w 873125"/>
                  <a:gd name="connsiteY7" fmla="*/ 92075 h 339725"/>
                  <a:gd name="connsiteX8" fmla="*/ 28575 w 873125"/>
                  <a:gd name="connsiteY8" fmla="*/ 98425 h 339725"/>
                  <a:gd name="connsiteX9" fmla="*/ 30162 w 873125"/>
                  <a:gd name="connsiteY9" fmla="*/ 107950 h 339725"/>
                  <a:gd name="connsiteX10" fmla="*/ 31750 w 873125"/>
                  <a:gd name="connsiteY10" fmla="*/ 115888 h 339725"/>
                  <a:gd name="connsiteX11" fmla="*/ 33337 w 873125"/>
                  <a:gd name="connsiteY11" fmla="*/ 127000 h 339725"/>
                  <a:gd name="connsiteX12" fmla="*/ 34925 w 873125"/>
                  <a:gd name="connsiteY12" fmla="*/ 144463 h 339725"/>
                  <a:gd name="connsiteX13" fmla="*/ 39687 w 873125"/>
                  <a:gd name="connsiteY13" fmla="*/ 155575 h 339725"/>
                  <a:gd name="connsiteX14" fmla="*/ 47625 w 873125"/>
                  <a:gd name="connsiteY14" fmla="*/ 177800 h 339725"/>
                  <a:gd name="connsiteX15" fmla="*/ 58737 w 873125"/>
                  <a:gd name="connsiteY15" fmla="*/ 200025 h 339725"/>
                  <a:gd name="connsiteX16" fmla="*/ 63500 w 873125"/>
                  <a:gd name="connsiteY16" fmla="*/ 209550 h 339725"/>
                  <a:gd name="connsiteX17" fmla="*/ 68262 w 873125"/>
                  <a:gd name="connsiteY17" fmla="*/ 212725 h 339725"/>
                  <a:gd name="connsiteX18" fmla="*/ 77787 w 873125"/>
                  <a:gd name="connsiteY18" fmla="*/ 225425 h 339725"/>
                  <a:gd name="connsiteX19" fmla="*/ 85725 w 873125"/>
                  <a:gd name="connsiteY19" fmla="*/ 234950 h 339725"/>
                  <a:gd name="connsiteX20" fmla="*/ 92075 w 873125"/>
                  <a:gd name="connsiteY20" fmla="*/ 239713 h 339725"/>
                  <a:gd name="connsiteX21" fmla="*/ 96837 w 873125"/>
                  <a:gd name="connsiteY21" fmla="*/ 244475 h 339725"/>
                  <a:gd name="connsiteX22" fmla="*/ 114300 w 873125"/>
                  <a:gd name="connsiteY22" fmla="*/ 252413 h 339725"/>
                  <a:gd name="connsiteX23" fmla="*/ 119062 w 873125"/>
                  <a:gd name="connsiteY23" fmla="*/ 255588 h 339725"/>
                  <a:gd name="connsiteX24" fmla="*/ 144462 w 873125"/>
                  <a:gd name="connsiteY24" fmla="*/ 266700 h 339725"/>
                  <a:gd name="connsiteX25" fmla="*/ 150812 w 873125"/>
                  <a:gd name="connsiteY25" fmla="*/ 268288 h 339725"/>
                  <a:gd name="connsiteX26" fmla="*/ 196850 w 873125"/>
                  <a:gd name="connsiteY26" fmla="*/ 273050 h 339725"/>
                  <a:gd name="connsiteX27" fmla="*/ 230187 w 873125"/>
                  <a:gd name="connsiteY27" fmla="*/ 280988 h 339725"/>
                  <a:gd name="connsiteX28" fmla="*/ 246062 w 873125"/>
                  <a:gd name="connsiteY28" fmla="*/ 282575 h 339725"/>
                  <a:gd name="connsiteX29" fmla="*/ 254000 w 873125"/>
                  <a:gd name="connsiteY29" fmla="*/ 285750 h 339725"/>
                  <a:gd name="connsiteX30" fmla="*/ 268287 w 873125"/>
                  <a:gd name="connsiteY30" fmla="*/ 287338 h 339725"/>
                  <a:gd name="connsiteX31" fmla="*/ 311150 w 873125"/>
                  <a:gd name="connsiteY31" fmla="*/ 288925 h 339725"/>
                  <a:gd name="connsiteX32" fmla="*/ 404812 w 873125"/>
                  <a:gd name="connsiteY32" fmla="*/ 295275 h 339725"/>
                  <a:gd name="connsiteX33" fmla="*/ 465137 w 873125"/>
                  <a:gd name="connsiteY33" fmla="*/ 301625 h 339725"/>
                  <a:gd name="connsiteX34" fmla="*/ 490537 w 873125"/>
                  <a:gd name="connsiteY34" fmla="*/ 311150 h 339725"/>
                  <a:gd name="connsiteX35" fmla="*/ 498475 w 873125"/>
                  <a:gd name="connsiteY35" fmla="*/ 314325 h 339725"/>
                  <a:gd name="connsiteX36" fmla="*/ 504825 w 873125"/>
                  <a:gd name="connsiteY36" fmla="*/ 315913 h 339725"/>
                  <a:gd name="connsiteX37" fmla="*/ 522287 w 873125"/>
                  <a:gd name="connsiteY37" fmla="*/ 322263 h 339725"/>
                  <a:gd name="connsiteX38" fmla="*/ 527050 w 873125"/>
                  <a:gd name="connsiteY38" fmla="*/ 325438 h 339725"/>
                  <a:gd name="connsiteX39" fmla="*/ 541337 w 873125"/>
                  <a:gd name="connsiteY39" fmla="*/ 330200 h 339725"/>
                  <a:gd name="connsiteX40" fmla="*/ 549275 w 873125"/>
                  <a:gd name="connsiteY40" fmla="*/ 334963 h 339725"/>
                  <a:gd name="connsiteX41" fmla="*/ 574675 w 873125"/>
                  <a:gd name="connsiteY41" fmla="*/ 339725 h 339725"/>
                  <a:gd name="connsiteX42" fmla="*/ 603250 w 873125"/>
                  <a:gd name="connsiteY42" fmla="*/ 333375 h 339725"/>
                  <a:gd name="connsiteX43" fmla="*/ 608012 w 873125"/>
                  <a:gd name="connsiteY43" fmla="*/ 330200 h 339725"/>
                  <a:gd name="connsiteX44" fmla="*/ 635000 w 873125"/>
                  <a:gd name="connsiteY44" fmla="*/ 304800 h 339725"/>
                  <a:gd name="connsiteX45" fmla="*/ 657225 w 873125"/>
                  <a:gd name="connsiteY45" fmla="*/ 284163 h 339725"/>
                  <a:gd name="connsiteX46" fmla="*/ 668337 w 873125"/>
                  <a:gd name="connsiteY46" fmla="*/ 269875 h 339725"/>
                  <a:gd name="connsiteX47" fmla="*/ 687387 w 873125"/>
                  <a:gd name="connsiteY47" fmla="*/ 249238 h 339725"/>
                  <a:gd name="connsiteX48" fmla="*/ 700087 w 873125"/>
                  <a:gd name="connsiteY48" fmla="*/ 227013 h 339725"/>
                  <a:gd name="connsiteX49" fmla="*/ 711200 w 873125"/>
                  <a:gd name="connsiteY49" fmla="*/ 212725 h 339725"/>
                  <a:gd name="connsiteX50" fmla="*/ 731837 w 873125"/>
                  <a:gd name="connsiteY50" fmla="*/ 179388 h 339725"/>
                  <a:gd name="connsiteX51" fmla="*/ 739775 w 873125"/>
                  <a:gd name="connsiteY51" fmla="*/ 173038 h 339725"/>
                  <a:gd name="connsiteX52" fmla="*/ 750887 w 873125"/>
                  <a:gd name="connsiteY52" fmla="*/ 163513 h 339725"/>
                  <a:gd name="connsiteX53" fmla="*/ 773112 w 873125"/>
                  <a:gd name="connsiteY53" fmla="*/ 152400 h 339725"/>
                  <a:gd name="connsiteX54" fmla="*/ 795337 w 873125"/>
                  <a:gd name="connsiteY54" fmla="*/ 133350 h 339725"/>
                  <a:gd name="connsiteX55" fmla="*/ 806450 w 873125"/>
                  <a:gd name="connsiteY55" fmla="*/ 123825 h 339725"/>
                  <a:gd name="connsiteX56" fmla="*/ 815975 w 873125"/>
                  <a:gd name="connsiteY56" fmla="*/ 111125 h 339725"/>
                  <a:gd name="connsiteX57" fmla="*/ 817562 w 873125"/>
                  <a:gd name="connsiteY57" fmla="*/ 104775 h 339725"/>
                  <a:gd name="connsiteX58" fmla="*/ 827087 w 873125"/>
                  <a:gd name="connsiteY58" fmla="*/ 90488 h 339725"/>
                  <a:gd name="connsiteX59" fmla="*/ 831850 w 873125"/>
                  <a:gd name="connsiteY59" fmla="*/ 79375 h 339725"/>
                  <a:gd name="connsiteX60" fmla="*/ 833437 w 873125"/>
                  <a:gd name="connsiteY60" fmla="*/ 69850 h 339725"/>
                  <a:gd name="connsiteX61" fmla="*/ 841375 w 873125"/>
                  <a:gd name="connsiteY61" fmla="*/ 57150 h 339725"/>
                  <a:gd name="connsiteX62" fmla="*/ 849312 w 873125"/>
                  <a:gd name="connsiteY62" fmla="*/ 46038 h 339725"/>
                  <a:gd name="connsiteX63" fmla="*/ 858837 w 873125"/>
                  <a:gd name="connsiteY63" fmla="*/ 23813 h 339725"/>
                  <a:gd name="connsiteX64" fmla="*/ 863600 w 873125"/>
                  <a:gd name="connsiteY64" fmla="*/ 19050 h 339725"/>
                  <a:gd name="connsiteX65" fmla="*/ 869950 w 873125"/>
                  <a:gd name="connsiteY65" fmla="*/ 6350 h 339725"/>
                  <a:gd name="connsiteX66" fmla="*/ 871537 w 873125"/>
                  <a:gd name="connsiteY66" fmla="*/ 1588 h 339725"/>
                  <a:gd name="connsiteX67" fmla="*/ 873125 w 873125"/>
                  <a:gd name="connsiteY67" fmla="*/ 0 h 339725"/>
                  <a:gd name="connsiteX68" fmla="*/ 873125 w 873125"/>
                  <a:gd name="connsiteY68"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3125" h="339725">
                    <a:moveTo>
                      <a:pt x="0" y="1588"/>
                    </a:moveTo>
                    <a:lnTo>
                      <a:pt x="0" y="1588"/>
                    </a:lnTo>
                    <a:cubicBezTo>
                      <a:pt x="3175" y="5292"/>
                      <a:pt x="6727" y="8703"/>
                      <a:pt x="9525" y="12700"/>
                    </a:cubicBezTo>
                    <a:cubicBezTo>
                      <a:pt x="10485" y="14071"/>
                      <a:pt x="10749" y="15829"/>
                      <a:pt x="11112" y="17463"/>
                    </a:cubicBezTo>
                    <a:cubicBezTo>
                      <a:pt x="12868" y="25365"/>
                      <a:pt x="13912" y="33422"/>
                      <a:pt x="15875" y="41275"/>
                    </a:cubicBezTo>
                    <a:cubicBezTo>
                      <a:pt x="17733" y="48708"/>
                      <a:pt x="19413" y="54572"/>
                      <a:pt x="20637" y="61913"/>
                    </a:cubicBezTo>
                    <a:cubicBezTo>
                      <a:pt x="21252" y="65604"/>
                      <a:pt x="21454" y="69364"/>
                      <a:pt x="22225" y="73025"/>
                    </a:cubicBezTo>
                    <a:cubicBezTo>
                      <a:pt x="23573" y="79430"/>
                      <a:pt x="25400" y="85725"/>
                      <a:pt x="26987" y="92075"/>
                    </a:cubicBezTo>
                    <a:cubicBezTo>
                      <a:pt x="27516" y="94192"/>
                      <a:pt x="28216" y="96273"/>
                      <a:pt x="28575" y="98425"/>
                    </a:cubicBezTo>
                    <a:cubicBezTo>
                      <a:pt x="29104" y="101600"/>
                      <a:pt x="29586" y="104783"/>
                      <a:pt x="30162" y="107950"/>
                    </a:cubicBezTo>
                    <a:cubicBezTo>
                      <a:pt x="30645" y="110605"/>
                      <a:pt x="31306" y="113226"/>
                      <a:pt x="31750" y="115888"/>
                    </a:cubicBezTo>
                    <a:cubicBezTo>
                      <a:pt x="32365" y="119579"/>
                      <a:pt x="32924" y="123281"/>
                      <a:pt x="33337" y="127000"/>
                    </a:cubicBezTo>
                    <a:cubicBezTo>
                      <a:pt x="33982" y="132809"/>
                      <a:pt x="33657" y="138757"/>
                      <a:pt x="34925" y="144463"/>
                    </a:cubicBezTo>
                    <a:cubicBezTo>
                      <a:pt x="35799" y="148397"/>
                      <a:pt x="38100" y="151871"/>
                      <a:pt x="39687" y="155575"/>
                    </a:cubicBezTo>
                    <a:cubicBezTo>
                      <a:pt x="42683" y="170552"/>
                      <a:pt x="39434" y="157322"/>
                      <a:pt x="47625" y="177800"/>
                    </a:cubicBezTo>
                    <a:cubicBezTo>
                      <a:pt x="55929" y="198559"/>
                      <a:pt x="49165" y="190453"/>
                      <a:pt x="58737" y="200025"/>
                    </a:cubicBezTo>
                    <a:cubicBezTo>
                      <a:pt x="60029" y="203899"/>
                      <a:pt x="60422" y="206472"/>
                      <a:pt x="63500" y="209550"/>
                    </a:cubicBezTo>
                    <a:cubicBezTo>
                      <a:pt x="64849" y="210899"/>
                      <a:pt x="66675" y="211667"/>
                      <a:pt x="68262" y="212725"/>
                    </a:cubicBezTo>
                    <a:cubicBezTo>
                      <a:pt x="76382" y="226258"/>
                      <a:pt x="69241" y="215811"/>
                      <a:pt x="77787" y="225425"/>
                    </a:cubicBezTo>
                    <a:cubicBezTo>
                      <a:pt x="80533" y="228514"/>
                      <a:pt x="82803" y="232028"/>
                      <a:pt x="85725" y="234950"/>
                    </a:cubicBezTo>
                    <a:cubicBezTo>
                      <a:pt x="87596" y="236821"/>
                      <a:pt x="90066" y="237991"/>
                      <a:pt x="92075" y="239713"/>
                    </a:cubicBezTo>
                    <a:cubicBezTo>
                      <a:pt x="93779" y="241174"/>
                      <a:pt x="94888" y="243361"/>
                      <a:pt x="96837" y="244475"/>
                    </a:cubicBezTo>
                    <a:cubicBezTo>
                      <a:pt x="102389" y="247647"/>
                      <a:pt x="108581" y="249553"/>
                      <a:pt x="114300" y="252413"/>
                    </a:cubicBezTo>
                    <a:cubicBezTo>
                      <a:pt x="116006" y="253266"/>
                      <a:pt x="117387" y="254674"/>
                      <a:pt x="119062" y="255588"/>
                    </a:cubicBezTo>
                    <a:cubicBezTo>
                      <a:pt x="128698" y="260844"/>
                      <a:pt x="134120" y="263253"/>
                      <a:pt x="144462" y="266700"/>
                    </a:cubicBezTo>
                    <a:cubicBezTo>
                      <a:pt x="146532" y="267390"/>
                      <a:pt x="148660" y="267929"/>
                      <a:pt x="150812" y="268288"/>
                    </a:cubicBezTo>
                    <a:cubicBezTo>
                      <a:pt x="173743" y="272110"/>
                      <a:pt x="173191" y="271473"/>
                      <a:pt x="196850" y="273050"/>
                    </a:cubicBezTo>
                    <a:cubicBezTo>
                      <a:pt x="207962" y="275696"/>
                      <a:pt x="218972" y="278817"/>
                      <a:pt x="230187" y="280988"/>
                    </a:cubicBezTo>
                    <a:cubicBezTo>
                      <a:pt x="235408" y="281999"/>
                      <a:pt x="240847" y="281532"/>
                      <a:pt x="246062" y="282575"/>
                    </a:cubicBezTo>
                    <a:cubicBezTo>
                      <a:pt x="248856" y="283134"/>
                      <a:pt x="251213" y="285153"/>
                      <a:pt x="254000" y="285750"/>
                    </a:cubicBezTo>
                    <a:cubicBezTo>
                      <a:pt x="258685" y="286754"/>
                      <a:pt x="263503" y="287072"/>
                      <a:pt x="268287" y="287338"/>
                    </a:cubicBezTo>
                    <a:cubicBezTo>
                      <a:pt x="282562" y="288131"/>
                      <a:pt x="296862" y="288396"/>
                      <a:pt x="311150" y="288925"/>
                    </a:cubicBezTo>
                    <a:cubicBezTo>
                      <a:pt x="361190" y="294487"/>
                      <a:pt x="268606" y="284441"/>
                      <a:pt x="404812" y="295275"/>
                    </a:cubicBezTo>
                    <a:cubicBezTo>
                      <a:pt x="424968" y="296878"/>
                      <a:pt x="445029" y="299508"/>
                      <a:pt x="465137" y="301625"/>
                    </a:cubicBezTo>
                    <a:cubicBezTo>
                      <a:pt x="476347" y="309097"/>
                      <a:pt x="466349" y="303087"/>
                      <a:pt x="490537" y="311150"/>
                    </a:cubicBezTo>
                    <a:cubicBezTo>
                      <a:pt x="493241" y="312051"/>
                      <a:pt x="495771" y="313424"/>
                      <a:pt x="498475" y="314325"/>
                    </a:cubicBezTo>
                    <a:cubicBezTo>
                      <a:pt x="500545" y="315015"/>
                      <a:pt x="502755" y="315223"/>
                      <a:pt x="504825" y="315913"/>
                    </a:cubicBezTo>
                    <a:cubicBezTo>
                      <a:pt x="510701" y="317872"/>
                      <a:pt x="516594" y="319823"/>
                      <a:pt x="522287" y="322263"/>
                    </a:cubicBezTo>
                    <a:cubicBezTo>
                      <a:pt x="524041" y="323015"/>
                      <a:pt x="525289" y="324704"/>
                      <a:pt x="527050" y="325438"/>
                    </a:cubicBezTo>
                    <a:cubicBezTo>
                      <a:pt x="531684" y="327369"/>
                      <a:pt x="536723" y="328223"/>
                      <a:pt x="541337" y="330200"/>
                    </a:cubicBezTo>
                    <a:cubicBezTo>
                      <a:pt x="544173" y="331416"/>
                      <a:pt x="546395" y="333855"/>
                      <a:pt x="549275" y="334963"/>
                    </a:cubicBezTo>
                    <a:cubicBezTo>
                      <a:pt x="557383" y="338082"/>
                      <a:pt x="566181" y="338664"/>
                      <a:pt x="574675" y="339725"/>
                    </a:cubicBezTo>
                    <a:cubicBezTo>
                      <a:pt x="589050" y="338128"/>
                      <a:pt x="589552" y="339083"/>
                      <a:pt x="603250" y="333375"/>
                    </a:cubicBezTo>
                    <a:cubicBezTo>
                      <a:pt x="605011" y="332641"/>
                      <a:pt x="606546" y="331421"/>
                      <a:pt x="608012" y="330200"/>
                    </a:cubicBezTo>
                    <a:cubicBezTo>
                      <a:pt x="627765" y="313739"/>
                      <a:pt x="616864" y="321802"/>
                      <a:pt x="635000" y="304800"/>
                    </a:cubicBezTo>
                    <a:cubicBezTo>
                      <a:pt x="643696" y="296648"/>
                      <a:pt x="649616" y="292942"/>
                      <a:pt x="657225" y="284163"/>
                    </a:cubicBezTo>
                    <a:cubicBezTo>
                      <a:pt x="661176" y="279603"/>
                      <a:pt x="664410" y="274456"/>
                      <a:pt x="668337" y="269875"/>
                    </a:cubicBezTo>
                    <a:cubicBezTo>
                      <a:pt x="677131" y="259615"/>
                      <a:pt x="678504" y="262267"/>
                      <a:pt x="687387" y="249238"/>
                    </a:cubicBezTo>
                    <a:cubicBezTo>
                      <a:pt x="692194" y="242188"/>
                      <a:pt x="694848" y="233748"/>
                      <a:pt x="700087" y="227013"/>
                    </a:cubicBezTo>
                    <a:cubicBezTo>
                      <a:pt x="703791" y="222250"/>
                      <a:pt x="707948" y="217807"/>
                      <a:pt x="711200" y="212725"/>
                    </a:cubicBezTo>
                    <a:cubicBezTo>
                      <a:pt x="717431" y="202990"/>
                      <a:pt x="722808" y="188417"/>
                      <a:pt x="731837" y="179388"/>
                    </a:cubicBezTo>
                    <a:cubicBezTo>
                      <a:pt x="734233" y="176992"/>
                      <a:pt x="737242" y="175289"/>
                      <a:pt x="739775" y="173038"/>
                    </a:cubicBezTo>
                    <a:cubicBezTo>
                      <a:pt x="743708" y="169542"/>
                      <a:pt x="746035" y="165670"/>
                      <a:pt x="750887" y="163513"/>
                    </a:cubicBezTo>
                    <a:cubicBezTo>
                      <a:pt x="765289" y="157112"/>
                      <a:pt x="757364" y="164569"/>
                      <a:pt x="773112" y="152400"/>
                    </a:cubicBezTo>
                    <a:cubicBezTo>
                      <a:pt x="780833" y="146434"/>
                      <a:pt x="787218" y="138762"/>
                      <a:pt x="795337" y="133350"/>
                    </a:cubicBezTo>
                    <a:cubicBezTo>
                      <a:pt x="800751" y="129741"/>
                      <a:pt x="801638" y="129600"/>
                      <a:pt x="806450" y="123825"/>
                    </a:cubicBezTo>
                    <a:cubicBezTo>
                      <a:pt x="809838" y="119760"/>
                      <a:pt x="815975" y="111125"/>
                      <a:pt x="815975" y="111125"/>
                    </a:cubicBezTo>
                    <a:cubicBezTo>
                      <a:pt x="816504" y="109008"/>
                      <a:pt x="816528" y="106696"/>
                      <a:pt x="817562" y="104775"/>
                    </a:cubicBezTo>
                    <a:cubicBezTo>
                      <a:pt x="820276" y="99735"/>
                      <a:pt x="824527" y="95607"/>
                      <a:pt x="827087" y="90488"/>
                    </a:cubicBezTo>
                    <a:cubicBezTo>
                      <a:pt x="831010" y="82641"/>
                      <a:pt x="829514" y="86383"/>
                      <a:pt x="831850" y="79375"/>
                    </a:cubicBezTo>
                    <a:cubicBezTo>
                      <a:pt x="832379" y="76200"/>
                      <a:pt x="832512" y="72933"/>
                      <a:pt x="833437" y="69850"/>
                    </a:cubicBezTo>
                    <a:cubicBezTo>
                      <a:pt x="834980" y="64706"/>
                      <a:pt x="838340" y="61399"/>
                      <a:pt x="841375" y="57150"/>
                    </a:cubicBezTo>
                    <a:cubicBezTo>
                      <a:pt x="853012" y="40860"/>
                      <a:pt x="833706" y="66848"/>
                      <a:pt x="849312" y="46038"/>
                    </a:cubicBezTo>
                    <a:cubicBezTo>
                      <a:pt x="852660" y="35996"/>
                      <a:pt x="852962" y="31647"/>
                      <a:pt x="858837" y="23813"/>
                    </a:cubicBezTo>
                    <a:cubicBezTo>
                      <a:pt x="860184" y="22017"/>
                      <a:pt x="862395" y="20944"/>
                      <a:pt x="863600" y="19050"/>
                    </a:cubicBezTo>
                    <a:cubicBezTo>
                      <a:pt x="866141" y="15057"/>
                      <a:pt x="868454" y="10840"/>
                      <a:pt x="869950" y="6350"/>
                    </a:cubicBezTo>
                    <a:cubicBezTo>
                      <a:pt x="870479" y="4763"/>
                      <a:pt x="870789" y="3085"/>
                      <a:pt x="871537" y="1588"/>
                    </a:cubicBezTo>
                    <a:cubicBezTo>
                      <a:pt x="871872" y="918"/>
                      <a:pt x="872596" y="529"/>
                      <a:pt x="873125" y="0"/>
                    </a:cubicBezTo>
                    <a:lnTo>
                      <a:pt x="873125" y="0"/>
                    </a:lnTo>
                  </a:path>
                </a:pathLst>
              </a:cu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0" name="Freihandform: Form 149">
                <a:extLst>
                  <a:ext uri="{FF2B5EF4-FFF2-40B4-BE49-F238E27FC236}">
                    <a16:creationId xmlns:a16="http://schemas.microsoft.com/office/drawing/2014/main" id="{6731B9B7-7804-3F50-A3A1-89EC3F27BE9F}"/>
                  </a:ext>
                </a:extLst>
              </p:cNvPr>
              <p:cNvSpPr/>
              <p:nvPr/>
            </p:nvSpPr>
            <p:spPr>
              <a:xfrm>
                <a:off x="9883207" y="3302844"/>
                <a:ext cx="870719" cy="252413"/>
              </a:xfrm>
              <a:custGeom>
                <a:avLst/>
                <a:gdLst>
                  <a:gd name="connsiteX0" fmla="*/ 0 w 870719"/>
                  <a:gd name="connsiteY0" fmla="*/ 34925 h 252413"/>
                  <a:gd name="connsiteX1" fmla="*/ 0 w 870719"/>
                  <a:gd name="connsiteY1" fmla="*/ 34925 h 252413"/>
                  <a:gd name="connsiteX2" fmla="*/ 4763 w 870719"/>
                  <a:gd name="connsiteY2" fmla="*/ 47625 h 252413"/>
                  <a:gd name="connsiteX3" fmla="*/ 7938 w 870719"/>
                  <a:gd name="connsiteY3" fmla="*/ 53975 h 252413"/>
                  <a:gd name="connsiteX4" fmla="*/ 11113 w 870719"/>
                  <a:gd name="connsiteY4" fmla="*/ 68263 h 252413"/>
                  <a:gd name="connsiteX5" fmla="*/ 12700 w 870719"/>
                  <a:gd name="connsiteY5" fmla="*/ 73025 h 252413"/>
                  <a:gd name="connsiteX6" fmla="*/ 15875 w 870719"/>
                  <a:gd name="connsiteY6" fmla="*/ 92075 h 252413"/>
                  <a:gd name="connsiteX7" fmla="*/ 19050 w 870719"/>
                  <a:gd name="connsiteY7" fmla="*/ 109538 h 252413"/>
                  <a:gd name="connsiteX8" fmla="*/ 22225 w 870719"/>
                  <a:gd name="connsiteY8" fmla="*/ 130175 h 252413"/>
                  <a:gd name="connsiteX9" fmla="*/ 23813 w 870719"/>
                  <a:gd name="connsiteY9" fmla="*/ 134938 h 252413"/>
                  <a:gd name="connsiteX10" fmla="*/ 26988 w 870719"/>
                  <a:gd name="connsiteY10" fmla="*/ 139700 h 252413"/>
                  <a:gd name="connsiteX11" fmla="*/ 28575 w 870719"/>
                  <a:gd name="connsiteY11" fmla="*/ 147638 h 252413"/>
                  <a:gd name="connsiteX12" fmla="*/ 30163 w 870719"/>
                  <a:gd name="connsiteY12" fmla="*/ 169863 h 252413"/>
                  <a:gd name="connsiteX13" fmla="*/ 33338 w 870719"/>
                  <a:gd name="connsiteY13" fmla="*/ 177800 h 252413"/>
                  <a:gd name="connsiteX14" fmla="*/ 34925 w 870719"/>
                  <a:gd name="connsiteY14" fmla="*/ 182563 h 252413"/>
                  <a:gd name="connsiteX15" fmla="*/ 36513 w 870719"/>
                  <a:gd name="connsiteY15" fmla="*/ 196850 h 252413"/>
                  <a:gd name="connsiteX16" fmla="*/ 39688 w 870719"/>
                  <a:gd name="connsiteY16" fmla="*/ 211138 h 252413"/>
                  <a:gd name="connsiteX17" fmla="*/ 44450 w 870719"/>
                  <a:gd name="connsiteY17" fmla="*/ 239713 h 252413"/>
                  <a:gd name="connsiteX18" fmla="*/ 49213 w 870719"/>
                  <a:gd name="connsiteY18" fmla="*/ 244475 h 252413"/>
                  <a:gd name="connsiteX19" fmla="*/ 57150 w 870719"/>
                  <a:gd name="connsiteY19" fmla="*/ 250825 h 252413"/>
                  <a:gd name="connsiteX20" fmla="*/ 150813 w 870719"/>
                  <a:gd name="connsiteY20" fmla="*/ 252413 h 252413"/>
                  <a:gd name="connsiteX21" fmla="*/ 198438 w 870719"/>
                  <a:gd name="connsiteY21" fmla="*/ 250825 h 252413"/>
                  <a:gd name="connsiteX22" fmla="*/ 236538 w 870719"/>
                  <a:gd name="connsiteY22" fmla="*/ 247650 h 252413"/>
                  <a:gd name="connsiteX23" fmla="*/ 728663 w 870719"/>
                  <a:gd name="connsiteY23" fmla="*/ 244475 h 252413"/>
                  <a:gd name="connsiteX24" fmla="*/ 731838 w 870719"/>
                  <a:gd name="connsiteY24" fmla="*/ 238125 h 252413"/>
                  <a:gd name="connsiteX25" fmla="*/ 738188 w 870719"/>
                  <a:gd name="connsiteY25" fmla="*/ 234950 h 252413"/>
                  <a:gd name="connsiteX26" fmla="*/ 742950 w 870719"/>
                  <a:gd name="connsiteY26" fmla="*/ 231775 h 252413"/>
                  <a:gd name="connsiteX27" fmla="*/ 755650 w 870719"/>
                  <a:gd name="connsiteY27" fmla="*/ 225425 h 252413"/>
                  <a:gd name="connsiteX28" fmla="*/ 762000 w 870719"/>
                  <a:gd name="connsiteY28" fmla="*/ 219075 h 252413"/>
                  <a:gd name="connsiteX29" fmla="*/ 773113 w 870719"/>
                  <a:gd name="connsiteY29" fmla="*/ 212725 h 252413"/>
                  <a:gd name="connsiteX30" fmla="*/ 777875 w 870719"/>
                  <a:gd name="connsiteY30" fmla="*/ 206375 h 252413"/>
                  <a:gd name="connsiteX31" fmla="*/ 782638 w 870719"/>
                  <a:gd name="connsiteY31" fmla="*/ 204788 h 252413"/>
                  <a:gd name="connsiteX32" fmla="*/ 793750 w 870719"/>
                  <a:gd name="connsiteY32" fmla="*/ 195263 h 252413"/>
                  <a:gd name="connsiteX33" fmla="*/ 800100 w 870719"/>
                  <a:gd name="connsiteY33" fmla="*/ 184150 h 252413"/>
                  <a:gd name="connsiteX34" fmla="*/ 806450 w 870719"/>
                  <a:gd name="connsiteY34" fmla="*/ 174625 h 252413"/>
                  <a:gd name="connsiteX35" fmla="*/ 812800 w 870719"/>
                  <a:gd name="connsiteY35" fmla="*/ 161925 h 252413"/>
                  <a:gd name="connsiteX36" fmla="*/ 827088 w 870719"/>
                  <a:gd name="connsiteY36" fmla="*/ 136525 h 252413"/>
                  <a:gd name="connsiteX37" fmla="*/ 835025 w 870719"/>
                  <a:gd name="connsiteY37" fmla="*/ 119063 h 252413"/>
                  <a:gd name="connsiteX38" fmla="*/ 838200 w 870719"/>
                  <a:gd name="connsiteY38" fmla="*/ 112713 h 252413"/>
                  <a:gd name="connsiteX39" fmla="*/ 844550 w 870719"/>
                  <a:gd name="connsiteY39" fmla="*/ 96838 h 252413"/>
                  <a:gd name="connsiteX40" fmla="*/ 857250 w 870719"/>
                  <a:gd name="connsiteY40" fmla="*/ 74613 h 252413"/>
                  <a:gd name="connsiteX41" fmla="*/ 860425 w 870719"/>
                  <a:gd name="connsiteY41" fmla="*/ 60325 h 252413"/>
                  <a:gd name="connsiteX42" fmla="*/ 863600 w 870719"/>
                  <a:gd name="connsiteY42" fmla="*/ 53975 h 252413"/>
                  <a:gd name="connsiteX43" fmla="*/ 866775 w 870719"/>
                  <a:gd name="connsiteY43" fmla="*/ 42863 h 252413"/>
                  <a:gd name="connsiteX44" fmla="*/ 869950 w 870719"/>
                  <a:gd name="connsiteY44" fmla="*/ 31750 h 252413"/>
                  <a:gd name="connsiteX45" fmla="*/ 868363 w 870719"/>
                  <a:gd name="connsiteY45" fmla="*/ 9525 h 252413"/>
                  <a:gd name="connsiteX46" fmla="*/ 849313 w 870719"/>
                  <a:gd name="connsiteY46" fmla="*/ 4763 h 252413"/>
                  <a:gd name="connsiteX47" fmla="*/ 771525 w 870719"/>
                  <a:gd name="connsiteY47" fmla="*/ 0 h 252413"/>
                  <a:gd name="connsiteX48" fmla="*/ 611188 w 870719"/>
                  <a:gd name="connsiteY48" fmla="*/ 1588 h 252413"/>
                  <a:gd name="connsiteX49" fmla="*/ 552450 w 870719"/>
                  <a:gd name="connsiteY49" fmla="*/ 7938 h 252413"/>
                  <a:gd name="connsiteX50" fmla="*/ 542925 w 870719"/>
                  <a:gd name="connsiteY50" fmla="*/ 9525 h 252413"/>
                  <a:gd name="connsiteX51" fmla="*/ 485775 w 870719"/>
                  <a:gd name="connsiteY51" fmla="*/ 12700 h 252413"/>
                  <a:gd name="connsiteX52" fmla="*/ 382588 w 870719"/>
                  <a:gd name="connsiteY52" fmla="*/ 25400 h 252413"/>
                  <a:gd name="connsiteX53" fmla="*/ 53975 w 870719"/>
                  <a:gd name="connsiteY53" fmla="*/ 26988 h 252413"/>
                  <a:gd name="connsiteX54" fmla="*/ 31750 w 870719"/>
                  <a:gd name="connsiteY54" fmla="*/ 28575 h 252413"/>
                  <a:gd name="connsiteX55" fmla="*/ 0 w 870719"/>
                  <a:gd name="connsiteY55" fmla="*/ 34925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70719" h="252413">
                    <a:moveTo>
                      <a:pt x="0" y="34925"/>
                    </a:moveTo>
                    <a:lnTo>
                      <a:pt x="0" y="34925"/>
                    </a:lnTo>
                    <a:cubicBezTo>
                      <a:pt x="1588" y="39158"/>
                      <a:pt x="3024" y="43452"/>
                      <a:pt x="4763" y="47625"/>
                    </a:cubicBezTo>
                    <a:cubicBezTo>
                      <a:pt x="5673" y="49809"/>
                      <a:pt x="7107" y="51759"/>
                      <a:pt x="7938" y="53975"/>
                    </a:cubicBezTo>
                    <a:cubicBezTo>
                      <a:pt x="9157" y="57226"/>
                      <a:pt x="10361" y="65256"/>
                      <a:pt x="11113" y="68263"/>
                    </a:cubicBezTo>
                    <a:cubicBezTo>
                      <a:pt x="11519" y="69886"/>
                      <a:pt x="12372" y="71384"/>
                      <a:pt x="12700" y="73025"/>
                    </a:cubicBezTo>
                    <a:cubicBezTo>
                      <a:pt x="13962" y="79338"/>
                      <a:pt x="15076" y="85687"/>
                      <a:pt x="15875" y="92075"/>
                    </a:cubicBezTo>
                    <a:cubicBezTo>
                      <a:pt x="17671" y="106436"/>
                      <a:pt x="16114" y="100727"/>
                      <a:pt x="19050" y="109538"/>
                    </a:cubicBezTo>
                    <a:cubicBezTo>
                      <a:pt x="20329" y="121042"/>
                      <a:pt x="19727" y="121431"/>
                      <a:pt x="22225" y="130175"/>
                    </a:cubicBezTo>
                    <a:cubicBezTo>
                      <a:pt x="22685" y="131784"/>
                      <a:pt x="23064" y="133441"/>
                      <a:pt x="23813" y="134938"/>
                    </a:cubicBezTo>
                    <a:cubicBezTo>
                      <a:pt x="24666" y="136644"/>
                      <a:pt x="25930" y="138113"/>
                      <a:pt x="26988" y="139700"/>
                    </a:cubicBezTo>
                    <a:cubicBezTo>
                      <a:pt x="27517" y="142346"/>
                      <a:pt x="28293" y="144954"/>
                      <a:pt x="28575" y="147638"/>
                    </a:cubicBezTo>
                    <a:cubicBezTo>
                      <a:pt x="29353" y="155024"/>
                      <a:pt x="29004" y="162527"/>
                      <a:pt x="30163" y="169863"/>
                    </a:cubicBezTo>
                    <a:cubicBezTo>
                      <a:pt x="30607" y="172678"/>
                      <a:pt x="32338" y="175132"/>
                      <a:pt x="33338" y="177800"/>
                    </a:cubicBezTo>
                    <a:cubicBezTo>
                      <a:pt x="33926" y="179367"/>
                      <a:pt x="34396" y="180975"/>
                      <a:pt x="34925" y="182563"/>
                    </a:cubicBezTo>
                    <a:cubicBezTo>
                      <a:pt x="35454" y="187325"/>
                      <a:pt x="35835" y="192106"/>
                      <a:pt x="36513" y="196850"/>
                    </a:cubicBezTo>
                    <a:cubicBezTo>
                      <a:pt x="37186" y="201564"/>
                      <a:pt x="38530" y="206507"/>
                      <a:pt x="39688" y="211138"/>
                    </a:cubicBezTo>
                    <a:cubicBezTo>
                      <a:pt x="40473" y="222128"/>
                      <a:pt x="38263" y="231052"/>
                      <a:pt x="44450" y="239713"/>
                    </a:cubicBezTo>
                    <a:cubicBezTo>
                      <a:pt x="45755" y="241540"/>
                      <a:pt x="47625" y="242888"/>
                      <a:pt x="49213" y="244475"/>
                    </a:cubicBezTo>
                    <a:cubicBezTo>
                      <a:pt x="51040" y="249959"/>
                      <a:pt x="49762" y="250590"/>
                      <a:pt x="57150" y="250825"/>
                    </a:cubicBezTo>
                    <a:cubicBezTo>
                      <a:pt x="88360" y="251816"/>
                      <a:pt x="119592" y="251884"/>
                      <a:pt x="150813" y="252413"/>
                    </a:cubicBezTo>
                    <a:lnTo>
                      <a:pt x="198438" y="250825"/>
                    </a:lnTo>
                    <a:cubicBezTo>
                      <a:pt x="222645" y="249615"/>
                      <a:pt x="207694" y="248059"/>
                      <a:pt x="236538" y="247650"/>
                    </a:cubicBezTo>
                    <a:lnTo>
                      <a:pt x="728663" y="244475"/>
                    </a:lnTo>
                    <a:cubicBezTo>
                      <a:pt x="729721" y="242358"/>
                      <a:pt x="730165" y="239798"/>
                      <a:pt x="731838" y="238125"/>
                    </a:cubicBezTo>
                    <a:cubicBezTo>
                      <a:pt x="733511" y="236452"/>
                      <a:pt x="736133" y="236124"/>
                      <a:pt x="738188" y="234950"/>
                    </a:cubicBezTo>
                    <a:cubicBezTo>
                      <a:pt x="739844" y="234003"/>
                      <a:pt x="741275" y="232689"/>
                      <a:pt x="742950" y="231775"/>
                    </a:cubicBezTo>
                    <a:cubicBezTo>
                      <a:pt x="747105" y="229509"/>
                      <a:pt x="751712" y="228050"/>
                      <a:pt x="755650" y="225425"/>
                    </a:cubicBezTo>
                    <a:cubicBezTo>
                      <a:pt x="758141" y="223765"/>
                      <a:pt x="759727" y="221023"/>
                      <a:pt x="762000" y="219075"/>
                    </a:cubicBezTo>
                    <a:cubicBezTo>
                      <a:pt x="765141" y="216383"/>
                      <a:pt x="769511" y="214526"/>
                      <a:pt x="773113" y="212725"/>
                    </a:cubicBezTo>
                    <a:cubicBezTo>
                      <a:pt x="774700" y="210608"/>
                      <a:pt x="775842" y="208069"/>
                      <a:pt x="777875" y="206375"/>
                    </a:cubicBezTo>
                    <a:cubicBezTo>
                      <a:pt x="779161" y="205304"/>
                      <a:pt x="781352" y="205859"/>
                      <a:pt x="782638" y="204788"/>
                    </a:cubicBezTo>
                    <a:cubicBezTo>
                      <a:pt x="798098" y="191906"/>
                      <a:pt x="776735" y="203770"/>
                      <a:pt x="793750" y="195263"/>
                    </a:cubicBezTo>
                    <a:cubicBezTo>
                      <a:pt x="796396" y="187327"/>
                      <a:pt x="793985" y="192887"/>
                      <a:pt x="800100" y="184150"/>
                    </a:cubicBezTo>
                    <a:cubicBezTo>
                      <a:pt x="802288" y="181024"/>
                      <a:pt x="806450" y="174625"/>
                      <a:pt x="806450" y="174625"/>
                    </a:cubicBezTo>
                    <a:cubicBezTo>
                      <a:pt x="809682" y="161703"/>
                      <a:pt x="805514" y="174878"/>
                      <a:pt x="812800" y="161925"/>
                    </a:cubicBezTo>
                    <a:cubicBezTo>
                      <a:pt x="828859" y="133376"/>
                      <a:pt x="816071" y="151213"/>
                      <a:pt x="827088" y="136525"/>
                    </a:cubicBezTo>
                    <a:cubicBezTo>
                      <a:pt x="830171" y="127273"/>
                      <a:pt x="827927" y="133260"/>
                      <a:pt x="835025" y="119063"/>
                    </a:cubicBezTo>
                    <a:cubicBezTo>
                      <a:pt x="836083" y="116946"/>
                      <a:pt x="837626" y="115009"/>
                      <a:pt x="838200" y="112713"/>
                    </a:cubicBezTo>
                    <a:cubicBezTo>
                      <a:pt x="840296" y="104331"/>
                      <a:pt x="839387" y="106017"/>
                      <a:pt x="844550" y="96838"/>
                    </a:cubicBezTo>
                    <a:cubicBezTo>
                      <a:pt x="845030" y="95985"/>
                      <a:pt x="855251" y="79944"/>
                      <a:pt x="857250" y="74613"/>
                    </a:cubicBezTo>
                    <a:cubicBezTo>
                      <a:pt x="860309" y="66457"/>
                      <a:pt x="857401" y="69398"/>
                      <a:pt x="860425" y="60325"/>
                    </a:cubicBezTo>
                    <a:cubicBezTo>
                      <a:pt x="861173" y="58080"/>
                      <a:pt x="862668" y="56150"/>
                      <a:pt x="863600" y="53975"/>
                    </a:cubicBezTo>
                    <a:cubicBezTo>
                      <a:pt x="865235" y="50161"/>
                      <a:pt x="865621" y="46902"/>
                      <a:pt x="866775" y="42863"/>
                    </a:cubicBezTo>
                    <a:cubicBezTo>
                      <a:pt x="871330" y="26921"/>
                      <a:pt x="864989" y="51599"/>
                      <a:pt x="869950" y="31750"/>
                    </a:cubicBezTo>
                    <a:cubicBezTo>
                      <a:pt x="869421" y="24342"/>
                      <a:pt x="872875" y="15425"/>
                      <a:pt x="868363" y="9525"/>
                    </a:cubicBezTo>
                    <a:cubicBezTo>
                      <a:pt x="864387" y="4326"/>
                      <a:pt x="855827" y="5404"/>
                      <a:pt x="849313" y="4763"/>
                    </a:cubicBezTo>
                    <a:cubicBezTo>
                      <a:pt x="823460" y="2220"/>
                      <a:pt x="771525" y="0"/>
                      <a:pt x="771525" y="0"/>
                    </a:cubicBezTo>
                    <a:lnTo>
                      <a:pt x="611188" y="1588"/>
                    </a:lnTo>
                    <a:cubicBezTo>
                      <a:pt x="591508" y="2301"/>
                      <a:pt x="572012" y="5664"/>
                      <a:pt x="552450" y="7938"/>
                    </a:cubicBezTo>
                    <a:cubicBezTo>
                      <a:pt x="549253" y="8310"/>
                      <a:pt x="546136" y="9296"/>
                      <a:pt x="542925" y="9525"/>
                    </a:cubicBezTo>
                    <a:cubicBezTo>
                      <a:pt x="523894" y="10884"/>
                      <a:pt x="504825" y="11642"/>
                      <a:pt x="485775" y="12700"/>
                    </a:cubicBezTo>
                    <a:cubicBezTo>
                      <a:pt x="451379" y="16933"/>
                      <a:pt x="417224" y="24254"/>
                      <a:pt x="382588" y="25400"/>
                    </a:cubicBezTo>
                    <a:cubicBezTo>
                      <a:pt x="273109" y="29023"/>
                      <a:pt x="163509" y="25997"/>
                      <a:pt x="53975" y="26988"/>
                    </a:cubicBezTo>
                    <a:cubicBezTo>
                      <a:pt x="46548" y="27055"/>
                      <a:pt x="39175" y="28380"/>
                      <a:pt x="31750" y="28575"/>
                    </a:cubicBezTo>
                    <a:cubicBezTo>
                      <a:pt x="19054" y="28909"/>
                      <a:pt x="5291" y="33867"/>
                      <a:pt x="0" y="3492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51" name="Gerader Verbinder 150">
                <a:extLst>
                  <a:ext uri="{FF2B5EF4-FFF2-40B4-BE49-F238E27FC236}">
                    <a16:creationId xmlns:a16="http://schemas.microsoft.com/office/drawing/2014/main" id="{E5F9576D-9049-BFFD-AE8A-BDFEA4B2B55D}"/>
                  </a:ext>
                </a:extLst>
              </p:cNvPr>
              <p:cNvCxnSpPr>
                <a:cxnSpLocks/>
              </p:cNvCxnSpPr>
              <p:nvPr/>
            </p:nvCxnSpPr>
            <p:spPr>
              <a:xfrm>
                <a:off x="9929560" y="3560019"/>
                <a:ext cx="679172" cy="0"/>
              </a:xfrm>
              <a:prstGeom prst="line">
                <a:avLst/>
              </a:prstGeom>
              <a:ln w="19050">
                <a:solidFill>
                  <a:srgbClr val="00324A"/>
                </a:solidFill>
              </a:ln>
            </p:spPr>
            <p:style>
              <a:lnRef idx="1">
                <a:schemeClr val="accent1"/>
              </a:lnRef>
              <a:fillRef idx="0">
                <a:schemeClr val="accent1"/>
              </a:fillRef>
              <a:effectRef idx="0">
                <a:schemeClr val="accent1"/>
              </a:effectRef>
              <a:fontRef idx="minor">
                <a:schemeClr val="tx1"/>
              </a:fontRef>
            </p:style>
          </p:cxnSp>
          <p:grpSp>
            <p:nvGrpSpPr>
              <p:cNvPr id="144" name="Gruppieren 143">
                <a:extLst>
                  <a:ext uri="{FF2B5EF4-FFF2-40B4-BE49-F238E27FC236}">
                    <a16:creationId xmlns:a16="http://schemas.microsoft.com/office/drawing/2014/main" id="{6A9C3CC9-EFE4-A61C-A438-C73DEBEC187E}"/>
                  </a:ext>
                </a:extLst>
              </p:cNvPr>
              <p:cNvGrpSpPr/>
              <p:nvPr/>
            </p:nvGrpSpPr>
            <p:grpSpPr>
              <a:xfrm>
                <a:off x="9975355" y="2492455"/>
                <a:ext cx="914400" cy="1126461"/>
                <a:chOff x="8288361" y="2499115"/>
                <a:chExt cx="914400" cy="1126461"/>
              </a:xfrm>
            </p:grpSpPr>
            <p:grpSp>
              <p:nvGrpSpPr>
                <p:cNvPr id="145" name="Gruppieren 144">
                  <a:extLst>
                    <a:ext uri="{FF2B5EF4-FFF2-40B4-BE49-F238E27FC236}">
                      <a16:creationId xmlns:a16="http://schemas.microsoft.com/office/drawing/2014/main" id="{59F92E68-BEBF-FE45-584A-1E67AE7BB674}"/>
                    </a:ext>
                  </a:extLst>
                </p:cNvPr>
                <p:cNvGrpSpPr/>
                <p:nvPr/>
              </p:nvGrpSpPr>
              <p:grpSpPr>
                <a:xfrm>
                  <a:off x="8295011" y="3569097"/>
                  <a:ext cx="537297" cy="56479"/>
                  <a:chOff x="8295011" y="3569097"/>
                  <a:chExt cx="537297" cy="56479"/>
                </a:xfrm>
              </p:grpSpPr>
              <p:sp>
                <p:nvSpPr>
                  <p:cNvPr id="147" name="Gleichschenkliges Dreieck 146">
                    <a:extLst>
                      <a:ext uri="{FF2B5EF4-FFF2-40B4-BE49-F238E27FC236}">
                        <a16:creationId xmlns:a16="http://schemas.microsoft.com/office/drawing/2014/main" id="{736C1B58-4608-701D-77B5-36ED90F64244}"/>
                      </a:ext>
                    </a:extLst>
                  </p:cNvPr>
                  <p:cNvSpPr/>
                  <p:nvPr/>
                </p:nvSpPr>
                <p:spPr>
                  <a:xfrm rot="10800000" flipH="1">
                    <a:off x="8295011" y="3569889"/>
                    <a:ext cx="45719" cy="55687"/>
                  </a:xfrm>
                  <a:prstGeom prst="triangle">
                    <a:avLst/>
                  </a:prstGeom>
                  <a:solidFill>
                    <a:schemeClr val="accent1">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8" name="Gleichschenkliges Dreieck 147">
                    <a:extLst>
                      <a:ext uri="{FF2B5EF4-FFF2-40B4-BE49-F238E27FC236}">
                        <a16:creationId xmlns:a16="http://schemas.microsoft.com/office/drawing/2014/main" id="{E7DF0F9E-9011-C49C-C4C0-F229D246A438}"/>
                      </a:ext>
                    </a:extLst>
                  </p:cNvPr>
                  <p:cNvSpPr/>
                  <p:nvPr/>
                </p:nvSpPr>
                <p:spPr>
                  <a:xfrm rot="10800000" flipH="1">
                    <a:off x="8571483" y="3569888"/>
                    <a:ext cx="45719" cy="55687"/>
                  </a:xfrm>
                  <a:prstGeom prst="triangle">
                    <a:avLst/>
                  </a:prstGeom>
                  <a:solidFill>
                    <a:schemeClr val="accent1">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9" name="Gleichschenkliges Dreieck 148">
                    <a:extLst>
                      <a:ext uri="{FF2B5EF4-FFF2-40B4-BE49-F238E27FC236}">
                        <a16:creationId xmlns:a16="http://schemas.microsoft.com/office/drawing/2014/main" id="{329E7F6C-1001-3BF6-96CB-5649F3DA4241}"/>
                      </a:ext>
                    </a:extLst>
                  </p:cNvPr>
                  <p:cNvSpPr/>
                  <p:nvPr/>
                </p:nvSpPr>
                <p:spPr>
                  <a:xfrm rot="10800000" flipH="1">
                    <a:off x="8786589" y="3569097"/>
                    <a:ext cx="45719" cy="55687"/>
                  </a:xfrm>
                  <a:prstGeom prst="triangle">
                    <a:avLst/>
                  </a:prstGeom>
                  <a:solidFill>
                    <a:schemeClr val="accent1">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46" name="Grafik 145" descr="Schneeflocke mit einfarbiger Füllung">
                  <a:extLst>
                    <a:ext uri="{FF2B5EF4-FFF2-40B4-BE49-F238E27FC236}">
                      <a16:creationId xmlns:a16="http://schemas.microsoft.com/office/drawing/2014/main" id="{6368A2B2-3085-F0D9-D1E0-790F0E762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8361" y="2499115"/>
                  <a:ext cx="914400" cy="914400"/>
                </a:xfrm>
                <a:prstGeom prst="rect">
                  <a:avLst/>
                </a:prstGeom>
              </p:spPr>
            </p:pic>
          </p:grpSp>
        </p:grpSp>
        <p:sp>
          <p:nvSpPr>
            <p:cNvPr id="156" name="Gleichschenkliges Dreieck 155">
              <a:extLst>
                <a:ext uri="{FF2B5EF4-FFF2-40B4-BE49-F238E27FC236}">
                  <a16:creationId xmlns:a16="http://schemas.microsoft.com/office/drawing/2014/main" id="{A8D55A82-DA1A-4294-CB23-42FEFDC11807}"/>
                </a:ext>
              </a:extLst>
            </p:cNvPr>
            <p:cNvSpPr/>
            <p:nvPr/>
          </p:nvSpPr>
          <p:spPr>
            <a:xfrm rot="10800000">
              <a:off x="8541571" y="3691722"/>
              <a:ext cx="56901" cy="483191"/>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140" name="Gruppieren 139">
            <a:extLst>
              <a:ext uri="{FF2B5EF4-FFF2-40B4-BE49-F238E27FC236}">
                <a16:creationId xmlns:a16="http://schemas.microsoft.com/office/drawing/2014/main" id="{E3AEF42A-BC00-A9CD-AE8B-45A2E0E9C6BF}"/>
              </a:ext>
            </a:extLst>
          </p:cNvPr>
          <p:cNvGrpSpPr/>
          <p:nvPr/>
        </p:nvGrpSpPr>
        <p:grpSpPr>
          <a:xfrm>
            <a:off x="8137802" y="3315544"/>
            <a:ext cx="879786" cy="409570"/>
            <a:chOff x="8610490" y="3379044"/>
            <a:chExt cx="879786" cy="409570"/>
          </a:xfrm>
        </p:grpSpPr>
        <p:sp>
          <p:nvSpPr>
            <p:cNvPr id="137" name="Freihandform: Form 136">
              <a:extLst>
                <a:ext uri="{FF2B5EF4-FFF2-40B4-BE49-F238E27FC236}">
                  <a16:creationId xmlns:a16="http://schemas.microsoft.com/office/drawing/2014/main" id="{76C2F98F-B5C6-9DB9-76CB-9D3A0EFD4BA2}"/>
                </a:ext>
              </a:extLst>
            </p:cNvPr>
            <p:cNvSpPr/>
            <p:nvPr/>
          </p:nvSpPr>
          <p:spPr>
            <a:xfrm>
              <a:off x="8610490" y="3448889"/>
              <a:ext cx="873125" cy="339725"/>
            </a:xfrm>
            <a:custGeom>
              <a:avLst/>
              <a:gdLst>
                <a:gd name="connsiteX0" fmla="*/ 0 w 873125"/>
                <a:gd name="connsiteY0" fmla="*/ 1588 h 339725"/>
                <a:gd name="connsiteX1" fmla="*/ 0 w 873125"/>
                <a:gd name="connsiteY1" fmla="*/ 1588 h 339725"/>
                <a:gd name="connsiteX2" fmla="*/ 9525 w 873125"/>
                <a:gd name="connsiteY2" fmla="*/ 12700 h 339725"/>
                <a:gd name="connsiteX3" fmla="*/ 11112 w 873125"/>
                <a:gd name="connsiteY3" fmla="*/ 17463 h 339725"/>
                <a:gd name="connsiteX4" fmla="*/ 15875 w 873125"/>
                <a:gd name="connsiteY4" fmla="*/ 41275 h 339725"/>
                <a:gd name="connsiteX5" fmla="*/ 20637 w 873125"/>
                <a:gd name="connsiteY5" fmla="*/ 61913 h 339725"/>
                <a:gd name="connsiteX6" fmla="*/ 22225 w 873125"/>
                <a:gd name="connsiteY6" fmla="*/ 73025 h 339725"/>
                <a:gd name="connsiteX7" fmla="*/ 26987 w 873125"/>
                <a:gd name="connsiteY7" fmla="*/ 92075 h 339725"/>
                <a:gd name="connsiteX8" fmla="*/ 28575 w 873125"/>
                <a:gd name="connsiteY8" fmla="*/ 98425 h 339725"/>
                <a:gd name="connsiteX9" fmla="*/ 30162 w 873125"/>
                <a:gd name="connsiteY9" fmla="*/ 107950 h 339725"/>
                <a:gd name="connsiteX10" fmla="*/ 31750 w 873125"/>
                <a:gd name="connsiteY10" fmla="*/ 115888 h 339725"/>
                <a:gd name="connsiteX11" fmla="*/ 33337 w 873125"/>
                <a:gd name="connsiteY11" fmla="*/ 127000 h 339725"/>
                <a:gd name="connsiteX12" fmla="*/ 34925 w 873125"/>
                <a:gd name="connsiteY12" fmla="*/ 144463 h 339725"/>
                <a:gd name="connsiteX13" fmla="*/ 39687 w 873125"/>
                <a:gd name="connsiteY13" fmla="*/ 155575 h 339725"/>
                <a:gd name="connsiteX14" fmla="*/ 47625 w 873125"/>
                <a:gd name="connsiteY14" fmla="*/ 177800 h 339725"/>
                <a:gd name="connsiteX15" fmla="*/ 58737 w 873125"/>
                <a:gd name="connsiteY15" fmla="*/ 200025 h 339725"/>
                <a:gd name="connsiteX16" fmla="*/ 63500 w 873125"/>
                <a:gd name="connsiteY16" fmla="*/ 209550 h 339725"/>
                <a:gd name="connsiteX17" fmla="*/ 68262 w 873125"/>
                <a:gd name="connsiteY17" fmla="*/ 212725 h 339725"/>
                <a:gd name="connsiteX18" fmla="*/ 77787 w 873125"/>
                <a:gd name="connsiteY18" fmla="*/ 225425 h 339725"/>
                <a:gd name="connsiteX19" fmla="*/ 85725 w 873125"/>
                <a:gd name="connsiteY19" fmla="*/ 234950 h 339725"/>
                <a:gd name="connsiteX20" fmla="*/ 92075 w 873125"/>
                <a:gd name="connsiteY20" fmla="*/ 239713 h 339725"/>
                <a:gd name="connsiteX21" fmla="*/ 96837 w 873125"/>
                <a:gd name="connsiteY21" fmla="*/ 244475 h 339725"/>
                <a:gd name="connsiteX22" fmla="*/ 114300 w 873125"/>
                <a:gd name="connsiteY22" fmla="*/ 252413 h 339725"/>
                <a:gd name="connsiteX23" fmla="*/ 119062 w 873125"/>
                <a:gd name="connsiteY23" fmla="*/ 255588 h 339725"/>
                <a:gd name="connsiteX24" fmla="*/ 144462 w 873125"/>
                <a:gd name="connsiteY24" fmla="*/ 266700 h 339725"/>
                <a:gd name="connsiteX25" fmla="*/ 150812 w 873125"/>
                <a:gd name="connsiteY25" fmla="*/ 268288 h 339725"/>
                <a:gd name="connsiteX26" fmla="*/ 196850 w 873125"/>
                <a:gd name="connsiteY26" fmla="*/ 273050 h 339725"/>
                <a:gd name="connsiteX27" fmla="*/ 230187 w 873125"/>
                <a:gd name="connsiteY27" fmla="*/ 280988 h 339725"/>
                <a:gd name="connsiteX28" fmla="*/ 246062 w 873125"/>
                <a:gd name="connsiteY28" fmla="*/ 282575 h 339725"/>
                <a:gd name="connsiteX29" fmla="*/ 254000 w 873125"/>
                <a:gd name="connsiteY29" fmla="*/ 285750 h 339725"/>
                <a:gd name="connsiteX30" fmla="*/ 268287 w 873125"/>
                <a:gd name="connsiteY30" fmla="*/ 287338 h 339725"/>
                <a:gd name="connsiteX31" fmla="*/ 311150 w 873125"/>
                <a:gd name="connsiteY31" fmla="*/ 288925 h 339725"/>
                <a:gd name="connsiteX32" fmla="*/ 404812 w 873125"/>
                <a:gd name="connsiteY32" fmla="*/ 295275 h 339725"/>
                <a:gd name="connsiteX33" fmla="*/ 465137 w 873125"/>
                <a:gd name="connsiteY33" fmla="*/ 301625 h 339725"/>
                <a:gd name="connsiteX34" fmla="*/ 490537 w 873125"/>
                <a:gd name="connsiteY34" fmla="*/ 311150 h 339725"/>
                <a:gd name="connsiteX35" fmla="*/ 498475 w 873125"/>
                <a:gd name="connsiteY35" fmla="*/ 314325 h 339725"/>
                <a:gd name="connsiteX36" fmla="*/ 504825 w 873125"/>
                <a:gd name="connsiteY36" fmla="*/ 315913 h 339725"/>
                <a:gd name="connsiteX37" fmla="*/ 522287 w 873125"/>
                <a:gd name="connsiteY37" fmla="*/ 322263 h 339725"/>
                <a:gd name="connsiteX38" fmla="*/ 527050 w 873125"/>
                <a:gd name="connsiteY38" fmla="*/ 325438 h 339725"/>
                <a:gd name="connsiteX39" fmla="*/ 541337 w 873125"/>
                <a:gd name="connsiteY39" fmla="*/ 330200 h 339725"/>
                <a:gd name="connsiteX40" fmla="*/ 549275 w 873125"/>
                <a:gd name="connsiteY40" fmla="*/ 334963 h 339725"/>
                <a:gd name="connsiteX41" fmla="*/ 574675 w 873125"/>
                <a:gd name="connsiteY41" fmla="*/ 339725 h 339725"/>
                <a:gd name="connsiteX42" fmla="*/ 603250 w 873125"/>
                <a:gd name="connsiteY42" fmla="*/ 333375 h 339725"/>
                <a:gd name="connsiteX43" fmla="*/ 608012 w 873125"/>
                <a:gd name="connsiteY43" fmla="*/ 330200 h 339725"/>
                <a:gd name="connsiteX44" fmla="*/ 635000 w 873125"/>
                <a:gd name="connsiteY44" fmla="*/ 304800 h 339725"/>
                <a:gd name="connsiteX45" fmla="*/ 657225 w 873125"/>
                <a:gd name="connsiteY45" fmla="*/ 284163 h 339725"/>
                <a:gd name="connsiteX46" fmla="*/ 668337 w 873125"/>
                <a:gd name="connsiteY46" fmla="*/ 269875 h 339725"/>
                <a:gd name="connsiteX47" fmla="*/ 687387 w 873125"/>
                <a:gd name="connsiteY47" fmla="*/ 249238 h 339725"/>
                <a:gd name="connsiteX48" fmla="*/ 700087 w 873125"/>
                <a:gd name="connsiteY48" fmla="*/ 227013 h 339725"/>
                <a:gd name="connsiteX49" fmla="*/ 711200 w 873125"/>
                <a:gd name="connsiteY49" fmla="*/ 212725 h 339725"/>
                <a:gd name="connsiteX50" fmla="*/ 731837 w 873125"/>
                <a:gd name="connsiteY50" fmla="*/ 179388 h 339725"/>
                <a:gd name="connsiteX51" fmla="*/ 739775 w 873125"/>
                <a:gd name="connsiteY51" fmla="*/ 173038 h 339725"/>
                <a:gd name="connsiteX52" fmla="*/ 750887 w 873125"/>
                <a:gd name="connsiteY52" fmla="*/ 163513 h 339725"/>
                <a:gd name="connsiteX53" fmla="*/ 773112 w 873125"/>
                <a:gd name="connsiteY53" fmla="*/ 152400 h 339725"/>
                <a:gd name="connsiteX54" fmla="*/ 795337 w 873125"/>
                <a:gd name="connsiteY54" fmla="*/ 133350 h 339725"/>
                <a:gd name="connsiteX55" fmla="*/ 806450 w 873125"/>
                <a:gd name="connsiteY55" fmla="*/ 123825 h 339725"/>
                <a:gd name="connsiteX56" fmla="*/ 815975 w 873125"/>
                <a:gd name="connsiteY56" fmla="*/ 111125 h 339725"/>
                <a:gd name="connsiteX57" fmla="*/ 817562 w 873125"/>
                <a:gd name="connsiteY57" fmla="*/ 104775 h 339725"/>
                <a:gd name="connsiteX58" fmla="*/ 827087 w 873125"/>
                <a:gd name="connsiteY58" fmla="*/ 90488 h 339725"/>
                <a:gd name="connsiteX59" fmla="*/ 831850 w 873125"/>
                <a:gd name="connsiteY59" fmla="*/ 79375 h 339725"/>
                <a:gd name="connsiteX60" fmla="*/ 833437 w 873125"/>
                <a:gd name="connsiteY60" fmla="*/ 69850 h 339725"/>
                <a:gd name="connsiteX61" fmla="*/ 841375 w 873125"/>
                <a:gd name="connsiteY61" fmla="*/ 57150 h 339725"/>
                <a:gd name="connsiteX62" fmla="*/ 849312 w 873125"/>
                <a:gd name="connsiteY62" fmla="*/ 46038 h 339725"/>
                <a:gd name="connsiteX63" fmla="*/ 858837 w 873125"/>
                <a:gd name="connsiteY63" fmla="*/ 23813 h 339725"/>
                <a:gd name="connsiteX64" fmla="*/ 863600 w 873125"/>
                <a:gd name="connsiteY64" fmla="*/ 19050 h 339725"/>
                <a:gd name="connsiteX65" fmla="*/ 869950 w 873125"/>
                <a:gd name="connsiteY65" fmla="*/ 6350 h 339725"/>
                <a:gd name="connsiteX66" fmla="*/ 871537 w 873125"/>
                <a:gd name="connsiteY66" fmla="*/ 1588 h 339725"/>
                <a:gd name="connsiteX67" fmla="*/ 873125 w 873125"/>
                <a:gd name="connsiteY67" fmla="*/ 0 h 339725"/>
                <a:gd name="connsiteX68" fmla="*/ 873125 w 873125"/>
                <a:gd name="connsiteY68"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3125" h="339725">
                  <a:moveTo>
                    <a:pt x="0" y="1588"/>
                  </a:moveTo>
                  <a:lnTo>
                    <a:pt x="0" y="1588"/>
                  </a:lnTo>
                  <a:cubicBezTo>
                    <a:pt x="3175" y="5292"/>
                    <a:pt x="6727" y="8703"/>
                    <a:pt x="9525" y="12700"/>
                  </a:cubicBezTo>
                  <a:cubicBezTo>
                    <a:pt x="10485" y="14071"/>
                    <a:pt x="10749" y="15829"/>
                    <a:pt x="11112" y="17463"/>
                  </a:cubicBezTo>
                  <a:cubicBezTo>
                    <a:pt x="12868" y="25365"/>
                    <a:pt x="13912" y="33422"/>
                    <a:pt x="15875" y="41275"/>
                  </a:cubicBezTo>
                  <a:cubicBezTo>
                    <a:pt x="17733" y="48708"/>
                    <a:pt x="19413" y="54572"/>
                    <a:pt x="20637" y="61913"/>
                  </a:cubicBezTo>
                  <a:cubicBezTo>
                    <a:pt x="21252" y="65604"/>
                    <a:pt x="21454" y="69364"/>
                    <a:pt x="22225" y="73025"/>
                  </a:cubicBezTo>
                  <a:cubicBezTo>
                    <a:pt x="23573" y="79430"/>
                    <a:pt x="25400" y="85725"/>
                    <a:pt x="26987" y="92075"/>
                  </a:cubicBezTo>
                  <a:cubicBezTo>
                    <a:pt x="27516" y="94192"/>
                    <a:pt x="28216" y="96273"/>
                    <a:pt x="28575" y="98425"/>
                  </a:cubicBezTo>
                  <a:cubicBezTo>
                    <a:pt x="29104" y="101600"/>
                    <a:pt x="29586" y="104783"/>
                    <a:pt x="30162" y="107950"/>
                  </a:cubicBezTo>
                  <a:cubicBezTo>
                    <a:pt x="30645" y="110605"/>
                    <a:pt x="31306" y="113226"/>
                    <a:pt x="31750" y="115888"/>
                  </a:cubicBezTo>
                  <a:cubicBezTo>
                    <a:pt x="32365" y="119579"/>
                    <a:pt x="32924" y="123281"/>
                    <a:pt x="33337" y="127000"/>
                  </a:cubicBezTo>
                  <a:cubicBezTo>
                    <a:pt x="33982" y="132809"/>
                    <a:pt x="33657" y="138757"/>
                    <a:pt x="34925" y="144463"/>
                  </a:cubicBezTo>
                  <a:cubicBezTo>
                    <a:pt x="35799" y="148397"/>
                    <a:pt x="38100" y="151871"/>
                    <a:pt x="39687" y="155575"/>
                  </a:cubicBezTo>
                  <a:cubicBezTo>
                    <a:pt x="42683" y="170552"/>
                    <a:pt x="39434" y="157322"/>
                    <a:pt x="47625" y="177800"/>
                  </a:cubicBezTo>
                  <a:cubicBezTo>
                    <a:pt x="55929" y="198559"/>
                    <a:pt x="49165" y="190453"/>
                    <a:pt x="58737" y="200025"/>
                  </a:cubicBezTo>
                  <a:cubicBezTo>
                    <a:pt x="60029" y="203899"/>
                    <a:pt x="60422" y="206472"/>
                    <a:pt x="63500" y="209550"/>
                  </a:cubicBezTo>
                  <a:cubicBezTo>
                    <a:pt x="64849" y="210899"/>
                    <a:pt x="66675" y="211667"/>
                    <a:pt x="68262" y="212725"/>
                  </a:cubicBezTo>
                  <a:cubicBezTo>
                    <a:pt x="76382" y="226258"/>
                    <a:pt x="69241" y="215811"/>
                    <a:pt x="77787" y="225425"/>
                  </a:cubicBezTo>
                  <a:cubicBezTo>
                    <a:pt x="80533" y="228514"/>
                    <a:pt x="82803" y="232028"/>
                    <a:pt x="85725" y="234950"/>
                  </a:cubicBezTo>
                  <a:cubicBezTo>
                    <a:pt x="87596" y="236821"/>
                    <a:pt x="90066" y="237991"/>
                    <a:pt x="92075" y="239713"/>
                  </a:cubicBezTo>
                  <a:cubicBezTo>
                    <a:pt x="93779" y="241174"/>
                    <a:pt x="94888" y="243361"/>
                    <a:pt x="96837" y="244475"/>
                  </a:cubicBezTo>
                  <a:cubicBezTo>
                    <a:pt x="102389" y="247647"/>
                    <a:pt x="108581" y="249553"/>
                    <a:pt x="114300" y="252413"/>
                  </a:cubicBezTo>
                  <a:cubicBezTo>
                    <a:pt x="116006" y="253266"/>
                    <a:pt x="117387" y="254674"/>
                    <a:pt x="119062" y="255588"/>
                  </a:cubicBezTo>
                  <a:cubicBezTo>
                    <a:pt x="128698" y="260844"/>
                    <a:pt x="134120" y="263253"/>
                    <a:pt x="144462" y="266700"/>
                  </a:cubicBezTo>
                  <a:cubicBezTo>
                    <a:pt x="146532" y="267390"/>
                    <a:pt x="148660" y="267929"/>
                    <a:pt x="150812" y="268288"/>
                  </a:cubicBezTo>
                  <a:cubicBezTo>
                    <a:pt x="173743" y="272110"/>
                    <a:pt x="173191" y="271473"/>
                    <a:pt x="196850" y="273050"/>
                  </a:cubicBezTo>
                  <a:cubicBezTo>
                    <a:pt x="207962" y="275696"/>
                    <a:pt x="218972" y="278817"/>
                    <a:pt x="230187" y="280988"/>
                  </a:cubicBezTo>
                  <a:cubicBezTo>
                    <a:pt x="235408" y="281999"/>
                    <a:pt x="240847" y="281532"/>
                    <a:pt x="246062" y="282575"/>
                  </a:cubicBezTo>
                  <a:cubicBezTo>
                    <a:pt x="248856" y="283134"/>
                    <a:pt x="251213" y="285153"/>
                    <a:pt x="254000" y="285750"/>
                  </a:cubicBezTo>
                  <a:cubicBezTo>
                    <a:pt x="258685" y="286754"/>
                    <a:pt x="263503" y="287072"/>
                    <a:pt x="268287" y="287338"/>
                  </a:cubicBezTo>
                  <a:cubicBezTo>
                    <a:pt x="282562" y="288131"/>
                    <a:pt x="296862" y="288396"/>
                    <a:pt x="311150" y="288925"/>
                  </a:cubicBezTo>
                  <a:cubicBezTo>
                    <a:pt x="361190" y="294487"/>
                    <a:pt x="268606" y="284441"/>
                    <a:pt x="404812" y="295275"/>
                  </a:cubicBezTo>
                  <a:cubicBezTo>
                    <a:pt x="424968" y="296878"/>
                    <a:pt x="445029" y="299508"/>
                    <a:pt x="465137" y="301625"/>
                  </a:cubicBezTo>
                  <a:cubicBezTo>
                    <a:pt x="476347" y="309097"/>
                    <a:pt x="466349" y="303087"/>
                    <a:pt x="490537" y="311150"/>
                  </a:cubicBezTo>
                  <a:cubicBezTo>
                    <a:pt x="493241" y="312051"/>
                    <a:pt x="495771" y="313424"/>
                    <a:pt x="498475" y="314325"/>
                  </a:cubicBezTo>
                  <a:cubicBezTo>
                    <a:pt x="500545" y="315015"/>
                    <a:pt x="502755" y="315223"/>
                    <a:pt x="504825" y="315913"/>
                  </a:cubicBezTo>
                  <a:cubicBezTo>
                    <a:pt x="510701" y="317872"/>
                    <a:pt x="516594" y="319823"/>
                    <a:pt x="522287" y="322263"/>
                  </a:cubicBezTo>
                  <a:cubicBezTo>
                    <a:pt x="524041" y="323015"/>
                    <a:pt x="525289" y="324704"/>
                    <a:pt x="527050" y="325438"/>
                  </a:cubicBezTo>
                  <a:cubicBezTo>
                    <a:pt x="531684" y="327369"/>
                    <a:pt x="536723" y="328223"/>
                    <a:pt x="541337" y="330200"/>
                  </a:cubicBezTo>
                  <a:cubicBezTo>
                    <a:pt x="544173" y="331416"/>
                    <a:pt x="546395" y="333855"/>
                    <a:pt x="549275" y="334963"/>
                  </a:cubicBezTo>
                  <a:cubicBezTo>
                    <a:pt x="557383" y="338082"/>
                    <a:pt x="566181" y="338664"/>
                    <a:pt x="574675" y="339725"/>
                  </a:cubicBezTo>
                  <a:cubicBezTo>
                    <a:pt x="589050" y="338128"/>
                    <a:pt x="589552" y="339083"/>
                    <a:pt x="603250" y="333375"/>
                  </a:cubicBezTo>
                  <a:cubicBezTo>
                    <a:pt x="605011" y="332641"/>
                    <a:pt x="606546" y="331421"/>
                    <a:pt x="608012" y="330200"/>
                  </a:cubicBezTo>
                  <a:cubicBezTo>
                    <a:pt x="627765" y="313739"/>
                    <a:pt x="616864" y="321802"/>
                    <a:pt x="635000" y="304800"/>
                  </a:cubicBezTo>
                  <a:cubicBezTo>
                    <a:pt x="643696" y="296648"/>
                    <a:pt x="649616" y="292942"/>
                    <a:pt x="657225" y="284163"/>
                  </a:cubicBezTo>
                  <a:cubicBezTo>
                    <a:pt x="661176" y="279603"/>
                    <a:pt x="664410" y="274456"/>
                    <a:pt x="668337" y="269875"/>
                  </a:cubicBezTo>
                  <a:cubicBezTo>
                    <a:pt x="677131" y="259615"/>
                    <a:pt x="678504" y="262267"/>
                    <a:pt x="687387" y="249238"/>
                  </a:cubicBezTo>
                  <a:cubicBezTo>
                    <a:pt x="692194" y="242188"/>
                    <a:pt x="694848" y="233748"/>
                    <a:pt x="700087" y="227013"/>
                  </a:cubicBezTo>
                  <a:cubicBezTo>
                    <a:pt x="703791" y="222250"/>
                    <a:pt x="707948" y="217807"/>
                    <a:pt x="711200" y="212725"/>
                  </a:cubicBezTo>
                  <a:cubicBezTo>
                    <a:pt x="717431" y="202990"/>
                    <a:pt x="722808" y="188417"/>
                    <a:pt x="731837" y="179388"/>
                  </a:cubicBezTo>
                  <a:cubicBezTo>
                    <a:pt x="734233" y="176992"/>
                    <a:pt x="737242" y="175289"/>
                    <a:pt x="739775" y="173038"/>
                  </a:cubicBezTo>
                  <a:cubicBezTo>
                    <a:pt x="743708" y="169542"/>
                    <a:pt x="746035" y="165670"/>
                    <a:pt x="750887" y="163513"/>
                  </a:cubicBezTo>
                  <a:cubicBezTo>
                    <a:pt x="765289" y="157112"/>
                    <a:pt x="757364" y="164569"/>
                    <a:pt x="773112" y="152400"/>
                  </a:cubicBezTo>
                  <a:cubicBezTo>
                    <a:pt x="780833" y="146434"/>
                    <a:pt x="787218" y="138762"/>
                    <a:pt x="795337" y="133350"/>
                  </a:cubicBezTo>
                  <a:cubicBezTo>
                    <a:pt x="800751" y="129741"/>
                    <a:pt x="801638" y="129600"/>
                    <a:pt x="806450" y="123825"/>
                  </a:cubicBezTo>
                  <a:cubicBezTo>
                    <a:pt x="809838" y="119760"/>
                    <a:pt x="815975" y="111125"/>
                    <a:pt x="815975" y="111125"/>
                  </a:cubicBezTo>
                  <a:cubicBezTo>
                    <a:pt x="816504" y="109008"/>
                    <a:pt x="816528" y="106696"/>
                    <a:pt x="817562" y="104775"/>
                  </a:cubicBezTo>
                  <a:cubicBezTo>
                    <a:pt x="820276" y="99735"/>
                    <a:pt x="824527" y="95607"/>
                    <a:pt x="827087" y="90488"/>
                  </a:cubicBezTo>
                  <a:cubicBezTo>
                    <a:pt x="831010" y="82641"/>
                    <a:pt x="829514" y="86383"/>
                    <a:pt x="831850" y="79375"/>
                  </a:cubicBezTo>
                  <a:cubicBezTo>
                    <a:pt x="832379" y="76200"/>
                    <a:pt x="832512" y="72933"/>
                    <a:pt x="833437" y="69850"/>
                  </a:cubicBezTo>
                  <a:cubicBezTo>
                    <a:pt x="834980" y="64706"/>
                    <a:pt x="838340" y="61399"/>
                    <a:pt x="841375" y="57150"/>
                  </a:cubicBezTo>
                  <a:cubicBezTo>
                    <a:pt x="853012" y="40860"/>
                    <a:pt x="833706" y="66848"/>
                    <a:pt x="849312" y="46038"/>
                  </a:cubicBezTo>
                  <a:cubicBezTo>
                    <a:pt x="852660" y="35996"/>
                    <a:pt x="852962" y="31647"/>
                    <a:pt x="858837" y="23813"/>
                  </a:cubicBezTo>
                  <a:cubicBezTo>
                    <a:pt x="860184" y="22017"/>
                    <a:pt x="862395" y="20944"/>
                    <a:pt x="863600" y="19050"/>
                  </a:cubicBezTo>
                  <a:cubicBezTo>
                    <a:pt x="866141" y="15057"/>
                    <a:pt x="868454" y="10840"/>
                    <a:pt x="869950" y="6350"/>
                  </a:cubicBezTo>
                  <a:cubicBezTo>
                    <a:pt x="870479" y="4763"/>
                    <a:pt x="870789" y="3085"/>
                    <a:pt x="871537" y="1588"/>
                  </a:cubicBezTo>
                  <a:cubicBezTo>
                    <a:pt x="871872" y="918"/>
                    <a:pt x="872596" y="529"/>
                    <a:pt x="873125" y="0"/>
                  </a:cubicBezTo>
                  <a:lnTo>
                    <a:pt x="873125" y="0"/>
                  </a:lnTo>
                </a:path>
              </a:pathLst>
            </a:custGeom>
            <a:solidFill>
              <a:srgbClr val="E5E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8" name="Freihandform: Form 137">
              <a:extLst>
                <a:ext uri="{FF2B5EF4-FFF2-40B4-BE49-F238E27FC236}">
                  <a16:creationId xmlns:a16="http://schemas.microsoft.com/office/drawing/2014/main" id="{0541ECF5-F99B-A70F-29D0-5A76DEF6EE91}"/>
                </a:ext>
              </a:extLst>
            </p:cNvPr>
            <p:cNvSpPr/>
            <p:nvPr/>
          </p:nvSpPr>
          <p:spPr>
            <a:xfrm>
              <a:off x="8619557" y="3379044"/>
              <a:ext cx="870719" cy="252413"/>
            </a:xfrm>
            <a:custGeom>
              <a:avLst/>
              <a:gdLst>
                <a:gd name="connsiteX0" fmla="*/ 0 w 870719"/>
                <a:gd name="connsiteY0" fmla="*/ 34925 h 252413"/>
                <a:gd name="connsiteX1" fmla="*/ 0 w 870719"/>
                <a:gd name="connsiteY1" fmla="*/ 34925 h 252413"/>
                <a:gd name="connsiteX2" fmla="*/ 4763 w 870719"/>
                <a:gd name="connsiteY2" fmla="*/ 47625 h 252413"/>
                <a:gd name="connsiteX3" fmla="*/ 7938 w 870719"/>
                <a:gd name="connsiteY3" fmla="*/ 53975 h 252413"/>
                <a:gd name="connsiteX4" fmla="*/ 11113 w 870719"/>
                <a:gd name="connsiteY4" fmla="*/ 68263 h 252413"/>
                <a:gd name="connsiteX5" fmla="*/ 12700 w 870719"/>
                <a:gd name="connsiteY5" fmla="*/ 73025 h 252413"/>
                <a:gd name="connsiteX6" fmla="*/ 15875 w 870719"/>
                <a:gd name="connsiteY6" fmla="*/ 92075 h 252413"/>
                <a:gd name="connsiteX7" fmla="*/ 19050 w 870719"/>
                <a:gd name="connsiteY7" fmla="*/ 109538 h 252413"/>
                <a:gd name="connsiteX8" fmla="*/ 22225 w 870719"/>
                <a:gd name="connsiteY8" fmla="*/ 130175 h 252413"/>
                <a:gd name="connsiteX9" fmla="*/ 23813 w 870719"/>
                <a:gd name="connsiteY9" fmla="*/ 134938 h 252413"/>
                <a:gd name="connsiteX10" fmla="*/ 26988 w 870719"/>
                <a:gd name="connsiteY10" fmla="*/ 139700 h 252413"/>
                <a:gd name="connsiteX11" fmla="*/ 28575 w 870719"/>
                <a:gd name="connsiteY11" fmla="*/ 147638 h 252413"/>
                <a:gd name="connsiteX12" fmla="*/ 30163 w 870719"/>
                <a:gd name="connsiteY12" fmla="*/ 169863 h 252413"/>
                <a:gd name="connsiteX13" fmla="*/ 33338 w 870719"/>
                <a:gd name="connsiteY13" fmla="*/ 177800 h 252413"/>
                <a:gd name="connsiteX14" fmla="*/ 34925 w 870719"/>
                <a:gd name="connsiteY14" fmla="*/ 182563 h 252413"/>
                <a:gd name="connsiteX15" fmla="*/ 36513 w 870719"/>
                <a:gd name="connsiteY15" fmla="*/ 196850 h 252413"/>
                <a:gd name="connsiteX16" fmla="*/ 39688 w 870719"/>
                <a:gd name="connsiteY16" fmla="*/ 211138 h 252413"/>
                <a:gd name="connsiteX17" fmla="*/ 44450 w 870719"/>
                <a:gd name="connsiteY17" fmla="*/ 239713 h 252413"/>
                <a:gd name="connsiteX18" fmla="*/ 49213 w 870719"/>
                <a:gd name="connsiteY18" fmla="*/ 244475 h 252413"/>
                <a:gd name="connsiteX19" fmla="*/ 57150 w 870719"/>
                <a:gd name="connsiteY19" fmla="*/ 250825 h 252413"/>
                <a:gd name="connsiteX20" fmla="*/ 150813 w 870719"/>
                <a:gd name="connsiteY20" fmla="*/ 252413 h 252413"/>
                <a:gd name="connsiteX21" fmla="*/ 198438 w 870719"/>
                <a:gd name="connsiteY21" fmla="*/ 250825 h 252413"/>
                <a:gd name="connsiteX22" fmla="*/ 236538 w 870719"/>
                <a:gd name="connsiteY22" fmla="*/ 247650 h 252413"/>
                <a:gd name="connsiteX23" fmla="*/ 728663 w 870719"/>
                <a:gd name="connsiteY23" fmla="*/ 244475 h 252413"/>
                <a:gd name="connsiteX24" fmla="*/ 731838 w 870719"/>
                <a:gd name="connsiteY24" fmla="*/ 238125 h 252413"/>
                <a:gd name="connsiteX25" fmla="*/ 738188 w 870719"/>
                <a:gd name="connsiteY25" fmla="*/ 234950 h 252413"/>
                <a:gd name="connsiteX26" fmla="*/ 742950 w 870719"/>
                <a:gd name="connsiteY26" fmla="*/ 231775 h 252413"/>
                <a:gd name="connsiteX27" fmla="*/ 755650 w 870719"/>
                <a:gd name="connsiteY27" fmla="*/ 225425 h 252413"/>
                <a:gd name="connsiteX28" fmla="*/ 762000 w 870719"/>
                <a:gd name="connsiteY28" fmla="*/ 219075 h 252413"/>
                <a:gd name="connsiteX29" fmla="*/ 773113 w 870719"/>
                <a:gd name="connsiteY29" fmla="*/ 212725 h 252413"/>
                <a:gd name="connsiteX30" fmla="*/ 777875 w 870719"/>
                <a:gd name="connsiteY30" fmla="*/ 206375 h 252413"/>
                <a:gd name="connsiteX31" fmla="*/ 782638 w 870719"/>
                <a:gd name="connsiteY31" fmla="*/ 204788 h 252413"/>
                <a:gd name="connsiteX32" fmla="*/ 793750 w 870719"/>
                <a:gd name="connsiteY32" fmla="*/ 195263 h 252413"/>
                <a:gd name="connsiteX33" fmla="*/ 800100 w 870719"/>
                <a:gd name="connsiteY33" fmla="*/ 184150 h 252413"/>
                <a:gd name="connsiteX34" fmla="*/ 806450 w 870719"/>
                <a:gd name="connsiteY34" fmla="*/ 174625 h 252413"/>
                <a:gd name="connsiteX35" fmla="*/ 812800 w 870719"/>
                <a:gd name="connsiteY35" fmla="*/ 161925 h 252413"/>
                <a:gd name="connsiteX36" fmla="*/ 827088 w 870719"/>
                <a:gd name="connsiteY36" fmla="*/ 136525 h 252413"/>
                <a:gd name="connsiteX37" fmla="*/ 835025 w 870719"/>
                <a:gd name="connsiteY37" fmla="*/ 119063 h 252413"/>
                <a:gd name="connsiteX38" fmla="*/ 838200 w 870719"/>
                <a:gd name="connsiteY38" fmla="*/ 112713 h 252413"/>
                <a:gd name="connsiteX39" fmla="*/ 844550 w 870719"/>
                <a:gd name="connsiteY39" fmla="*/ 96838 h 252413"/>
                <a:gd name="connsiteX40" fmla="*/ 857250 w 870719"/>
                <a:gd name="connsiteY40" fmla="*/ 74613 h 252413"/>
                <a:gd name="connsiteX41" fmla="*/ 860425 w 870719"/>
                <a:gd name="connsiteY41" fmla="*/ 60325 h 252413"/>
                <a:gd name="connsiteX42" fmla="*/ 863600 w 870719"/>
                <a:gd name="connsiteY42" fmla="*/ 53975 h 252413"/>
                <a:gd name="connsiteX43" fmla="*/ 866775 w 870719"/>
                <a:gd name="connsiteY43" fmla="*/ 42863 h 252413"/>
                <a:gd name="connsiteX44" fmla="*/ 869950 w 870719"/>
                <a:gd name="connsiteY44" fmla="*/ 31750 h 252413"/>
                <a:gd name="connsiteX45" fmla="*/ 868363 w 870719"/>
                <a:gd name="connsiteY45" fmla="*/ 9525 h 252413"/>
                <a:gd name="connsiteX46" fmla="*/ 849313 w 870719"/>
                <a:gd name="connsiteY46" fmla="*/ 4763 h 252413"/>
                <a:gd name="connsiteX47" fmla="*/ 771525 w 870719"/>
                <a:gd name="connsiteY47" fmla="*/ 0 h 252413"/>
                <a:gd name="connsiteX48" fmla="*/ 611188 w 870719"/>
                <a:gd name="connsiteY48" fmla="*/ 1588 h 252413"/>
                <a:gd name="connsiteX49" fmla="*/ 552450 w 870719"/>
                <a:gd name="connsiteY49" fmla="*/ 7938 h 252413"/>
                <a:gd name="connsiteX50" fmla="*/ 542925 w 870719"/>
                <a:gd name="connsiteY50" fmla="*/ 9525 h 252413"/>
                <a:gd name="connsiteX51" fmla="*/ 485775 w 870719"/>
                <a:gd name="connsiteY51" fmla="*/ 12700 h 252413"/>
                <a:gd name="connsiteX52" fmla="*/ 382588 w 870719"/>
                <a:gd name="connsiteY52" fmla="*/ 25400 h 252413"/>
                <a:gd name="connsiteX53" fmla="*/ 53975 w 870719"/>
                <a:gd name="connsiteY53" fmla="*/ 26988 h 252413"/>
                <a:gd name="connsiteX54" fmla="*/ 31750 w 870719"/>
                <a:gd name="connsiteY54" fmla="*/ 28575 h 252413"/>
                <a:gd name="connsiteX55" fmla="*/ 0 w 870719"/>
                <a:gd name="connsiteY55" fmla="*/ 34925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70719" h="252413">
                  <a:moveTo>
                    <a:pt x="0" y="34925"/>
                  </a:moveTo>
                  <a:lnTo>
                    <a:pt x="0" y="34925"/>
                  </a:lnTo>
                  <a:cubicBezTo>
                    <a:pt x="1588" y="39158"/>
                    <a:pt x="3024" y="43452"/>
                    <a:pt x="4763" y="47625"/>
                  </a:cubicBezTo>
                  <a:cubicBezTo>
                    <a:pt x="5673" y="49809"/>
                    <a:pt x="7107" y="51759"/>
                    <a:pt x="7938" y="53975"/>
                  </a:cubicBezTo>
                  <a:cubicBezTo>
                    <a:pt x="9157" y="57226"/>
                    <a:pt x="10361" y="65256"/>
                    <a:pt x="11113" y="68263"/>
                  </a:cubicBezTo>
                  <a:cubicBezTo>
                    <a:pt x="11519" y="69886"/>
                    <a:pt x="12372" y="71384"/>
                    <a:pt x="12700" y="73025"/>
                  </a:cubicBezTo>
                  <a:cubicBezTo>
                    <a:pt x="13962" y="79338"/>
                    <a:pt x="15076" y="85687"/>
                    <a:pt x="15875" y="92075"/>
                  </a:cubicBezTo>
                  <a:cubicBezTo>
                    <a:pt x="17671" y="106436"/>
                    <a:pt x="16114" y="100727"/>
                    <a:pt x="19050" y="109538"/>
                  </a:cubicBezTo>
                  <a:cubicBezTo>
                    <a:pt x="20329" y="121042"/>
                    <a:pt x="19727" y="121431"/>
                    <a:pt x="22225" y="130175"/>
                  </a:cubicBezTo>
                  <a:cubicBezTo>
                    <a:pt x="22685" y="131784"/>
                    <a:pt x="23064" y="133441"/>
                    <a:pt x="23813" y="134938"/>
                  </a:cubicBezTo>
                  <a:cubicBezTo>
                    <a:pt x="24666" y="136644"/>
                    <a:pt x="25930" y="138113"/>
                    <a:pt x="26988" y="139700"/>
                  </a:cubicBezTo>
                  <a:cubicBezTo>
                    <a:pt x="27517" y="142346"/>
                    <a:pt x="28293" y="144954"/>
                    <a:pt x="28575" y="147638"/>
                  </a:cubicBezTo>
                  <a:cubicBezTo>
                    <a:pt x="29353" y="155024"/>
                    <a:pt x="29004" y="162527"/>
                    <a:pt x="30163" y="169863"/>
                  </a:cubicBezTo>
                  <a:cubicBezTo>
                    <a:pt x="30607" y="172678"/>
                    <a:pt x="32338" y="175132"/>
                    <a:pt x="33338" y="177800"/>
                  </a:cubicBezTo>
                  <a:cubicBezTo>
                    <a:pt x="33926" y="179367"/>
                    <a:pt x="34396" y="180975"/>
                    <a:pt x="34925" y="182563"/>
                  </a:cubicBezTo>
                  <a:cubicBezTo>
                    <a:pt x="35454" y="187325"/>
                    <a:pt x="35835" y="192106"/>
                    <a:pt x="36513" y="196850"/>
                  </a:cubicBezTo>
                  <a:cubicBezTo>
                    <a:pt x="37186" y="201564"/>
                    <a:pt x="38530" y="206507"/>
                    <a:pt x="39688" y="211138"/>
                  </a:cubicBezTo>
                  <a:cubicBezTo>
                    <a:pt x="40473" y="222128"/>
                    <a:pt x="38263" y="231052"/>
                    <a:pt x="44450" y="239713"/>
                  </a:cubicBezTo>
                  <a:cubicBezTo>
                    <a:pt x="45755" y="241540"/>
                    <a:pt x="47625" y="242888"/>
                    <a:pt x="49213" y="244475"/>
                  </a:cubicBezTo>
                  <a:cubicBezTo>
                    <a:pt x="51040" y="249959"/>
                    <a:pt x="49762" y="250590"/>
                    <a:pt x="57150" y="250825"/>
                  </a:cubicBezTo>
                  <a:cubicBezTo>
                    <a:pt x="88360" y="251816"/>
                    <a:pt x="119592" y="251884"/>
                    <a:pt x="150813" y="252413"/>
                  </a:cubicBezTo>
                  <a:lnTo>
                    <a:pt x="198438" y="250825"/>
                  </a:lnTo>
                  <a:cubicBezTo>
                    <a:pt x="222645" y="249615"/>
                    <a:pt x="207694" y="248059"/>
                    <a:pt x="236538" y="247650"/>
                  </a:cubicBezTo>
                  <a:lnTo>
                    <a:pt x="728663" y="244475"/>
                  </a:lnTo>
                  <a:cubicBezTo>
                    <a:pt x="729721" y="242358"/>
                    <a:pt x="730165" y="239798"/>
                    <a:pt x="731838" y="238125"/>
                  </a:cubicBezTo>
                  <a:cubicBezTo>
                    <a:pt x="733511" y="236452"/>
                    <a:pt x="736133" y="236124"/>
                    <a:pt x="738188" y="234950"/>
                  </a:cubicBezTo>
                  <a:cubicBezTo>
                    <a:pt x="739844" y="234003"/>
                    <a:pt x="741275" y="232689"/>
                    <a:pt x="742950" y="231775"/>
                  </a:cubicBezTo>
                  <a:cubicBezTo>
                    <a:pt x="747105" y="229509"/>
                    <a:pt x="751712" y="228050"/>
                    <a:pt x="755650" y="225425"/>
                  </a:cubicBezTo>
                  <a:cubicBezTo>
                    <a:pt x="758141" y="223765"/>
                    <a:pt x="759727" y="221023"/>
                    <a:pt x="762000" y="219075"/>
                  </a:cubicBezTo>
                  <a:cubicBezTo>
                    <a:pt x="765141" y="216383"/>
                    <a:pt x="769511" y="214526"/>
                    <a:pt x="773113" y="212725"/>
                  </a:cubicBezTo>
                  <a:cubicBezTo>
                    <a:pt x="774700" y="210608"/>
                    <a:pt x="775842" y="208069"/>
                    <a:pt x="777875" y="206375"/>
                  </a:cubicBezTo>
                  <a:cubicBezTo>
                    <a:pt x="779161" y="205304"/>
                    <a:pt x="781352" y="205859"/>
                    <a:pt x="782638" y="204788"/>
                  </a:cubicBezTo>
                  <a:cubicBezTo>
                    <a:pt x="798098" y="191906"/>
                    <a:pt x="776735" y="203770"/>
                    <a:pt x="793750" y="195263"/>
                  </a:cubicBezTo>
                  <a:cubicBezTo>
                    <a:pt x="796396" y="187327"/>
                    <a:pt x="793985" y="192887"/>
                    <a:pt x="800100" y="184150"/>
                  </a:cubicBezTo>
                  <a:cubicBezTo>
                    <a:pt x="802288" y="181024"/>
                    <a:pt x="806450" y="174625"/>
                    <a:pt x="806450" y="174625"/>
                  </a:cubicBezTo>
                  <a:cubicBezTo>
                    <a:pt x="809682" y="161703"/>
                    <a:pt x="805514" y="174878"/>
                    <a:pt x="812800" y="161925"/>
                  </a:cubicBezTo>
                  <a:cubicBezTo>
                    <a:pt x="828859" y="133376"/>
                    <a:pt x="816071" y="151213"/>
                    <a:pt x="827088" y="136525"/>
                  </a:cubicBezTo>
                  <a:cubicBezTo>
                    <a:pt x="830171" y="127273"/>
                    <a:pt x="827927" y="133260"/>
                    <a:pt x="835025" y="119063"/>
                  </a:cubicBezTo>
                  <a:cubicBezTo>
                    <a:pt x="836083" y="116946"/>
                    <a:pt x="837626" y="115009"/>
                    <a:pt x="838200" y="112713"/>
                  </a:cubicBezTo>
                  <a:cubicBezTo>
                    <a:pt x="840296" y="104331"/>
                    <a:pt x="839387" y="106017"/>
                    <a:pt x="844550" y="96838"/>
                  </a:cubicBezTo>
                  <a:cubicBezTo>
                    <a:pt x="845030" y="95985"/>
                    <a:pt x="855251" y="79944"/>
                    <a:pt x="857250" y="74613"/>
                  </a:cubicBezTo>
                  <a:cubicBezTo>
                    <a:pt x="860309" y="66457"/>
                    <a:pt x="857401" y="69398"/>
                    <a:pt x="860425" y="60325"/>
                  </a:cubicBezTo>
                  <a:cubicBezTo>
                    <a:pt x="861173" y="58080"/>
                    <a:pt x="862668" y="56150"/>
                    <a:pt x="863600" y="53975"/>
                  </a:cubicBezTo>
                  <a:cubicBezTo>
                    <a:pt x="865235" y="50161"/>
                    <a:pt x="865621" y="46902"/>
                    <a:pt x="866775" y="42863"/>
                  </a:cubicBezTo>
                  <a:cubicBezTo>
                    <a:pt x="871330" y="26921"/>
                    <a:pt x="864989" y="51599"/>
                    <a:pt x="869950" y="31750"/>
                  </a:cubicBezTo>
                  <a:cubicBezTo>
                    <a:pt x="869421" y="24342"/>
                    <a:pt x="872875" y="15425"/>
                    <a:pt x="868363" y="9525"/>
                  </a:cubicBezTo>
                  <a:cubicBezTo>
                    <a:pt x="864387" y="4326"/>
                    <a:pt x="855827" y="5404"/>
                    <a:pt x="849313" y="4763"/>
                  </a:cubicBezTo>
                  <a:cubicBezTo>
                    <a:pt x="823460" y="2220"/>
                    <a:pt x="771525" y="0"/>
                    <a:pt x="771525" y="0"/>
                  </a:cubicBezTo>
                  <a:lnTo>
                    <a:pt x="611188" y="1588"/>
                  </a:lnTo>
                  <a:cubicBezTo>
                    <a:pt x="591508" y="2301"/>
                    <a:pt x="572012" y="5664"/>
                    <a:pt x="552450" y="7938"/>
                  </a:cubicBezTo>
                  <a:cubicBezTo>
                    <a:pt x="549253" y="8310"/>
                    <a:pt x="546136" y="9296"/>
                    <a:pt x="542925" y="9525"/>
                  </a:cubicBezTo>
                  <a:cubicBezTo>
                    <a:pt x="523894" y="10884"/>
                    <a:pt x="504825" y="11642"/>
                    <a:pt x="485775" y="12700"/>
                  </a:cubicBezTo>
                  <a:cubicBezTo>
                    <a:pt x="451379" y="16933"/>
                    <a:pt x="417224" y="24254"/>
                    <a:pt x="382588" y="25400"/>
                  </a:cubicBezTo>
                  <a:cubicBezTo>
                    <a:pt x="273109" y="29023"/>
                    <a:pt x="163509" y="25997"/>
                    <a:pt x="53975" y="26988"/>
                  </a:cubicBezTo>
                  <a:cubicBezTo>
                    <a:pt x="46548" y="27055"/>
                    <a:pt x="39175" y="28380"/>
                    <a:pt x="31750" y="28575"/>
                  </a:cubicBezTo>
                  <a:cubicBezTo>
                    <a:pt x="19054" y="28909"/>
                    <a:pt x="5291" y="33867"/>
                    <a:pt x="0" y="34925"/>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39" name="Gerader Verbinder 138">
              <a:extLst>
                <a:ext uri="{FF2B5EF4-FFF2-40B4-BE49-F238E27FC236}">
                  <a16:creationId xmlns:a16="http://schemas.microsoft.com/office/drawing/2014/main" id="{60C79E6B-F7C5-A74B-77C1-C537106A0538}"/>
                </a:ext>
              </a:extLst>
            </p:cNvPr>
            <p:cNvCxnSpPr>
              <a:cxnSpLocks/>
            </p:cNvCxnSpPr>
            <p:nvPr/>
          </p:nvCxnSpPr>
          <p:spPr>
            <a:xfrm>
              <a:off x="8665910" y="3639394"/>
              <a:ext cx="679172" cy="0"/>
            </a:xfrm>
            <a:prstGeom prst="line">
              <a:avLst/>
            </a:prstGeom>
            <a:ln w="19050">
              <a:solidFill>
                <a:srgbClr val="0032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929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5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Gerade Verbindung mit Pfeil 25">
            <a:extLst>
              <a:ext uri="{FF2B5EF4-FFF2-40B4-BE49-F238E27FC236}">
                <a16:creationId xmlns:a16="http://schemas.microsoft.com/office/drawing/2014/main" id="{E98E0B20-9013-D07C-1D84-F65603997CC8}"/>
              </a:ext>
            </a:extLst>
          </p:cNvPr>
          <p:cNvCxnSpPr>
            <a:cxnSpLocks/>
          </p:cNvCxnSpPr>
          <p:nvPr/>
        </p:nvCxnSpPr>
        <p:spPr>
          <a:xfrm flipH="1">
            <a:off x="6095993" y="1728435"/>
            <a:ext cx="1" cy="3072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Titel 54">
            <a:extLst>
              <a:ext uri="{FF2B5EF4-FFF2-40B4-BE49-F238E27FC236}">
                <a16:creationId xmlns:a16="http://schemas.microsoft.com/office/drawing/2014/main" id="{557809A4-B7DB-E590-8D7A-876DD9D5EE4C}"/>
              </a:ext>
            </a:extLst>
          </p:cNvPr>
          <p:cNvSpPr>
            <a:spLocks noGrp="1"/>
          </p:cNvSpPr>
          <p:nvPr>
            <p:ph type="title"/>
          </p:nvPr>
        </p:nvSpPr>
        <p:spPr>
          <a:xfrm>
            <a:off x="266076" y="258191"/>
            <a:ext cx="11671924" cy="482514"/>
          </a:xfrm>
        </p:spPr>
        <p:txBody>
          <a:bodyPr>
            <a:normAutofit fontScale="90000"/>
          </a:bodyPr>
          <a:lstStyle/>
          <a:p>
            <a:pPr algn="ctr"/>
            <a:r>
              <a:rPr lang="en-US" dirty="0"/>
              <a:t>How does the organic matter alter in a thermokarst affected landscape?</a:t>
            </a:r>
            <a:endParaRPr lang="de-DE" dirty="0"/>
          </a:p>
        </p:txBody>
      </p:sp>
      <p:sp>
        <p:nvSpPr>
          <p:cNvPr id="4" name="Datumsplatzhalter 3">
            <a:extLst>
              <a:ext uri="{FF2B5EF4-FFF2-40B4-BE49-F238E27FC236}">
                <a16:creationId xmlns:a16="http://schemas.microsoft.com/office/drawing/2014/main" id="{8FFF8748-0343-3A4A-1ED5-0247BBF22171}"/>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E8150DE9-9C8F-1540-ECF2-BF0CD5AAA5DB}"/>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8</a:t>
            </a:fld>
            <a:endParaRPr lang="en-GB" noProof="0" dirty="0"/>
          </a:p>
        </p:txBody>
      </p:sp>
      <p:cxnSp>
        <p:nvCxnSpPr>
          <p:cNvPr id="12" name="Gerader Verbinder 11">
            <a:extLst>
              <a:ext uri="{FF2B5EF4-FFF2-40B4-BE49-F238E27FC236}">
                <a16:creationId xmlns:a16="http://schemas.microsoft.com/office/drawing/2014/main" id="{68984866-43E1-C6DE-C5D0-B5F895977422}"/>
              </a:ext>
            </a:extLst>
          </p:cNvPr>
          <p:cNvCxnSpPr>
            <a:cxnSpLocks/>
            <a:endCxn id="9" idx="0"/>
          </p:cNvCxnSpPr>
          <p:nvPr/>
        </p:nvCxnSpPr>
        <p:spPr>
          <a:xfrm flipH="1">
            <a:off x="6095997" y="4143263"/>
            <a:ext cx="1" cy="7690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88DF5FAF-69C7-96DF-F04C-FA898325B326}"/>
              </a:ext>
            </a:extLst>
          </p:cNvPr>
          <p:cNvCxnSpPr>
            <a:cxnSpLocks/>
            <a:stCxn id="2" idx="2"/>
          </p:cNvCxnSpPr>
          <p:nvPr/>
        </p:nvCxnSpPr>
        <p:spPr>
          <a:xfrm>
            <a:off x="6095994" y="4229230"/>
            <a:ext cx="2945958" cy="6016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4293C425-EF0C-46D2-21E1-E1FDC4673EDA}"/>
              </a:ext>
            </a:extLst>
          </p:cNvPr>
          <p:cNvCxnSpPr>
            <a:cxnSpLocks/>
            <a:stCxn id="2" idx="2"/>
          </p:cNvCxnSpPr>
          <p:nvPr/>
        </p:nvCxnSpPr>
        <p:spPr>
          <a:xfrm flipH="1">
            <a:off x="3165938" y="4229230"/>
            <a:ext cx="2930056" cy="5805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hteck: abgerundete Ecken 8">
            <a:extLst>
              <a:ext uri="{FF2B5EF4-FFF2-40B4-BE49-F238E27FC236}">
                <a16:creationId xmlns:a16="http://schemas.microsoft.com/office/drawing/2014/main" id="{A73B9830-2880-A439-BF0C-960932449E7B}"/>
              </a:ext>
            </a:extLst>
          </p:cNvPr>
          <p:cNvSpPr/>
          <p:nvPr/>
        </p:nvSpPr>
        <p:spPr>
          <a:xfrm>
            <a:off x="5233984" y="4912346"/>
            <a:ext cx="1724025" cy="685800"/>
          </a:xfrm>
          <a:prstGeom prst="roundRect">
            <a:avLst>
              <a:gd name="adj" fmla="val 333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Source</a:t>
            </a:r>
          </a:p>
        </p:txBody>
      </p:sp>
      <p:sp>
        <p:nvSpPr>
          <p:cNvPr id="10" name="Rechteck: abgerundete Ecken 9">
            <a:extLst>
              <a:ext uri="{FF2B5EF4-FFF2-40B4-BE49-F238E27FC236}">
                <a16:creationId xmlns:a16="http://schemas.microsoft.com/office/drawing/2014/main" id="{1C75B4D3-480F-67CC-1866-A3AED90BB33C}"/>
              </a:ext>
            </a:extLst>
          </p:cNvPr>
          <p:cNvSpPr/>
          <p:nvPr/>
        </p:nvSpPr>
        <p:spPr>
          <a:xfrm>
            <a:off x="7875765" y="4786715"/>
            <a:ext cx="1724025" cy="685800"/>
          </a:xfrm>
          <a:prstGeom prst="roundRect">
            <a:avLst>
              <a:gd name="adj" fmla="val 358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Quality</a:t>
            </a:r>
          </a:p>
        </p:txBody>
      </p:sp>
      <p:sp>
        <p:nvSpPr>
          <p:cNvPr id="8" name="Rechteck: abgerundete Ecken 7">
            <a:extLst>
              <a:ext uri="{FF2B5EF4-FFF2-40B4-BE49-F238E27FC236}">
                <a16:creationId xmlns:a16="http://schemas.microsoft.com/office/drawing/2014/main" id="{5FC32D92-7CAA-ADD9-D34F-029F842726FE}"/>
              </a:ext>
            </a:extLst>
          </p:cNvPr>
          <p:cNvSpPr/>
          <p:nvPr/>
        </p:nvSpPr>
        <p:spPr>
          <a:xfrm>
            <a:off x="2592210" y="4790849"/>
            <a:ext cx="1724025" cy="685800"/>
          </a:xfrm>
          <a:prstGeom prst="roundRect">
            <a:avLst>
              <a:gd name="adj" fmla="val 333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Quantity</a:t>
            </a:r>
          </a:p>
        </p:txBody>
      </p:sp>
      <p:sp>
        <p:nvSpPr>
          <p:cNvPr id="18" name="Rechteck: abgerundete Ecken 17">
            <a:extLst>
              <a:ext uri="{FF2B5EF4-FFF2-40B4-BE49-F238E27FC236}">
                <a16:creationId xmlns:a16="http://schemas.microsoft.com/office/drawing/2014/main" id="{219F1DDC-A1C7-670B-EC43-33C34B275D5E}"/>
              </a:ext>
            </a:extLst>
          </p:cNvPr>
          <p:cNvSpPr/>
          <p:nvPr/>
        </p:nvSpPr>
        <p:spPr>
          <a:xfrm>
            <a:off x="1467318" y="789524"/>
            <a:ext cx="9257352" cy="959231"/>
          </a:xfrm>
          <a:prstGeom prst="roundRect">
            <a:avLst>
              <a:gd name="adj" fmla="val 315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Analysing biochemical, hydrochemical and sedimentological parameters and biomarker proxies at four landscape units along a thermokarst transect</a:t>
            </a:r>
          </a:p>
        </p:txBody>
      </p:sp>
      <p:cxnSp>
        <p:nvCxnSpPr>
          <p:cNvPr id="28" name="Gerade Verbindung mit Pfeil 27">
            <a:extLst>
              <a:ext uri="{FF2B5EF4-FFF2-40B4-BE49-F238E27FC236}">
                <a16:creationId xmlns:a16="http://schemas.microsoft.com/office/drawing/2014/main" id="{C6C6E2B0-4D0C-2F4F-A06B-124835510B5D}"/>
              </a:ext>
            </a:extLst>
          </p:cNvPr>
          <p:cNvCxnSpPr>
            <a:cxnSpLocks/>
          </p:cNvCxnSpPr>
          <p:nvPr/>
        </p:nvCxnSpPr>
        <p:spPr>
          <a:xfrm>
            <a:off x="6095996" y="2750721"/>
            <a:ext cx="2" cy="497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hteck: abgerundete Ecken 1">
            <a:extLst>
              <a:ext uri="{FF2B5EF4-FFF2-40B4-BE49-F238E27FC236}">
                <a16:creationId xmlns:a16="http://schemas.microsoft.com/office/drawing/2014/main" id="{AA2CA5AD-3163-7FD0-9557-AE005BE7FB69}"/>
              </a:ext>
            </a:extLst>
          </p:cNvPr>
          <p:cNvSpPr/>
          <p:nvPr/>
        </p:nvSpPr>
        <p:spPr>
          <a:xfrm>
            <a:off x="1467318" y="3269999"/>
            <a:ext cx="9257352" cy="959231"/>
          </a:xfrm>
          <a:prstGeom prst="roundRect">
            <a:avLst>
              <a:gd name="adj" fmla="val 315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Characterisation of the organic matter in the four landscape units and permafrost layers</a:t>
            </a:r>
          </a:p>
        </p:txBody>
      </p:sp>
      <p:sp>
        <p:nvSpPr>
          <p:cNvPr id="3" name="Rechteck: abgerundete Ecken 2">
            <a:extLst>
              <a:ext uri="{FF2B5EF4-FFF2-40B4-BE49-F238E27FC236}">
                <a16:creationId xmlns:a16="http://schemas.microsoft.com/office/drawing/2014/main" id="{48D0165B-64E1-06D6-4F1E-4519D2426E65}"/>
              </a:ext>
            </a:extLst>
          </p:cNvPr>
          <p:cNvSpPr/>
          <p:nvPr/>
        </p:nvSpPr>
        <p:spPr>
          <a:xfrm>
            <a:off x="1467318" y="2028920"/>
            <a:ext cx="9257352" cy="959231"/>
          </a:xfrm>
          <a:prstGeom prst="roundRect">
            <a:avLst>
              <a:gd name="adj" fmla="val 315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Reconstruction of the evolution of the landscape along the transect</a:t>
            </a:r>
          </a:p>
        </p:txBody>
      </p:sp>
      <p:sp>
        <p:nvSpPr>
          <p:cNvPr id="50" name="Pfeil: nach unten gekrümmt 49">
            <a:extLst>
              <a:ext uri="{FF2B5EF4-FFF2-40B4-BE49-F238E27FC236}">
                <a16:creationId xmlns:a16="http://schemas.microsoft.com/office/drawing/2014/main" id="{4527E7A3-A7BE-1FEB-96C0-9C8F7F0EEF42}"/>
              </a:ext>
            </a:extLst>
          </p:cNvPr>
          <p:cNvSpPr/>
          <p:nvPr/>
        </p:nvSpPr>
        <p:spPr>
          <a:xfrm>
            <a:off x="4316235" y="5075369"/>
            <a:ext cx="917749" cy="64089"/>
          </a:xfrm>
          <a:prstGeom prst="curvedDownArrow">
            <a:avLst/>
          </a:prstGeom>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51" name="Pfeil: nach unten gekrümmt 50">
            <a:extLst>
              <a:ext uri="{FF2B5EF4-FFF2-40B4-BE49-F238E27FC236}">
                <a16:creationId xmlns:a16="http://schemas.microsoft.com/office/drawing/2014/main" id="{12568EE6-EA97-7364-91B6-C5BE4C0FF197}"/>
              </a:ext>
            </a:extLst>
          </p:cNvPr>
          <p:cNvSpPr/>
          <p:nvPr/>
        </p:nvSpPr>
        <p:spPr>
          <a:xfrm>
            <a:off x="6958009" y="5097950"/>
            <a:ext cx="917749" cy="64089"/>
          </a:xfrm>
          <a:prstGeom prst="curvedDownArrow">
            <a:avLst/>
          </a:prstGeom>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52" name="Pfeil: nach unten gekrümmt 51">
            <a:extLst>
              <a:ext uri="{FF2B5EF4-FFF2-40B4-BE49-F238E27FC236}">
                <a16:creationId xmlns:a16="http://schemas.microsoft.com/office/drawing/2014/main" id="{14DA013B-2DFD-41B8-E813-0EC631C83B25}"/>
              </a:ext>
            </a:extLst>
          </p:cNvPr>
          <p:cNvSpPr/>
          <p:nvPr/>
        </p:nvSpPr>
        <p:spPr>
          <a:xfrm rot="10800000">
            <a:off x="4316235" y="5196671"/>
            <a:ext cx="917749" cy="64089"/>
          </a:xfrm>
          <a:prstGeom prst="curvedDownArrow">
            <a:avLst/>
          </a:prstGeom>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54" name="Pfeil: nach unten gekrümmt 53">
            <a:extLst>
              <a:ext uri="{FF2B5EF4-FFF2-40B4-BE49-F238E27FC236}">
                <a16:creationId xmlns:a16="http://schemas.microsoft.com/office/drawing/2014/main" id="{2415B240-10C8-D290-A87A-EB82040E108B}"/>
              </a:ext>
            </a:extLst>
          </p:cNvPr>
          <p:cNvSpPr/>
          <p:nvPr/>
        </p:nvSpPr>
        <p:spPr>
          <a:xfrm rot="10800000">
            <a:off x="6958009" y="5255246"/>
            <a:ext cx="917749" cy="64089"/>
          </a:xfrm>
          <a:prstGeom prst="curvedDownArrow">
            <a:avLst/>
          </a:prstGeom>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36157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8" grpId="0" animBg="1"/>
      <p:bldP spid="2" grpId="0" animBg="1"/>
      <p:bldP spid="3" grpId="0" animBg="1"/>
      <p:bldP spid="50" grpId="0" animBg="1"/>
      <p:bldP spid="51" grpId="0" animBg="1"/>
      <p:bldP spid="5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9DE77-D825-C83D-4B1F-65627E1B48C6}"/>
              </a:ext>
            </a:extLst>
          </p:cNvPr>
          <p:cNvSpPr>
            <a:spLocks noGrp="1"/>
          </p:cNvSpPr>
          <p:nvPr>
            <p:ph type="title"/>
          </p:nvPr>
        </p:nvSpPr>
        <p:spPr/>
        <p:txBody>
          <a:bodyPr>
            <a:normAutofit fontScale="90000"/>
          </a:bodyPr>
          <a:lstStyle/>
          <a:p>
            <a:r>
              <a:rPr lang="en-GB" noProof="0" dirty="0"/>
              <a:t>Biomarker – molecular fossils to characterise the OM</a:t>
            </a:r>
          </a:p>
        </p:txBody>
      </p:sp>
      <p:sp>
        <p:nvSpPr>
          <p:cNvPr id="4" name="Datumsplatzhalter 3">
            <a:extLst>
              <a:ext uri="{FF2B5EF4-FFF2-40B4-BE49-F238E27FC236}">
                <a16:creationId xmlns:a16="http://schemas.microsoft.com/office/drawing/2014/main" id="{796D1952-D827-5A09-D556-A0A966B562C2}"/>
              </a:ext>
            </a:extLst>
          </p:cNvPr>
          <p:cNvSpPr>
            <a:spLocks noGrp="1"/>
          </p:cNvSpPr>
          <p:nvPr>
            <p:ph type="dt" sz="half" idx="10"/>
          </p:nvPr>
        </p:nvSpPr>
        <p:spPr/>
        <p:txBody>
          <a:bodyPr/>
          <a:lstStyle/>
          <a:p>
            <a:pPr>
              <a:lnSpc>
                <a:spcPct val="150000"/>
              </a:lnSpc>
            </a:pPr>
            <a:r>
              <a:rPr lang="en-GB" noProof="0"/>
              <a:t>Saturday, 06 May 2026</a:t>
            </a:r>
            <a:endParaRPr lang="en-GB" noProof="0" dirty="0"/>
          </a:p>
        </p:txBody>
      </p:sp>
      <p:sp>
        <p:nvSpPr>
          <p:cNvPr id="5" name="Foliennummernplatzhalter 4">
            <a:extLst>
              <a:ext uri="{FF2B5EF4-FFF2-40B4-BE49-F238E27FC236}">
                <a16:creationId xmlns:a16="http://schemas.microsoft.com/office/drawing/2014/main" id="{6B79C2B5-86E2-D25E-A2A7-ABBC352FA6F9}"/>
              </a:ext>
            </a:extLst>
          </p:cNvPr>
          <p:cNvSpPr>
            <a:spLocks noGrp="1"/>
          </p:cNvSpPr>
          <p:nvPr>
            <p:ph type="sldNum" sz="quarter" idx="12"/>
          </p:nvPr>
        </p:nvSpPr>
        <p:spPr/>
        <p:txBody>
          <a:bodyPr/>
          <a:lstStyle/>
          <a:p>
            <a:r>
              <a:rPr lang="de-DE" dirty="0"/>
              <a:t>EGU 2026 – Carolin Frauhammer</a:t>
            </a:r>
          </a:p>
          <a:p>
            <a:fld id="{E5ED3353-6082-4320-8390-9AF86134CC09}" type="slidenum">
              <a:rPr lang="en-GB" noProof="0" smtClean="0"/>
              <a:pPr/>
              <a:t>9</a:t>
            </a:fld>
            <a:endParaRPr lang="en-GB" noProof="0" dirty="0"/>
          </a:p>
        </p:txBody>
      </p:sp>
      <p:grpSp>
        <p:nvGrpSpPr>
          <p:cNvPr id="6" name="Gruppieren 5">
            <a:extLst>
              <a:ext uri="{FF2B5EF4-FFF2-40B4-BE49-F238E27FC236}">
                <a16:creationId xmlns:a16="http://schemas.microsoft.com/office/drawing/2014/main" id="{52E31367-7938-2FD8-4135-9825DCB008B3}"/>
              </a:ext>
            </a:extLst>
          </p:cNvPr>
          <p:cNvGrpSpPr/>
          <p:nvPr/>
        </p:nvGrpSpPr>
        <p:grpSpPr>
          <a:xfrm rot="20516619">
            <a:off x="2674627" y="996928"/>
            <a:ext cx="1800013" cy="923330"/>
            <a:chOff x="3000587" y="1811867"/>
            <a:chExt cx="1800013" cy="923330"/>
          </a:xfrm>
        </p:grpSpPr>
        <p:sp>
          <p:nvSpPr>
            <p:cNvPr id="7" name="Textfeld 6">
              <a:extLst>
                <a:ext uri="{FF2B5EF4-FFF2-40B4-BE49-F238E27FC236}">
                  <a16:creationId xmlns:a16="http://schemas.microsoft.com/office/drawing/2014/main" id="{45113DC1-A91E-03CC-03B2-01FF07BC8074}"/>
                </a:ext>
              </a:extLst>
            </p:cNvPr>
            <p:cNvSpPr txBox="1"/>
            <p:nvPr/>
          </p:nvSpPr>
          <p:spPr>
            <a:xfrm>
              <a:off x="3000587" y="1811867"/>
              <a:ext cx="1800013" cy="923330"/>
            </a:xfrm>
            <a:prstGeom prst="rect">
              <a:avLst/>
            </a:prstGeom>
            <a:noFill/>
          </p:spPr>
          <p:txBody>
            <a:bodyPr wrap="square" rtlCol="0">
              <a:spAutoFit/>
            </a:bodyPr>
            <a:lstStyle/>
            <a:p>
              <a:r>
                <a:rPr lang="en-GB" noProof="0" dirty="0">
                  <a:latin typeface="Comic Sans MS" panose="030F0702030302020204" pitchFamily="66" charset="0"/>
                </a:rPr>
                <a:t>    H </a:t>
              </a:r>
              <a:r>
                <a:rPr lang="en-GB" noProof="0" dirty="0" err="1">
                  <a:latin typeface="Comic Sans MS" panose="030F0702030302020204" pitchFamily="66" charset="0"/>
                </a:rPr>
                <a:t>H</a:t>
              </a:r>
              <a:r>
                <a:rPr lang="en-GB" noProof="0" dirty="0">
                  <a:latin typeface="Comic Sans MS" panose="030F0702030302020204" pitchFamily="66" charset="0"/>
                </a:rPr>
                <a:t> </a:t>
              </a:r>
              <a:r>
                <a:rPr lang="en-GB" noProof="0" dirty="0" err="1">
                  <a:latin typeface="Comic Sans MS" panose="030F0702030302020204" pitchFamily="66" charset="0"/>
                </a:rPr>
                <a:t>H</a:t>
              </a:r>
              <a:r>
                <a:rPr lang="en-GB" noProof="0" dirty="0">
                  <a:latin typeface="Comic Sans MS" panose="030F0702030302020204" pitchFamily="66" charset="0"/>
                </a:rPr>
                <a:t> </a:t>
              </a:r>
              <a:r>
                <a:rPr lang="en-GB" noProof="0" dirty="0" err="1">
                  <a:latin typeface="Comic Sans MS" panose="030F0702030302020204" pitchFamily="66" charset="0"/>
                </a:rPr>
                <a:t>H</a:t>
              </a:r>
              <a:r>
                <a:rPr lang="en-GB" noProof="0" dirty="0">
                  <a:latin typeface="Comic Sans MS" panose="030F0702030302020204" pitchFamily="66" charset="0"/>
                </a:rPr>
                <a:t> </a:t>
              </a:r>
              <a:r>
                <a:rPr lang="en-GB" noProof="0" dirty="0" err="1">
                  <a:latin typeface="Comic Sans MS" panose="030F0702030302020204" pitchFamily="66" charset="0"/>
                </a:rPr>
                <a:t>H</a:t>
              </a:r>
              <a:endParaRPr lang="en-GB" noProof="0" dirty="0">
                <a:latin typeface="Comic Sans MS" panose="030F0702030302020204" pitchFamily="66" charset="0"/>
              </a:endParaRPr>
            </a:p>
            <a:p>
              <a:r>
                <a:rPr lang="en-GB" noProof="0" dirty="0">
                  <a:latin typeface="Comic Sans MS" panose="030F0702030302020204" pitchFamily="66" charset="0"/>
                </a:rPr>
                <a:t>H-C-C-C-C-C-H</a:t>
              </a:r>
            </a:p>
            <a:p>
              <a:r>
                <a:rPr lang="en-GB" noProof="0" dirty="0">
                  <a:latin typeface="Comic Sans MS" panose="030F0702030302020204" pitchFamily="66" charset="0"/>
                </a:rPr>
                <a:t>    H </a:t>
              </a:r>
              <a:r>
                <a:rPr lang="en-GB" noProof="0" dirty="0" err="1">
                  <a:latin typeface="Comic Sans MS" panose="030F0702030302020204" pitchFamily="66" charset="0"/>
                </a:rPr>
                <a:t>H</a:t>
              </a:r>
              <a:r>
                <a:rPr lang="en-GB" noProof="0" dirty="0">
                  <a:latin typeface="Comic Sans MS" panose="030F0702030302020204" pitchFamily="66" charset="0"/>
                </a:rPr>
                <a:t> </a:t>
              </a:r>
              <a:r>
                <a:rPr lang="en-GB" noProof="0" dirty="0" err="1">
                  <a:latin typeface="Comic Sans MS" panose="030F0702030302020204" pitchFamily="66" charset="0"/>
                </a:rPr>
                <a:t>H</a:t>
              </a:r>
              <a:r>
                <a:rPr lang="en-GB" noProof="0" dirty="0">
                  <a:latin typeface="Comic Sans MS" panose="030F0702030302020204" pitchFamily="66" charset="0"/>
                </a:rPr>
                <a:t> </a:t>
              </a:r>
              <a:r>
                <a:rPr lang="en-GB" noProof="0" dirty="0" err="1">
                  <a:latin typeface="Comic Sans MS" panose="030F0702030302020204" pitchFamily="66" charset="0"/>
                </a:rPr>
                <a:t>H</a:t>
              </a:r>
              <a:r>
                <a:rPr lang="en-GB" noProof="0" dirty="0">
                  <a:latin typeface="Comic Sans MS" panose="030F0702030302020204" pitchFamily="66" charset="0"/>
                </a:rPr>
                <a:t> </a:t>
              </a:r>
              <a:r>
                <a:rPr lang="en-GB" noProof="0" dirty="0" err="1">
                  <a:latin typeface="Comic Sans MS" panose="030F0702030302020204" pitchFamily="66" charset="0"/>
                </a:rPr>
                <a:t>H</a:t>
              </a:r>
              <a:endParaRPr lang="en-GB" noProof="0" dirty="0">
                <a:latin typeface="Comic Sans MS" panose="030F0702030302020204" pitchFamily="66" charset="0"/>
              </a:endParaRPr>
            </a:p>
          </p:txBody>
        </p:sp>
        <p:grpSp>
          <p:nvGrpSpPr>
            <p:cNvPr id="8" name="Gruppieren 7">
              <a:extLst>
                <a:ext uri="{FF2B5EF4-FFF2-40B4-BE49-F238E27FC236}">
                  <a16:creationId xmlns:a16="http://schemas.microsoft.com/office/drawing/2014/main" id="{0FE767BD-8EDB-C5EA-8EE7-38EB2116EBFF}"/>
                </a:ext>
              </a:extLst>
            </p:cNvPr>
            <p:cNvGrpSpPr/>
            <p:nvPr/>
          </p:nvGrpSpPr>
          <p:grpSpPr>
            <a:xfrm>
              <a:off x="3445934" y="2072223"/>
              <a:ext cx="960967" cy="74080"/>
              <a:chOff x="3445934" y="2072223"/>
              <a:chExt cx="960967" cy="74080"/>
            </a:xfrm>
          </p:grpSpPr>
          <p:cxnSp>
            <p:nvCxnSpPr>
              <p:cNvPr id="15" name="Gerader Verbinder 14">
                <a:extLst>
                  <a:ext uri="{FF2B5EF4-FFF2-40B4-BE49-F238E27FC236}">
                    <a16:creationId xmlns:a16="http://schemas.microsoft.com/office/drawing/2014/main" id="{B3F3B2EC-BDE8-350D-7162-17A491EF862D}"/>
                  </a:ext>
                </a:extLst>
              </p:cNvPr>
              <p:cNvCxnSpPr>
                <a:cxnSpLocks/>
              </p:cNvCxnSpPr>
              <p:nvPr/>
            </p:nvCxnSpPr>
            <p:spPr>
              <a:xfrm>
                <a:off x="3445934" y="2072223"/>
                <a:ext cx="0" cy="6350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B9112880-C433-80D0-62AA-33437EAC237E}"/>
                  </a:ext>
                </a:extLst>
              </p:cNvPr>
              <p:cNvCxnSpPr>
                <a:cxnSpLocks/>
              </p:cNvCxnSpPr>
              <p:nvPr/>
            </p:nvCxnSpPr>
            <p:spPr>
              <a:xfrm>
                <a:off x="3699931" y="2080688"/>
                <a:ext cx="0" cy="6350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AEA93FEB-BD7F-45CD-8747-98D16C0213BB}"/>
                  </a:ext>
                </a:extLst>
              </p:cNvPr>
              <p:cNvCxnSpPr>
                <a:cxnSpLocks/>
              </p:cNvCxnSpPr>
              <p:nvPr/>
            </p:nvCxnSpPr>
            <p:spPr>
              <a:xfrm>
                <a:off x="4406901" y="2082803"/>
                <a:ext cx="0" cy="6350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6255380F-A712-71A6-2741-34938CC61FCC}"/>
                  </a:ext>
                </a:extLst>
              </p:cNvPr>
              <p:cNvCxnSpPr>
                <a:cxnSpLocks/>
              </p:cNvCxnSpPr>
              <p:nvPr/>
            </p:nvCxnSpPr>
            <p:spPr>
              <a:xfrm>
                <a:off x="3936997" y="2080688"/>
                <a:ext cx="0" cy="6350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5D088D43-4D4E-4D8E-4E6D-27F6393D086B}"/>
                  </a:ext>
                </a:extLst>
              </p:cNvPr>
              <p:cNvCxnSpPr>
                <a:cxnSpLocks/>
              </p:cNvCxnSpPr>
              <p:nvPr/>
            </p:nvCxnSpPr>
            <p:spPr>
              <a:xfrm>
                <a:off x="4182533" y="2080688"/>
                <a:ext cx="0" cy="6350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9" name="Gruppieren 8">
              <a:extLst>
                <a:ext uri="{FF2B5EF4-FFF2-40B4-BE49-F238E27FC236}">
                  <a16:creationId xmlns:a16="http://schemas.microsoft.com/office/drawing/2014/main" id="{99152214-90E6-CFD6-4D0F-37305B99F0D3}"/>
                </a:ext>
              </a:extLst>
            </p:cNvPr>
            <p:cNvGrpSpPr/>
            <p:nvPr/>
          </p:nvGrpSpPr>
          <p:grpSpPr>
            <a:xfrm>
              <a:off x="3445934" y="2359039"/>
              <a:ext cx="960967" cy="74080"/>
              <a:chOff x="3445934" y="2072223"/>
              <a:chExt cx="960967" cy="74080"/>
            </a:xfrm>
          </p:grpSpPr>
          <p:cxnSp>
            <p:nvCxnSpPr>
              <p:cNvPr id="10" name="Gerader Verbinder 9">
                <a:extLst>
                  <a:ext uri="{FF2B5EF4-FFF2-40B4-BE49-F238E27FC236}">
                    <a16:creationId xmlns:a16="http://schemas.microsoft.com/office/drawing/2014/main" id="{D41EDF7B-94ED-4CB6-3E9C-105269D06E71}"/>
                  </a:ext>
                </a:extLst>
              </p:cNvPr>
              <p:cNvCxnSpPr>
                <a:cxnSpLocks/>
              </p:cNvCxnSpPr>
              <p:nvPr/>
            </p:nvCxnSpPr>
            <p:spPr>
              <a:xfrm>
                <a:off x="3445934" y="2072223"/>
                <a:ext cx="0" cy="6350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8EA37E47-47E1-6E61-D992-4EB3846D8BAF}"/>
                  </a:ext>
                </a:extLst>
              </p:cNvPr>
              <p:cNvCxnSpPr>
                <a:cxnSpLocks/>
              </p:cNvCxnSpPr>
              <p:nvPr/>
            </p:nvCxnSpPr>
            <p:spPr>
              <a:xfrm>
                <a:off x="3699931" y="2080688"/>
                <a:ext cx="0" cy="635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Gerader Verbinder 11">
                <a:extLst>
                  <a:ext uri="{FF2B5EF4-FFF2-40B4-BE49-F238E27FC236}">
                    <a16:creationId xmlns:a16="http://schemas.microsoft.com/office/drawing/2014/main" id="{5DEF745E-226F-BE96-CFBB-34231BAA15F3}"/>
                  </a:ext>
                </a:extLst>
              </p:cNvPr>
              <p:cNvCxnSpPr>
                <a:cxnSpLocks/>
              </p:cNvCxnSpPr>
              <p:nvPr/>
            </p:nvCxnSpPr>
            <p:spPr>
              <a:xfrm>
                <a:off x="4406901" y="2082803"/>
                <a:ext cx="0" cy="6350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Gerader Verbinder 12">
                <a:extLst>
                  <a:ext uri="{FF2B5EF4-FFF2-40B4-BE49-F238E27FC236}">
                    <a16:creationId xmlns:a16="http://schemas.microsoft.com/office/drawing/2014/main" id="{7A8C7FE4-1AD4-02CD-1F46-89786EE98A3E}"/>
                  </a:ext>
                </a:extLst>
              </p:cNvPr>
              <p:cNvCxnSpPr>
                <a:cxnSpLocks/>
              </p:cNvCxnSpPr>
              <p:nvPr/>
            </p:nvCxnSpPr>
            <p:spPr>
              <a:xfrm>
                <a:off x="3936997" y="2080688"/>
                <a:ext cx="0" cy="6350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76041592-9931-E3C9-CA01-A93CA4D5A124}"/>
                  </a:ext>
                </a:extLst>
              </p:cNvPr>
              <p:cNvCxnSpPr>
                <a:cxnSpLocks/>
              </p:cNvCxnSpPr>
              <p:nvPr/>
            </p:nvCxnSpPr>
            <p:spPr>
              <a:xfrm>
                <a:off x="4182533" y="2080688"/>
                <a:ext cx="0" cy="63500"/>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22" name="Inhaltsplatzhalter 2">
            <a:extLst>
              <a:ext uri="{FF2B5EF4-FFF2-40B4-BE49-F238E27FC236}">
                <a16:creationId xmlns:a16="http://schemas.microsoft.com/office/drawing/2014/main" id="{C187EAD3-24B3-491B-BA0F-C7691FF07D25}"/>
              </a:ext>
            </a:extLst>
          </p:cNvPr>
          <p:cNvSpPr>
            <a:spLocks noGrp="1"/>
          </p:cNvSpPr>
          <p:nvPr>
            <p:ph idx="1"/>
          </p:nvPr>
        </p:nvSpPr>
        <p:spPr>
          <a:xfrm>
            <a:off x="1097280" y="984775"/>
            <a:ext cx="10058400" cy="4741206"/>
          </a:xfrm>
        </p:spPr>
        <p:txBody>
          <a:bodyPr/>
          <a:lstStyle/>
          <a:p>
            <a:pPr marL="0" indent="0">
              <a:buNone/>
            </a:pPr>
            <a:endParaRPr lang="en-GB" noProof="0" dirty="0">
              <a:sym typeface="Wingdings" panose="05000000000000000000" pitchFamily="2" charset="2"/>
            </a:endParaRPr>
          </a:p>
          <a:p>
            <a:pPr marL="0" indent="0">
              <a:buNone/>
            </a:pPr>
            <a:r>
              <a:rPr lang="en-GB" noProof="0" dirty="0">
                <a:sym typeface="Wingdings" panose="05000000000000000000" pitchFamily="2" charset="2"/>
              </a:rPr>
              <a:t> n-alkanes</a:t>
            </a:r>
          </a:p>
          <a:p>
            <a:endParaRPr lang="en-GB" noProof="0" dirty="0"/>
          </a:p>
          <a:p>
            <a:pPr marL="0" indent="0">
              <a:buNone/>
            </a:pPr>
            <a:endParaRPr lang="en-GB" noProof="0" dirty="0"/>
          </a:p>
          <a:p>
            <a:r>
              <a:rPr lang="en-GB" noProof="0" dirty="0"/>
              <a:t> Total n-alkane content 		</a:t>
            </a:r>
            <a:r>
              <a:rPr lang="en-GB" noProof="0" dirty="0">
                <a:sym typeface="Wingdings" panose="05000000000000000000" pitchFamily="2" charset="2"/>
              </a:rPr>
              <a:t> </a:t>
            </a:r>
            <a:r>
              <a:rPr lang="en-GB" noProof="0" dirty="0"/>
              <a:t>Quality of OM</a:t>
            </a:r>
          </a:p>
          <a:p>
            <a:r>
              <a:rPr lang="en-GB" noProof="0" dirty="0"/>
              <a:t> Carbon Preference Index 	</a:t>
            </a:r>
            <a:r>
              <a:rPr lang="en-GB" noProof="0" dirty="0">
                <a:sym typeface="Wingdings" panose="05000000000000000000" pitchFamily="2" charset="2"/>
              </a:rPr>
              <a:t> </a:t>
            </a:r>
            <a:r>
              <a:rPr lang="en-GB" noProof="0" dirty="0"/>
              <a:t>Alteration of OM</a:t>
            </a:r>
          </a:p>
          <a:p>
            <a:r>
              <a:rPr lang="en-GB" noProof="0" dirty="0"/>
              <a:t> Average Chain Length 		</a:t>
            </a:r>
            <a:r>
              <a:rPr lang="en-GB" noProof="0" dirty="0">
                <a:sym typeface="Wingdings" panose="05000000000000000000" pitchFamily="2" charset="2"/>
              </a:rPr>
              <a:t> </a:t>
            </a:r>
            <a:r>
              <a:rPr lang="en-GB" noProof="0" dirty="0"/>
              <a:t>Origin of OM</a:t>
            </a:r>
          </a:p>
          <a:p>
            <a:r>
              <a:rPr lang="en-GB" noProof="0" dirty="0"/>
              <a:t> Aquatic and waxy OM proxy 	</a:t>
            </a:r>
            <a:r>
              <a:rPr lang="en-GB" noProof="0" dirty="0">
                <a:sym typeface="Wingdings" panose="05000000000000000000" pitchFamily="2" charset="2"/>
              </a:rPr>
              <a:t> </a:t>
            </a:r>
            <a:r>
              <a:rPr lang="en-GB" noProof="0" dirty="0"/>
              <a:t>Aquatic / terrestrial influence</a:t>
            </a:r>
          </a:p>
          <a:p>
            <a:endParaRPr lang="en-GB" noProof="0" dirty="0"/>
          </a:p>
          <a:p>
            <a:pPr marL="0" indent="0">
              <a:buNone/>
            </a:pPr>
            <a:r>
              <a:rPr lang="en-GB" noProof="0" dirty="0">
                <a:sym typeface="Wingdings" panose="05000000000000000000" pitchFamily="2" charset="2"/>
              </a:rPr>
              <a:t>	 to predict the future degradation  GHG potential of the OM</a:t>
            </a:r>
            <a:r>
              <a:rPr lang="en-GB" noProof="0" dirty="0"/>
              <a:t> </a:t>
            </a:r>
          </a:p>
        </p:txBody>
      </p:sp>
    </p:spTree>
    <p:extLst>
      <p:ext uri="{BB962C8B-B14F-4D97-AF65-F5344CB8AC3E}">
        <p14:creationId xmlns:p14="http://schemas.microsoft.com/office/powerpoint/2010/main" val="413110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
  <a:themeElements>
    <a:clrScheme name="Benutzerdefiniert 1">
      <a:dk1>
        <a:srgbClr val="000000"/>
      </a:dk1>
      <a:lt1>
        <a:sysClr val="window" lastClr="FFFFFF"/>
      </a:lt1>
      <a:dk2>
        <a:srgbClr val="637052"/>
      </a:dk2>
      <a:lt2>
        <a:srgbClr val="CCDDEA"/>
      </a:lt2>
      <a:accent1>
        <a:srgbClr val="0080B5"/>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5C97C2E-81FD-40EF-88E3-3DCB75708D99}">
  <we:reference id="wa104374368" version="1.0.0.0" store="de-DE" storeType="OMEX"/>
  <we:alternateReferences>
    <we:reference id="WA104374368" version="1.0.0.0" store="WA10437436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Retrospect</Template>
  <TotalTime>0</TotalTime>
  <Words>4017</Words>
  <Application>Microsoft Office PowerPoint</Application>
  <PresentationFormat>Breitbild</PresentationFormat>
  <Paragraphs>490</Paragraphs>
  <Slides>43</Slides>
  <Notes>20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43</vt:i4>
      </vt:variant>
    </vt:vector>
  </HeadingPairs>
  <TitlesOfParts>
    <vt:vector size="51" baseType="lpstr">
      <vt:lpstr>Arial</vt:lpstr>
      <vt:lpstr>Calibri</vt:lpstr>
      <vt:lpstr>Calibri Light</vt:lpstr>
      <vt:lpstr>Cambria Math</vt:lpstr>
      <vt:lpstr>Comic Sans MS</vt:lpstr>
      <vt:lpstr>Times New Roman</vt:lpstr>
      <vt:lpstr>Wingdings</vt:lpstr>
      <vt:lpstr>Intro</vt:lpstr>
      <vt:lpstr> Deciphering organic matter degradation  in the continuous permafrost zone of Alaska  based on biomarker analyses   Supplementary material  </vt:lpstr>
      <vt:lpstr>PowerPoint-Präsentation</vt:lpstr>
      <vt:lpstr>PowerPoint-Präsentation</vt:lpstr>
      <vt:lpstr>PowerPoint-Präsentation</vt:lpstr>
      <vt:lpstr>Why is this important?</vt:lpstr>
      <vt:lpstr>PowerPoint-Präsentation</vt:lpstr>
      <vt:lpstr>Thermokarst – permafrost landscape feature</vt:lpstr>
      <vt:lpstr>How does the organic matter alter in a thermokarst affected landscape?</vt:lpstr>
      <vt:lpstr>Biomarker – molecular fossils to characterise the OM</vt:lpstr>
      <vt:lpstr>Study area sampling sites</vt:lpstr>
      <vt:lpstr>Methods</vt:lpstr>
      <vt:lpstr>PowerPoint-Präsentation</vt:lpstr>
      <vt:lpstr>OM characteristic</vt:lpstr>
      <vt:lpstr>OM source</vt:lpstr>
      <vt:lpstr>OM quantity</vt:lpstr>
      <vt:lpstr>OM quality</vt:lpstr>
      <vt:lpstr>PowerPoint-Präsentation</vt:lpstr>
      <vt:lpstr>Additional slides   </vt:lpstr>
      <vt:lpstr>Global below ground carbon distribution</vt:lpstr>
      <vt:lpstr>Permafrost and the carbon cycle</vt:lpstr>
      <vt:lpstr>Study area map</vt:lpstr>
      <vt:lpstr>Pictures of the drained lake basin</vt:lpstr>
      <vt:lpstr>Evolution of the drained lake basin</vt:lpstr>
      <vt:lpstr>Evolution of the drained lake basin - Drainage</vt:lpstr>
      <vt:lpstr>Study sites characteristics</vt:lpstr>
      <vt:lpstr>Formulas</vt:lpstr>
      <vt:lpstr>Core lenght correction with a normalized exponential depth correction</vt:lpstr>
      <vt:lpstr>Significance testing</vt:lpstr>
      <vt:lpstr>Cluster analysis</vt:lpstr>
      <vt:lpstr>gTOC vs gSed</vt:lpstr>
      <vt:lpstr>PowerPoint-Präsentation</vt:lpstr>
      <vt:lpstr>Sand-Silt-Clay diagram after Folk and Ward (1957)</vt:lpstr>
      <vt:lpstr>Grain size distribution</vt:lpstr>
      <vt:lpstr>PowerPoint-Präsentation</vt:lpstr>
      <vt:lpstr>Scatter plots of selected OM degradation proxies</vt:lpstr>
      <vt:lpstr>OM source</vt:lpstr>
      <vt:lpstr>ACL more for OM source than degeneration!</vt:lpstr>
      <vt:lpstr>Stable water isotopes compared to the GMWL </vt:lpstr>
      <vt:lpstr>Biplots of the PCA </vt:lpstr>
      <vt:lpstr>Comparison of the clusters from the PCA</vt:lpstr>
      <vt:lpstr>Contribution of the cores / layers to the three resulting clusters</vt:lpstr>
      <vt:lpstr>References</vt:lpstr>
      <vt:lpstr>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vertical and horizontal distributive effects  of energy taxes:   A case study of French policy</dc:title>
  <dc:creator>Caro Frauhammer</dc:creator>
  <cp:lastModifiedBy>Carolin Luise Frauhammer</cp:lastModifiedBy>
  <cp:revision>61</cp:revision>
  <dcterms:created xsi:type="dcterms:W3CDTF">2023-06-10T12:24:36Z</dcterms:created>
  <dcterms:modified xsi:type="dcterms:W3CDTF">2026-05-03T11:49:21Z</dcterms:modified>
</cp:coreProperties>
</file>