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
  </p:notesMasterIdLst>
  <p:sldIdLst>
    <p:sldId id="256" r:id="rId2"/>
    <p:sldId id="1628" r:id="rId3"/>
    <p:sldId id="265"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1478C2"/>
    <a:srgbClr val="EE6F62"/>
    <a:srgbClr val="8A77F2"/>
    <a:srgbClr val="72E06D"/>
    <a:srgbClr val="00EA6A"/>
    <a:srgbClr val="FF5050"/>
    <a:srgbClr val="3A5D90"/>
    <a:srgbClr val="814F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415" autoAdjust="0"/>
  </p:normalViewPr>
  <p:slideViewPr>
    <p:cSldViewPr snapToGrid="0" showGuides="1">
      <p:cViewPr varScale="1">
        <p:scale>
          <a:sx n="75" d="100"/>
          <a:sy n="75" d="100"/>
        </p:scale>
        <p:origin x="902"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1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hulam Hasnain" userId="e58a44a486ac4c13" providerId="LiveId" clId="{E588EE02-75C6-4A67-94F8-561E97967416}"/>
    <pc:docChg chg="undo custSel addSld delSld modSld">
      <pc:chgData name="Ghulam Hasnain" userId="e58a44a486ac4c13" providerId="LiveId" clId="{E588EE02-75C6-4A67-94F8-561E97967416}" dt="2026-04-30T22:41:10.318" v="1562" actId="14100"/>
      <pc:docMkLst>
        <pc:docMk/>
      </pc:docMkLst>
      <pc:sldChg chg="modSp mod">
        <pc:chgData name="Ghulam Hasnain" userId="e58a44a486ac4c13" providerId="LiveId" clId="{E588EE02-75C6-4A67-94F8-561E97967416}" dt="2026-04-29T18:39:55.822" v="1433" actId="20577"/>
        <pc:sldMkLst>
          <pc:docMk/>
          <pc:sldMk cId="1407787787" sldId="256"/>
        </pc:sldMkLst>
        <pc:spChg chg="mod">
          <ac:chgData name="Ghulam Hasnain" userId="e58a44a486ac4c13" providerId="LiveId" clId="{E588EE02-75C6-4A67-94F8-561E97967416}" dt="2026-04-29T18:39:55.822" v="1433" actId="20577"/>
          <ac:spMkLst>
            <pc:docMk/>
            <pc:sldMk cId="1407787787" sldId="256"/>
            <ac:spMk id="3" creationId="{3347FF12-F8E1-DA18-8CB5-CB668329F0CE}"/>
          </ac:spMkLst>
        </pc:spChg>
      </pc:sldChg>
      <pc:sldChg chg="addSp delSp modSp mod">
        <pc:chgData name="Ghulam Hasnain" userId="e58a44a486ac4c13" providerId="LiveId" clId="{E588EE02-75C6-4A67-94F8-561E97967416}" dt="2026-04-29T19:12:09.789" v="1561"/>
        <pc:sldMkLst>
          <pc:docMk/>
          <pc:sldMk cId="1186089152" sldId="265"/>
        </pc:sldMkLst>
        <pc:spChg chg="add mod">
          <ac:chgData name="Ghulam Hasnain" userId="e58a44a486ac4c13" providerId="LiveId" clId="{E588EE02-75C6-4A67-94F8-561E97967416}" dt="2026-04-29T19:06:54.805" v="1556" actId="1076"/>
          <ac:spMkLst>
            <pc:docMk/>
            <pc:sldMk cId="1186089152" sldId="265"/>
            <ac:spMk id="2" creationId="{5270645B-FC22-03BA-F757-0FAAC3879129}"/>
          </ac:spMkLst>
        </pc:spChg>
        <pc:spChg chg="del mod topLvl">
          <ac:chgData name="Ghulam Hasnain" userId="e58a44a486ac4c13" providerId="LiveId" clId="{E588EE02-75C6-4A67-94F8-561E97967416}" dt="2026-04-29T15:17:56.113" v="1309" actId="478"/>
          <ac:spMkLst>
            <pc:docMk/>
            <pc:sldMk cId="1186089152" sldId="265"/>
            <ac:spMk id="7" creationId="{F534E192-FFE8-1C6C-4F73-54D129FAC511}"/>
          </ac:spMkLst>
        </pc:spChg>
        <pc:spChg chg="mod">
          <ac:chgData name="Ghulam Hasnain" userId="e58a44a486ac4c13" providerId="LiveId" clId="{E588EE02-75C6-4A67-94F8-561E97967416}" dt="2026-04-29T18:12:25.170" v="1358" actId="14100"/>
          <ac:spMkLst>
            <pc:docMk/>
            <pc:sldMk cId="1186089152" sldId="265"/>
            <ac:spMk id="17" creationId="{B28F302D-273E-4379-0CAF-9550E0C1F555}"/>
          </ac:spMkLst>
        </pc:spChg>
        <pc:spChg chg="mod">
          <ac:chgData name="Ghulam Hasnain" userId="e58a44a486ac4c13" providerId="LiveId" clId="{E588EE02-75C6-4A67-94F8-561E97967416}" dt="2026-04-29T15:17:50.851" v="1304" actId="6549"/>
          <ac:spMkLst>
            <pc:docMk/>
            <pc:sldMk cId="1186089152" sldId="265"/>
            <ac:spMk id="24" creationId="{3C695C07-3904-89C9-DD9E-5265918F9780}"/>
          </ac:spMkLst>
        </pc:spChg>
        <pc:spChg chg="add del mod">
          <ac:chgData name="Ghulam Hasnain" userId="e58a44a486ac4c13" providerId="LiveId" clId="{E588EE02-75C6-4A67-94F8-561E97967416}" dt="2026-04-29T15:19:49.405" v="1319"/>
          <ac:spMkLst>
            <pc:docMk/>
            <pc:sldMk cId="1186089152" sldId="265"/>
            <ac:spMk id="32" creationId="{28717D67-3D97-D47A-8AE4-314E7691570C}"/>
          </ac:spMkLst>
        </pc:spChg>
        <pc:spChg chg="add del mod">
          <ac:chgData name="Ghulam Hasnain" userId="e58a44a486ac4c13" providerId="LiveId" clId="{E588EE02-75C6-4A67-94F8-561E97967416}" dt="2026-04-29T15:19:49.406" v="1321"/>
          <ac:spMkLst>
            <pc:docMk/>
            <pc:sldMk cId="1186089152" sldId="265"/>
            <ac:spMk id="36" creationId="{2309C6CB-6DA7-4536-9952-C2D8434D164D}"/>
          </ac:spMkLst>
        </pc:spChg>
        <pc:spChg chg="add mod">
          <ac:chgData name="Ghulam Hasnain" userId="e58a44a486ac4c13" providerId="LiveId" clId="{E588EE02-75C6-4A67-94F8-561E97967416}" dt="2026-04-29T19:12:09.789" v="1561"/>
          <ac:spMkLst>
            <pc:docMk/>
            <pc:sldMk cId="1186089152" sldId="265"/>
            <ac:spMk id="37" creationId="{9B2B412F-B179-E6B3-2AE9-ED7402A5A313}"/>
          </ac:spMkLst>
        </pc:spChg>
        <pc:grpChg chg="del">
          <ac:chgData name="Ghulam Hasnain" userId="e58a44a486ac4c13" providerId="LiveId" clId="{E588EE02-75C6-4A67-94F8-561E97967416}" dt="2026-04-29T15:17:57.313" v="1310" actId="478"/>
          <ac:grpSpMkLst>
            <pc:docMk/>
            <pc:sldMk cId="1186089152" sldId="265"/>
            <ac:grpSpMk id="16" creationId="{48826C5A-D54E-BDD6-018C-60408D279E83}"/>
          </ac:grpSpMkLst>
        </pc:grpChg>
        <pc:grpChg chg="del">
          <ac:chgData name="Ghulam Hasnain" userId="e58a44a486ac4c13" providerId="LiveId" clId="{E588EE02-75C6-4A67-94F8-561E97967416}" dt="2026-04-29T15:17:56.113" v="1309" actId="478"/>
          <ac:grpSpMkLst>
            <pc:docMk/>
            <pc:sldMk cId="1186089152" sldId="265"/>
            <ac:grpSpMk id="18" creationId="{1F51C1B5-64B4-A347-5BEA-EB3F4916AD1A}"/>
          </ac:grpSpMkLst>
        </pc:grpChg>
        <pc:grpChg chg="del">
          <ac:chgData name="Ghulam Hasnain" userId="e58a44a486ac4c13" providerId="LiveId" clId="{E588EE02-75C6-4A67-94F8-561E97967416}" dt="2026-04-29T15:17:54.167" v="1307" actId="478"/>
          <ac:grpSpMkLst>
            <pc:docMk/>
            <pc:sldMk cId="1186089152" sldId="265"/>
            <ac:grpSpMk id="19" creationId="{A7F68669-DD0E-CF7D-FF23-4562958C42E8}"/>
          </ac:grpSpMkLst>
        </pc:grpChg>
        <pc:grpChg chg="del">
          <ac:chgData name="Ghulam Hasnain" userId="e58a44a486ac4c13" providerId="LiveId" clId="{E588EE02-75C6-4A67-94F8-561E97967416}" dt="2026-04-29T15:17:51.839" v="1305" actId="478"/>
          <ac:grpSpMkLst>
            <pc:docMk/>
            <pc:sldMk cId="1186089152" sldId="265"/>
            <ac:grpSpMk id="20" creationId="{2CFF1A64-B93B-77E5-3054-262A3EC0D009}"/>
          </ac:grpSpMkLst>
        </pc:grpChg>
        <pc:grpChg chg="del">
          <ac:chgData name="Ghulam Hasnain" userId="e58a44a486ac4c13" providerId="LiveId" clId="{E588EE02-75C6-4A67-94F8-561E97967416}" dt="2026-04-29T15:17:53.047" v="1306" actId="478"/>
          <ac:grpSpMkLst>
            <pc:docMk/>
            <pc:sldMk cId="1186089152" sldId="265"/>
            <ac:grpSpMk id="22" creationId="{F3FF10C2-75AC-5224-699D-E0F642F90EE9}"/>
          </ac:grpSpMkLst>
        </pc:grpChg>
        <pc:grpChg chg="del">
          <ac:chgData name="Ghulam Hasnain" userId="e58a44a486ac4c13" providerId="LiveId" clId="{E588EE02-75C6-4A67-94F8-561E97967416}" dt="2026-04-29T15:17:49.924" v="1303" actId="478"/>
          <ac:grpSpMkLst>
            <pc:docMk/>
            <pc:sldMk cId="1186089152" sldId="265"/>
            <ac:grpSpMk id="25" creationId="{C8EE28A9-0CA4-30EF-125E-438B1F626A55}"/>
          </ac:grpSpMkLst>
        </pc:grpChg>
        <pc:grpChg chg="del">
          <ac:chgData name="Ghulam Hasnain" userId="e58a44a486ac4c13" providerId="LiveId" clId="{E588EE02-75C6-4A67-94F8-561E97967416}" dt="2026-04-29T15:17:49.255" v="1302" actId="478"/>
          <ac:grpSpMkLst>
            <pc:docMk/>
            <pc:sldMk cId="1186089152" sldId="265"/>
            <ac:grpSpMk id="27" creationId="{B43171AC-C8FE-7A96-8D4A-31A6BD7F453C}"/>
          </ac:grpSpMkLst>
        </pc:grpChg>
        <pc:grpChg chg="del">
          <ac:chgData name="Ghulam Hasnain" userId="e58a44a486ac4c13" providerId="LiveId" clId="{E588EE02-75C6-4A67-94F8-561E97967416}" dt="2026-04-29T15:17:48.133" v="1301" actId="478"/>
          <ac:grpSpMkLst>
            <pc:docMk/>
            <pc:sldMk cId="1186089152" sldId="265"/>
            <ac:grpSpMk id="28" creationId="{3425F2F1-7751-C14F-9FC8-DA99A824BAFC}"/>
          </ac:grpSpMkLst>
        </pc:grpChg>
        <pc:picChg chg="mod">
          <ac:chgData name="Ghulam Hasnain" userId="e58a44a486ac4c13" providerId="LiveId" clId="{E588EE02-75C6-4A67-94F8-561E97967416}" dt="2026-04-29T19:06:58.781" v="1557" actId="1076"/>
          <ac:picMkLst>
            <pc:docMk/>
            <pc:sldMk cId="1186089152" sldId="265"/>
            <ac:picMk id="9" creationId="{2703E04D-ACA3-1CA1-140C-AEAD3895FBB9}"/>
          </ac:picMkLst>
        </pc:picChg>
        <pc:cxnChg chg="mod">
          <ac:chgData name="Ghulam Hasnain" userId="e58a44a486ac4c13" providerId="LiveId" clId="{E588EE02-75C6-4A67-94F8-561E97967416}" dt="2026-04-29T15:17:49.924" v="1303" actId="478"/>
          <ac:cxnSpMkLst>
            <pc:docMk/>
            <pc:sldMk cId="1186089152" sldId="265"/>
            <ac:cxnSpMk id="14" creationId="{6B9BDAB2-914D-AC8B-762A-8F1C9D0EA6FC}"/>
          </ac:cxnSpMkLst>
        </pc:cxnChg>
        <pc:cxnChg chg="mod">
          <ac:chgData name="Ghulam Hasnain" userId="e58a44a486ac4c13" providerId="LiveId" clId="{E588EE02-75C6-4A67-94F8-561E97967416}" dt="2026-04-29T15:17:53.047" v="1306" actId="478"/>
          <ac:cxnSpMkLst>
            <pc:docMk/>
            <pc:sldMk cId="1186089152" sldId="265"/>
            <ac:cxnSpMk id="26" creationId="{C49A2B73-F390-5871-9C8D-0E2394929A91}"/>
          </ac:cxnSpMkLst>
        </pc:cxnChg>
        <pc:cxnChg chg="mod">
          <ac:chgData name="Ghulam Hasnain" userId="e58a44a486ac4c13" providerId="LiveId" clId="{E588EE02-75C6-4A67-94F8-561E97967416}" dt="2026-04-29T15:17:57.313" v="1310" actId="478"/>
          <ac:cxnSpMkLst>
            <pc:docMk/>
            <pc:sldMk cId="1186089152" sldId="265"/>
            <ac:cxnSpMk id="33" creationId="{9905F49A-A823-4C0E-25EF-5D7F641A341E}"/>
          </ac:cxnSpMkLst>
        </pc:cxnChg>
        <pc:cxnChg chg="del topLvl">
          <ac:chgData name="Ghulam Hasnain" userId="e58a44a486ac4c13" providerId="LiveId" clId="{E588EE02-75C6-4A67-94F8-561E97967416}" dt="2026-04-29T15:17:58.649" v="1311" actId="478"/>
          <ac:cxnSpMkLst>
            <pc:docMk/>
            <pc:sldMk cId="1186089152" sldId="265"/>
            <ac:cxnSpMk id="34" creationId="{760B33EF-A143-B077-5008-ECD648B2FD8A}"/>
          </ac:cxnSpMkLst>
        </pc:cxnChg>
      </pc:sldChg>
      <pc:sldChg chg="addSp delSp modSp mod">
        <pc:chgData name="Ghulam Hasnain" userId="e58a44a486ac4c13" providerId="LiveId" clId="{E588EE02-75C6-4A67-94F8-561E97967416}" dt="2026-04-30T22:41:10.318" v="1562" actId="14100"/>
        <pc:sldMkLst>
          <pc:docMk/>
          <pc:sldMk cId="132898818" sldId="1628"/>
        </pc:sldMkLst>
        <pc:spChg chg="mod">
          <ac:chgData name="Ghulam Hasnain" userId="e58a44a486ac4c13" providerId="LiveId" clId="{E588EE02-75C6-4A67-94F8-561E97967416}" dt="2026-04-29T14:45:40.959" v="934" actId="2711"/>
          <ac:spMkLst>
            <pc:docMk/>
            <pc:sldMk cId="132898818" sldId="1628"/>
            <ac:spMk id="2" creationId="{99C8F386-5CC4-E5CC-D086-64BDC3303949}"/>
          </ac:spMkLst>
        </pc:spChg>
        <pc:spChg chg="del mod ord">
          <ac:chgData name="Ghulam Hasnain" userId="e58a44a486ac4c13" providerId="LiveId" clId="{E588EE02-75C6-4A67-94F8-561E97967416}" dt="2026-04-29T14:01:22.351" v="505" actId="478"/>
          <ac:spMkLst>
            <pc:docMk/>
            <pc:sldMk cId="132898818" sldId="1628"/>
            <ac:spMk id="3" creationId="{F526D361-40BE-46AA-C6CB-087D03169369}"/>
          </ac:spMkLst>
        </pc:spChg>
        <pc:spChg chg="mod">
          <ac:chgData name="Ghulam Hasnain" userId="e58a44a486ac4c13" providerId="LiveId" clId="{E588EE02-75C6-4A67-94F8-561E97967416}" dt="2026-04-29T14:46:51.634" v="950" actId="14100"/>
          <ac:spMkLst>
            <pc:docMk/>
            <pc:sldMk cId="132898818" sldId="1628"/>
            <ac:spMk id="5" creationId="{32ADE375-5369-159C-860D-2BA6E98DA041}"/>
          </ac:spMkLst>
        </pc:spChg>
        <pc:spChg chg="add del mod">
          <ac:chgData name="Ghulam Hasnain" userId="e58a44a486ac4c13" providerId="LiveId" clId="{E588EE02-75C6-4A67-94F8-561E97967416}" dt="2026-04-29T14:05:32.377" v="646" actId="478"/>
          <ac:spMkLst>
            <pc:docMk/>
            <pc:sldMk cId="132898818" sldId="1628"/>
            <ac:spMk id="7" creationId="{6F687913-A656-8DB4-5DAE-DCF9B974820E}"/>
          </ac:spMkLst>
        </pc:spChg>
        <pc:spChg chg="del mod ord">
          <ac:chgData name="Ghulam Hasnain" userId="e58a44a486ac4c13" providerId="LiveId" clId="{E588EE02-75C6-4A67-94F8-561E97967416}" dt="2026-04-29T14:07:38.666" v="657" actId="478"/>
          <ac:spMkLst>
            <pc:docMk/>
            <pc:sldMk cId="132898818" sldId="1628"/>
            <ac:spMk id="10" creationId="{97EA28EF-17F8-3C33-1C8F-534CC0392059}"/>
          </ac:spMkLst>
        </pc:spChg>
        <pc:spChg chg="del mod">
          <ac:chgData name="Ghulam Hasnain" userId="e58a44a486ac4c13" providerId="LiveId" clId="{E588EE02-75C6-4A67-94F8-561E97967416}" dt="2026-04-29T14:01:24.405" v="506" actId="478"/>
          <ac:spMkLst>
            <pc:docMk/>
            <pc:sldMk cId="132898818" sldId="1628"/>
            <ac:spMk id="22" creationId="{1584030C-D09F-D024-F8A4-E6F2436A5079}"/>
          </ac:spMkLst>
        </pc:spChg>
        <pc:spChg chg="del mod">
          <ac:chgData name="Ghulam Hasnain" userId="e58a44a486ac4c13" providerId="LiveId" clId="{E588EE02-75C6-4A67-94F8-561E97967416}" dt="2026-04-29T14:03:57.495" v="542" actId="478"/>
          <ac:spMkLst>
            <pc:docMk/>
            <pc:sldMk cId="132898818" sldId="1628"/>
            <ac:spMk id="27" creationId="{BFF1E894-F90C-B2CF-CDB0-A5DE46FA59C4}"/>
          </ac:spMkLst>
        </pc:spChg>
        <pc:spChg chg="del">
          <ac:chgData name="Ghulam Hasnain" userId="e58a44a486ac4c13" providerId="LiveId" clId="{E588EE02-75C6-4A67-94F8-561E97967416}" dt="2026-04-29T13:31:33.791" v="46" actId="478"/>
          <ac:spMkLst>
            <pc:docMk/>
            <pc:sldMk cId="132898818" sldId="1628"/>
            <ac:spMk id="28" creationId="{E2D5AC58-C347-1906-722A-9D09D2D60AE3}"/>
          </ac:spMkLst>
        </pc:spChg>
        <pc:spChg chg="add del mod">
          <ac:chgData name="Ghulam Hasnain" userId="e58a44a486ac4c13" providerId="LiveId" clId="{E588EE02-75C6-4A67-94F8-561E97967416}" dt="2026-04-29T14:04:49.861" v="640" actId="478"/>
          <ac:spMkLst>
            <pc:docMk/>
            <pc:sldMk cId="132898818" sldId="1628"/>
            <ac:spMk id="29" creationId="{DA699D04-DCF7-B386-9C75-E922BA5056D2}"/>
          </ac:spMkLst>
        </pc:spChg>
        <pc:spChg chg="add mod">
          <ac:chgData name="Ghulam Hasnain" userId="e58a44a486ac4c13" providerId="LiveId" clId="{E588EE02-75C6-4A67-94F8-561E97967416}" dt="2026-04-29T18:30:43.734" v="1406" actId="14100"/>
          <ac:spMkLst>
            <pc:docMk/>
            <pc:sldMk cId="132898818" sldId="1628"/>
            <ac:spMk id="30" creationId="{81E5CFC1-BEB9-70B4-875C-AC32CC41817C}"/>
          </ac:spMkLst>
        </pc:spChg>
        <pc:spChg chg="add mod">
          <ac:chgData name="Ghulam Hasnain" userId="e58a44a486ac4c13" providerId="LiveId" clId="{E588EE02-75C6-4A67-94F8-561E97967416}" dt="2026-04-29T18:30:40.006" v="1405" actId="14100"/>
          <ac:spMkLst>
            <pc:docMk/>
            <pc:sldMk cId="132898818" sldId="1628"/>
            <ac:spMk id="31" creationId="{F97CC437-3947-2E8C-F5CB-8E5E64EB6EF5}"/>
          </ac:spMkLst>
        </pc:spChg>
        <pc:spChg chg="add del mod">
          <ac:chgData name="Ghulam Hasnain" userId="e58a44a486ac4c13" providerId="LiveId" clId="{E588EE02-75C6-4A67-94F8-561E97967416}" dt="2026-04-29T13:52:08.606" v="441" actId="478"/>
          <ac:spMkLst>
            <pc:docMk/>
            <pc:sldMk cId="132898818" sldId="1628"/>
            <ac:spMk id="32" creationId="{C95E88F1-DFCF-D16B-30B7-CF1701DAB069}"/>
          </ac:spMkLst>
        </pc:spChg>
        <pc:spChg chg="add del mod">
          <ac:chgData name="Ghulam Hasnain" userId="e58a44a486ac4c13" providerId="LiveId" clId="{E588EE02-75C6-4A67-94F8-561E97967416}" dt="2026-04-29T14:07:35.209" v="656" actId="478"/>
          <ac:spMkLst>
            <pc:docMk/>
            <pc:sldMk cId="132898818" sldId="1628"/>
            <ac:spMk id="33" creationId="{BB09D223-3675-0AF0-CFB9-DFAC94190EF5}"/>
          </ac:spMkLst>
        </pc:spChg>
        <pc:spChg chg="add del mod">
          <ac:chgData name="Ghulam Hasnain" userId="e58a44a486ac4c13" providerId="LiveId" clId="{E588EE02-75C6-4A67-94F8-561E97967416}" dt="2026-04-29T14:02:31.774" v="526" actId="478"/>
          <ac:spMkLst>
            <pc:docMk/>
            <pc:sldMk cId="132898818" sldId="1628"/>
            <ac:spMk id="34" creationId="{10EBC22C-BF6A-1E5C-B1F8-C08D4EEF6E2D}"/>
          </ac:spMkLst>
        </pc:spChg>
        <pc:spChg chg="add del mod">
          <ac:chgData name="Ghulam Hasnain" userId="e58a44a486ac4c13" providerId="LiveId" clId="{E588EE02-75C6-4A67-94F8-561E97967416}" dt="2026-04-29T14:01:16.966" v="504" actId="478"/>
          <ac:spMkLst>
            <pc:docMk/>
            <pc:sldMk cId="132898818" sldId="1628"/>
            <ac:spMk id="35" creationId="{953FAD65-E985-1E56-80C2-7422385A6750}"/>
          </ac:spMkLst>
        </pc:spChg>
        <pc:spChg chg="add del mod">
          <ac:chgData name="Ghulam Hasnain" userId="e58a44a486ac4c13" providerId="LiveId" clId="{E588EE02-75C6-4A67-94F8-561E97967416}" dt="2026-04-29T14:05:29.654" v="645" actId="478"/>
          <ac:spMkLst>
            <pc:docMk/>
            <pc:sldMk cId="132898818" sldId="1628"/>
            <ac:spMk id="37" creationId="{1305F675-E33E-6AA3-5400-127CFBBC8818}"/>
          </ac:spMkLst>
        </pc:spChg>
        <pc:spChg chg="mod">
          <ac:chgData name="Ghulam Hasnain" userId="e58a44a486ac4c13" providerId="LiveId" clId="{E588EE02-75C6-4A67-94F8-561E97967416}" dt="2026-04-29T14:42:15.362" v="870"/>
          <ac:spMkLst>
            <pc:docMk/>
            <pc:sldMk cId="132898818" sldId="1628"/>
            <ac:spMk id="39" creationId="{6EDCA953-6559-5114-5F28-5D5CB07E2FAC}"/>
          </ac:spMkLst>
        </pc:spChg>
        <pc:spChg chg="mod">
          <ac:chgData name="Ghulam Hasnain" userId="e58a44a486ac4c13" providerId="LiveId" clId="{E588EE02-75C6-4A67-94F8-561E97967416}" dt="2026-04-29T14:56:32.462" v="1166" actId="313"/>
          <ac:spMkLst>
            <pc:docMk/>
            <pc:sldMk cId="132898818" sldId="1628"/>
            <ac:spMk id="40" creationId="{54850EC9-8446-B3D9-6483-F0BAB59AF2C6}"/>
          </ac:spMkLst>
        </pc:spChg>
        <pc:spChg chg="mod">
          <ac:chgData name="Ghulam Hasnain" userId="e58a44a486ac4c13" providerId="LiveId" clId="{E588EE02-75C6-4A67-94F8-561E97967416}" dt="2026-04-29T14:51:12.036" v="970"/>
          <ac:spMkLst>
            <pc:docMk/>
            <pc:sldMk cId="132898818" sldId="1628"/>
            <ac:spMk id="42" creationId="{86157217-A030-80A5-C6C7-77F33163C971}"/>
          </ac:spMkLst>
        </pc:spChg>
        <pc:spChg chg="mod">
          <ac:chgData name="Ghulam Hasnain" userId="e58a44a486ac4c13" providerId="LiveId" clId="{E588EE02-75C6-4A67-94F8-561E97967416}" dt="2026-04-29T14:52:44.727" v="1070" actId="6549"/>
          <ac:spMkLst>
            <pc:docMk/>
            <pc:sldMk cId="132898818" sldId="1628"/>
            <ac:spMk id="43" creationId="{916A6345-5383-1AE8-2791-F6A3645FBB87}"/>
          </ac:spMkLst>
        </pc:spChg>
        <pc:spChg chg="mod">
          <ac:chgData name="Ghulam Hasnain" userId="e58a44a486ac4c13" providerId="LiveId" clId="{E588EE02-75C6-4A67-94F8-561E97967416}" dt="2026-04-29T15:12:10.343" v="1284"/>
          <ac:spMkLst>
            <pc:docMk/>
            <pc:sldMk cId="132898818" sldId="1628"/>
            <ac:spMk id="45" creationId="{B8E69198-BB31-C6CC-420D-6117BC818A86}"/>
          </ac:spMkLst>
        </pc:spChg>
        <pc:spChg chg="mod">
          <ac:chgData name="Ghulam Hasnain" userId="e58a44a486ac4c13" providerId="LiveId" clId="{E588EE02-75C6-4A67-94F8-561E97967416}" dt="2026-04-29T18:29:29.762" v="1404" actId="20577"/>
          <ac:spMkLst>
            <pc:docMk/>
            <pc:sldMk cId="132898818" sldId="1628"/>
            <ac:spMk id="46" creationId="{E5FE4208-5D0C-543A-C767-856FA3FE4C9A}"/>
          </ac:spMkLst>
        </pc:spChg>
        <pc:spChg chg="add del mod">
          <ac:chgData name="Ghulam Hasnain" userId="e58a44a486ac4c13" providerId="LiveId" clId="{E588EE02-75C6-4A67-94F8-561E97967416}" dt="2026-04-29T14:34:57.309" v="778"/>
          <ac:spMkLst>
            <pc:docMk/>
            <pc:sldMk cId="132898818" sldId="1628"/>
            <ac:spMk id="53" creationId="{8B8A68E2-95C2-7E00-4C31-1CFDEC7E44AE}"/>
          </ac:spMkLst>
        </pc:spChg>
        <pc:spChg chg="add del mod">
          <ac:chgData name="Ghulam Hasnain" userId="e58a44a486ac4c13" providerId="LiveId" clId="{E588EE02-75C6-4A67-94F8-561E97967416}" dt="2026-04-29T14:42:11.717" v="869" actId="478"/>
          <ac:spMkLst>
            <pc:docMk/>
            <pc:sldMk cId="132898818" sldId="1628"/>
            <ac:spMk id="55" creationId="{B094A83F-6D4D-C4C7-F4C5-A81D24FA3369}"/>
          </ac:spMkLst>
        </pc:spChg>
        <pc:spChg chg="add del mod">
          <ac:chgData name="Ghulam Hasnain" userId="e58a44a486ac4c13" providerId="LiveId" clId="{E588EE02-75C6-4A67-94F8-561E97967416}" dt="2026-04-29T15:07:51.441" v="1192"/>
          <ac:spMkLst>
            <pc:docMk/>
            <pc:sldMk cId="132898818" sldId="1628"/>
            <ac:spMk id="58" creationId="{F66772CB-045F-EE57-46FE-83292B2A8598}"/>
          </ac:spMkLst>
        </pc:spChg>
        <pc:spChg chg="add del">
          <ac:chgData name="Ghulam Hasnain" userId="e58a44a486ac4c13" providerId="LiveId" clId="{E588EE02-75C6-4A67-94F8-561E97967416}" dt="2026-04-29T15:08:03.079" v="1194" actId="478"/>
          <ac:spMkLst>
            <pc:docMk/>
            <pc:sldMk cId="132898818" sldId="1628"/>
            <ac:spMk id="60" creationId="{F2926137-C161-A56A-7F22-325EE63C92F1}"/>
          </ac:spMkLst>
        </pc:spChg>
        <pc:spChg chg="add del mod">
          <ac:chgData name="Ghulam Hasnain" userId="e58a44a486ac4c13" providerId="LiveId" clId="{E588EE02-75C6-4A67-94F8-561E97967416}" dt="2026-04-29T15:07:51.440" v="1190" actId="478"/>
          <ac:spMkLst>
            <pc:docMk/>
            <pc:sldMk cId="132898818" sldId="1628"/>
            <ac:spMk id="62" creationId="{680C23EB-4974-6AF7-4406-1F43A131C07F}"/>
          </ac:spMkLst>
        </pc:spChg>
        <pc:spChg chg="add del mod">
          <ac:chgData name="Ghulam Hasnain" userId="e58a44a486ac4c13" providerId="LiveId" clId="{E588EE02-75C6-4A67-94F8-561E97967416}" dt="2026-04-29T15:12:04.048" v="1282"/>
          <ac:spMkLst>
            <pc:docMk/>
            <pc:sldMk cId="132898818" sldId="1628"/>
            <ac:spMk id="63" creationId="{251DB17D-AB08-1843-4550-1D10CEB87A3D}"/>
          </ac:spMkLst>
        </pc:spChg>
        <pc:spChg chg="add mod">
          <ac:chgData name="Ghulam Hasnain" userId="e58a44a486ac4c13" providerId="LiveId" clId="{E588EE02-75C6-4A67-94F8-561E97967416}" dt="2026-04-29T15:12:08.239" v="1283" actId="21"/>
          <ac:spMkLst>
            <pc:docMk/>
            <pc:sldMk cId="132898818" sldId="1628"/>
            <ac:spMk id="64" creationId="{718E0888-72EB-D1BE-8FA0-3360F088EDFA}"/>
          </ac:spMkLst>
        </pc:spChg>
        <pc:spChg chg="mod">
          <ac:chgData name="Ghulam Hasnain" userId="e58a44a486ac4c13" providerId="LiveId" clId="{E588EE02-75C6-4A67-94F8-561E97967416}" dt="2026-04-29T14:30:59.054" v="772" actId="1076"/>
          <ac:spMkLst>
            <pc:docMk/>
            <pc:sldMk cId="132898818" sldId="1628"/>
            <ac:spMk id="69" creationId="{44D86971-3924-26E1-C200-97477AE4AA95}"/>
          </ac:spMkLst>
        </pc:spChg>
        <pc:grpChg chg="add mod">
          <ac:chgData name="Ghulam Hasnain" userId="e58a44a486ac4c13" providerId="LiveId" clId="{E588EE02-75C6-4A67-94F8-561E97967416}" dt="2026-04-29T15:12:46.590" v="1293" actId="1036"/>
          <ac:grpSpMkLst>
            <pc:docMk/>
            <pc:sldMk cId="132898818" sldId="1628"/>
            <ac:grpSpMk id="36" creationId="{C498523B-2CFD-03F8-5AD0-894CCA32F6F8}"/>
          </ac:grpSpMkLst>
        </pc:grpChg>
        <pc:grpChg chg="add mod">
          <ac:chgData name="Ghulam Hasnain" userId="e58a44a486ac4c13" providerId="LiveId" clId="{E588EE02-75C6-4A67-94F8-561E97967416}" dt="2026-04-29T18:30:48.229" v="1407" actId="14100"/>
          <ac:grpSpMkLst>
            <pc:docMk/>
            <pc:sldMk cId="132898818" sldId="1628"/>
            <ac:grpSpMk id="38" creationId="{E61B37F0-0D42-961D-82DF-DF90CE57AE5E}"/>
          </ac:grpSpMkLst>
        </pc:grpChg>
        <pc:grpChg chg="add mod">
          <ac:chgData name="Ghulam Hasnain" userId="e58a44a486ac4c13" providerId="LiveId" clId="{E588EE02-75C6-4A67-94F8-561E97967416}" dt="2026-04-29T18:30:51.550" v="1408" actId="14100"/>
          <ac:grpSpMkLst>
            <pc:docMk/>
            <pc:sldMk cId="132898818" sldId="1628"/>
            <ac:grpSpMk id="41" creationId="{92F5A265-7F1D-8932-E661-B672FE8FAECE}"/>
          </ac:grpSpMkLst>
        </pc:grpChg>
        <pc:grpChg chg="add mod">
          <ac:chgData name="Ghulam Hasnain" userId="e58a44a486ac4c13" providerId="LiveId" clId="{E588EE02-75C6-4A67-94F8-561E97967416}" dt="2026-04-30T22:41:10.318" v="1562" actId="14100"/>
          <ac:grpSpMkLst>
            <pc:docMk/>
            <pc:sldMk cId="132898818" sldId="1628"/>
            <ac:grpSpMk id="44" creationId="{D67FA759-284D-729C-431A-AD2913170D86}"/>
          </ac:grpSpMkLst>
        </pc:grpChg>
        <pc:graphicFrameChg chg="del mod modGraphic">
          <ac:chgData name="Ghulam Hasnain" userId="e58a44a486ac4c13" providerId="LiveId" clId="{E588EE02-75C6-4A67-94F8-561E97967416}" dt="2026-04-29T19:09:23.455" v="1560" actId="478"/>
          <ac:graphicFrameMkLst>
            <pc:docMk/>
            <pc:sldMk cId="132898818" sldId="1628"/>
            <ac:graphicFrameMk id="9" creationId="{E1A07037-D6BA-E527-9C4C-2A100DDBE078}"/>
          </ac:graphicFrameMkLst>
        </pc:graphicFrameChg>
        <pc:picChg chg="mod">
          <ac:chgData name="Ghulam Hasnain" userId="e58a44a486ac4c13" providerId="LiveId" clId="{E588EE02-75C6-4A67-94F8-561E97967416}" dt="2026-04-29T14:10:02.144" v="658" actId="1076"/>
          <ac:picMkLst>
            <pc:docMk/>
            <pc:sldMk cId="132898818" sldId="1628"/>
            <ac:picMk id="6" creationId="{017D2B6F-700C-3C1B-D355-D2BDDE329501}"/>
          </ac:picMkLst>
        </pc:picChg>
        <pc:picChg chg="mod">
          <ac:chgData name="Ghulam Hasnain" userId="e58a44a486ac4c13" providerId="LiveId" clId="{E588EE02-75C6-4A67-94F8-561E97967416}" dt="2026-04-29T14:15:59.712" v="688" actId="14100"/>
          <ac:picMkLst>
            <pc:docMk/>
            <pc:sldMk cId="132898818" sldId="1628"/>
            <ac:picMk id="11" creationId="{B06D70A0-6319-E997-7582-A43EA2657A94}"/>
          </ac:picMkLst>
        </pc:picChg>
        <pc:picChg chg="mod">
          <ac:chgData name="Ghulam Hasnain" userId="e58a44a486ac4c13" providerId="LiveId" clId="{E588EE02-75C6-4A67-94F8-561E97967416}" dt="2026-04-29T14:47:57.990" v="951" actId="1076"/>
          <ac:picMkLst>
            <pc:docMk/>
            <pc:sldMk cId="132898818" sldId="1628"/>
            <ac:picMk id="54" creationId="{08A293D2-4BDA-3456-9282-81D466E33F1D}"/>
          </ac:picMkLst>
        </pc:picChg>
        <pc:cxnChg chg="add mod">
          <ac:chgData name="Ghulam Hasnain" userId="e58a44a486ac4c13" providerId="LiveId" clId="{E588EE02-75C6-4A67-94F8-561E97967416}" dt="2026-04-29T18:31:05.604" v="1416" actId="1038"/>
          <ac:cxnSpMkLst>
            <pc:docMk/>
            <pc:sldMk cId="132898818" sldId="1628"/>
            <ac:cxnSpMk id="49" creationId="{66CABEDF-EAFB-B72C-B7FF-625C5F155FCB}"/>
          </ac:cxnSpMkLst>
        </pc:cxnChg>
        <pc:cxnChg chg="add mod">
          <ac:chgData name="Ghulam Hasnain" userId="e58a44a486ac4c13" providerId="LiveId" clId="{E588EE02-75C6-4A67-94F8-561E97967416}" dt="2026-04-29T15:12:46.590" v="1293" actId="1036"/>
          <ac:cxnSpMkLst>
            <pc:docMk/>
            <pc:sldMk cId="132898818" sldId="1628"/>
            <ac:cxnSpMk id="51" creationId="{2776446A-938C-79AD-F7DE-131C63728651}"/>
          </ac:cxnSpMkLst>
        </pc:cxnChg>
        <pc:cxnChg chg="add mod">
          <ac:chgData name="Ghulam Hasnain" userId="e58a44a486ac4c13" providerId="LiveId" clId="{E588EE02-75C6-4A67-94F8-561E97967416}" dt="2026-04-29T15:12:46.590" v="1293" actId="1036"/>
          <ac:cxnSpMkLst>
            <pc:docMk/>
            <pc:sldMk cId="132898818" sldId="1628"/>
            <ac:cxnSpMk id="52" creationId="{5E503930-8FDA-5D2E-5E01-452B7D19B34B}"/>
          </ac:cxnSpMkLst>
        </pc:cxnChg>
      </pc:sldChg>
      <pc:sldChg chg="new del">
        <pc:chgData name="Ghulam Hasnain" userId="e58a44a486ac4c13" providerId="LiveId" clId="{E588EE02-75C6-4A67-94F8-561E97967416}" dt="2026-04-29T15:17:28.249" v="1300" actId="47"/>
        <pc:sldMkLst>
          <pc:docMk/>
          <pc:sldMk cId="3005730518" sldId="1629"/>
        </pc:sldMkLst>
      </pc:sldChg>
      <pc:sldChg chg="add del">
        <pc:chgData name="Ghulam Hasnain" userId="e58a44a486ac4c13" providerId="LiveId" clId="{E588EE02-75C6-4A67-94F8-561E97967416}" dt="2026-04-29T15:44:03.577" v="1335" actId="47"/>
        <pc:sldMkLst>
          <pc:docMk/>
          <pc:sldMk cId="2317833346" sldId="163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C7AB3B-869F-4A80-BD01-53B1E30BCF43}" type="datetimeFigureOut">
              <a:rPr lang="en-US" smtClean="0"/>
              <a:t>5/6/2026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1284F7-4773-4EEF-B77C-A0A9B6530CA6}" type="slidenum">
              <a:rPr lang="en-US" smtClean="0"/>
              <a:t>‹#›</a:t>
            </a:fld>
            <a:endParaRPr lang="en-US"/>
          </a:p>
        </p:txBody>
      </p:sp>
    </p:spTree>
    <p:extLst>
      <p:ext uri="{BB962C8B-B14F-4D97-AF65-F5344CB8AC3E}">
        <p14:creationId xmlns:p14="http://schemas.microsoft.com/office/powerpoint/2010/main" val="2780292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1284F7-4773-4EEF-B77C-A0A9B6530CA6}" type="slidenum">
              <a:rPr lang="en-US" smtClean="0"/>
              <a:t>1</a:t>
            </a:fld>
            <a:endParaRPr lang="en-US"/>
          </a:p>
        </p:txBody>
      </p:sp>
    </p:spTree>
    <p:extLst>
      <p:ext uri="{BB962C8B-B14F-4D97-AF65-F5344CB8AC3E}">
        <p14:creationId xmlns:p14="http://schemas.microsoft.com/office/powerpoint/2010/main" val="1721161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31760-4240-0138-02A8-965A44644B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D5356-3F75-6FE4-FB16-B0E2885212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976247-5E60-2AC9-D1E5-BFB018A7E4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22EFEE-C401-43A8-A2FC-6946CEF78E4B}"/>
              </a:ext>
            </a:extLst>
          </p:cNvPr>
          <p:cNvSpPr>
            <a:spLocks noGrp="1"/>
          </p:cNvSpPr>
          <p:nvPr>
            <p:ph type="sldNum" sz="quarter" idx="5"/>
          </p:nvPr>
        </p:nvSpPr>
        <p:spPr/>
        <p:txBody>
          <a:bodyPr/>
          <a:lstStyle/>
          <a:p>
            <a:fld id="{BD1284F7-4773-4EEF-B77C-A0A9B6530CA6}" type="slidenum">
              <a:rPr lang="en-US" smtClean="0"/>
              <a:t>2</a:t>
            </a:fld>
            <a:endParaRPr lang="en-US"/>
          </a:p>
        </p:txBody>
      </p:sp>
    </p:spTree>
    <p:extLst>
      <p:ext uri="{BB962C8B-B14F-4D97-AF65-F5344CB8AC3E}">
        <p14:creationId xmlns:p14="http://schemas.microsoft.com/office/powerpoint/2010/main" val="289822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1284F7-4773-4EEF-B77C-A0A9B6530CA6}" type="slidenum">
              <a:rPr lang="en-US" smtClean="0"/>
              <a:t>3</a:t>
            </a:fld>
            <a:endParaRPr lang="en-US"/>
          </a:p>
        </p:txBody>
      </p:sp>
    </p:spTree>
    <p:extLst>
      <p:ext uri="{BB962C8B-B14F-4D97-AF65-F5344CB8AC3E}">
        <p14:creationId xmlns:p14="http://schemas.microsoft.com/office/powerpoint/2010/main" val="2721782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FBA05-1874-266C-CAB5-F3F05C7E726C}"/>
              </a:ext>
            </a:extLst>
          </p:cNvPr>
          <p:cNvSpPr>
            <a:spLocks noGrp="1"/>
          </p:cNvSpPr>
          <p:nvPr>
            <p:ph type="ctrTitle" hasCustomPrompt="1"/>
          </p:nvPr>
        </p:nvSpPr>
        <p:spPr>
          <a:xfrm>
            <a:off x="73712" y="634050"/>
            <a:ext cx="8459083" cy="1857469"/>
          </a:xfrm>
          <a:solidFill>
            <a:srgbClr val="3A5D90"/>
          </a:solidFill>
        </p:spPr>
        <p:txBody>
          <a:bodyPr anchor="ctr">
            <a:normAutofit/>
          </a:bodyPr>
          <a:lstStyle>
            <a:lvl1pPr algn="ctr">
              <a:defRPr sz="40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28F4DA42-FD77-2CBD-74C2-C0A522284264}"/>
              </a:ext>
            </a:extLst>
          </p:cNvPr>
          <p:cNvSpPr>
            <a:spLocks noGrp="1"/>
          </p:cNvSpPr>
          <p:nvPr>
            <p:ph type="subTitle" idx="1"/>
          </p:nvPr>
        </p:nvSpPr>
        <p:spPr>
          <a:xfrm>
            <a:off x="73713" y="2683073"/>
            <a:ext cx="8459082" cy="488275"/>
          </a:xfrm>
        </p:spPr>
        <p:txBody>
          <a:bodyPr>
            <a:normAutofit/>
          </a:bodyPr>
          <a:lstStyle>
            <a:lvl1pPr marL="0" indent="0" algn="l">
              <a:buNone/>
              <a:defRPr sz="1800">
                <a:solidFill>
                  <a:srgbClr val="814F9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7124397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93958-4423-F372-7071-C7D37E804CFF}"/>
              </a:ext>
            </a:extLst>
          </p:cNvPr>
          <p:cNvSpPr>
            <a:spLocks noGrp="1"/>
          </p:cNvSpPr>
          <p:nvPr>
            <p:ph type="title"/>
          </p:nvPr>
        </p:nvSpPr>
        <p:spPr>
          <a:xfrm>
            <a:off x="0" y="0"/>
            <a:ext cx="12191998" cy="1325563"/>
          </a:xfrm>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D904329E-4218-EE3C-7515-2199BAE29EE6}"/>
              </a:ext>
            </a:extLst>
          </p:cNvPr>
          <p:cNvSpPr>
            <a:spLocks noGrp="1"/>
          </p:cNvSpPr>
          <p:nvPr>
            <p:ph idx="1"/>
          </p:nvPr>
        </p:nvSpPr>
        <p:spPr>
          <a:xfrm>
            <a:off x="-1" y="1429966"/>
            <a:ext cx="12191999" cy="474699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9E035799-1373-A742-AF08-7B18CCD5F3BB}"/>
              </a:ext>
            </a:extLst>
          </p:cNvPr>
          <p:cNvSpPr>
            <a:spLocks noGrp="1"/>
          </p:cNvSpPr>
          <p:nvPr>
            <p:ph type="sldNum" sz="quarter" idx="12"/>
          </p:nvPr>
        </p:nvSpPr>
        <p:spPr/>
        <p:txBody>
          <a:bodyPr/>
          <a:lstStyle>
            <a:lvl1pPr>
              <a:defRPr sz="1400">
                <a:solidFill>
                  <a:schemeClr val="tx1"/>
                </a:solidFill>
                <a:latin typeface="+mn-lt"/>
              </a:defRPr>
            </a:lvl1pPr>
          </a:lstStyle>
          <a:p>
            <a:fld id="{8030D13E-6643-49C0-867C-87A9B6A00BA2}" type="slidenum">
              <a:rPr lang="en-US" smtClean="0"/>
              <a:pPr/>
              <a:t>‹#›</a:t>
            </a:fld>
            <a:endParaRPr lang="en-US"/>
          </a:p>
        </p:txBody>
      </p:sp>
    </p:spTree>
    <p:extLst>
      <p:ext uri="{BB962C8B-B14F-4D97-AF65-F5344CB8AC3E}">
        <p14:creationId xmlns:p14="http://schemas.microsoft.com/office/powerpoint/2010/main" val="1230236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6D642-13CE-2BC3-8D10-40FDC0635442}"/>
              </a:ext>
            </a:extLst>
          </p:cNvPr>
          <p:cNvSpPr>
            <a:spLocks noGrp="1"/>
          </p:cNvSpPr>
          <p:nvPr>
            <p:ph type="title"/>
          </p:nvPr>
        </p:nvSpPr>
        <p:spPr>
          <a:xfrm>
            <a:off x="0" y="36633"/>
            <a:ext cx="12192000" cy="1325563"/>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4211756-7668-8BC1-1E3B-515D2B45277F}"/>
              </a:ext>
            </a:extLst>
          </p:cNvPr>
          <p:cNvSpPr>
            <a:spLocks noGrp="1"/>
          </p:cNvSpPr>
          <p:nvPr>
            <p:ph sz="half" idx="1"/>
          </p:nvPr>
        </p:nvSpPr>
        <p:spPr>
          <a:xfrm>
            <a:off x="0" y="1439695"/>
            <a:ext cx="6019800" cy="505736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B1DEF77-25BD-66C1-88C5-4B7378E91E21}"/>
              </a:ext>
            </a:extLst>
          </p:cNvPr>
          <p:cNvSpPr>
            <a:spLocks noGrp="1"/>
          </p:cNvSpPr>
          <p:nvPr>
            <p:ph sz="half" idx="2"/>
          </p:nvPr>
        </p:nvSpPr>
        <p:spPr>
          <a:xfrm>
            <a:off x="6172200" y="1541583"/>
            <a:ext cx="6019800" cy="495548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6">
            <a:extLst>
              <a:ext uri="{FF2B5EF4-FFF2-40B4-BE49-F238E27FC236}">
                <a16:creationId xmlns:a16="http://schemas.microsoft.com/office/drawing/2014/main" id="{41ABB2FA-727B-CEC3-CB99-CF8C6A5359B8}"/>
              </a:ext>
            </a:extLst>
          </p:cNvPr>
          <p:cNvSpPr>
            <a:spLocks noGrp="1"/>
          </p:cNvSpPr>
          <p:nvPr>
            <p:ph type="sldNum" sz="quarter" idx="12"/>
          </p:nvPr>
        </p:nvSpPr>
        <p:spPr>
          <a:xfrm>
            <a:off x="10983228" y="6497063"/>
            <a:ext cx="1208772" cy="365125"/>
          </a:xfrm>
        </p:spPr>
        <p:txBody>
          <a:bodyPr/>
          <a:lstStyle/>
          <a:p>
            <a:fld id="{8030D13E-6643-49C0-867C-87A9B6A00BA2}" type="slidenum">
              <a:rPr lang="en-US" smtClean="0"/>
              <a:t>‹#›</a:t>
            </a:fld>
            <a:endParaRPr lang="en-US"/>
          </a:p>
        </p:txBody>
      </p:sp>
    </p:spTree>
    <p:extLst>
      <p:ext uri="{BB962C8B-B14F-4D97-AF65-F5344CB8AC3E}">
        <p14:creationId xmlns:p14="http://schemas.microsoft.com/office/powerpoint/2010/main" val="1479289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4AD70-A58F-8B89-B63E-54DEFB89A4C2}"/>
              </a:ext>
            </a:extLst>
          </p:cNvPr>
          <p:cNvSpPr>
            <a:spLocks noGrp="1"/>
          </p:cNvSpPr>
          <p:nvPr>
            <p:ph type="title"/>
          </p:nvPr>
        </p:nvSpPr>
        <p:spPr>
          <a:xfrm>
            <a:off x="0" y="0"/>
            <a:ext cx="12192000" cy="2062264"/>
          </a:xfrm>
        </p:spPr>
        <p:txBody>
          <a:bodyPr/>
          <a:lstStyle/>
          <a:p>
            <a:r>
              <a:rPr lang="en-GB"/>
              <a:t>Click to edit Master title style</a:t>
            </a:r>
            <a:endParaRPr lang="en-US"/>
          </a:p>
        </p:txBody>
      </p:sp>
      <p:sp>
        <p:nvSpPr>
          <p:cNvPr id="5" name="Slide Number Placeholder 4">
            <a:extLst>
              <a:ext uri="{FF2B5EF4-FFF2-40B4-BE49-F238E27FC236}">
                <a16:creationId xmlns:a16="http://schemas.microsoft.com/office/drawing/2014/main" id="{EC3AD8E2-F501-929E-E089-3A18A19E4370}"/>
              </a:ext>
            </a:extLst>
          </p:cNvPr>
          <p:cNvSpPr>
            <a:spLocks noGrp="1"/>
          </p:cNvSpPr>
          <p:nvPr>
            <p:ph type="sldNum" sz="quarter" idx="12"/>
          </p:nvPr>
        </p:nvSpPr>
        <p:spPr>
          <a:xfrm>
            <a:off x="10983228" y="6492875"/>
            <a:ext cx="1208772" cy="365125"/>
          </a:xfrm>
        </p:spPr>
        <p:txBody>
          <a:bodyPr/>
          <a:lstStyle/>
          <a:p>
            <a:fld id="{8030D13E-6643-49C0-867C-87A9B6A00BA2}" type="slidenum">
              <a:rPr lang="en-US" smtClean="0"/>
              <a:t>‹#›</a:t>
            </a:fld>
            <a:endParaRPr lang="en-US"/>
          </a:p>
        </p:txBody>
      </p:sp>
    </p:spTree>
    <p:extLst>
      <p:ext uri="{BB962C8B-B14F-4D97-AF65-F5344CB8AC3E}">
        <p14:creationId xmlns:p14="http://schemas.microsoft.com/office/powerpoint/2010/main" val="2133720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CE396-3FC9-B4FD-03BB-EA5272731F26}"/>
              </a:ext>
            </a:extLst>
          </p:cNvPr>
          <p:cNvSpPr>
            <a:spLocks noGrp="1"/>
          </p:cNvSpPr>
          <p:nvPr>
            <p:ph type="title"/>
          </p:nvPr>
        </p:nvSpPr>
        <p:spPr>
          <a:xfrm>
            <a:off x="0" y="-15115"/>
            <a:ext cx="5097294"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CCEBE18-13F4-516E-C75A-F2940D115F40}"/>
              </a:ext>
            </a:extLst>
          </p:cNvPr>
          <p:cNvSpPr>
            <a:spLocks noGrp="1"/>
          </p:cNvSpPr>
          <p:nvPr>
            <p:ph idx="1"/>
          </p:nvPr>
        </p:nvSpPr>
        <p:spPr>
          <a:xfrm>
            <a:off x="5180012" y="0"/>
            <a:ext cx="7011988" cy="64928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DA96AE9-6D2F-AC39-6872-A03F0D3E2199}"/>
              </a:ext>
            </a:extLst>
          </p:cNvPr>
          <p:cNvSpPr>
            <a:spLocks noGrp="1"/>
          </p:cNvSpPr>
          <p:nvPr>
            <p:ph type="body" sz="half" idx="2"/>
          </p:nvPr>
        </p:nvSpPr>
        <p:spPr>
          <a:xfrm>
            <a:off x="0" y="1653702"/>
            <a:ext cx="5019472" cy="48391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7" name="Slide Number Placeholder 6">
            <a:extLst>
              <a:ext uri="{FF2B5EF4-FFF2-40B4-BE49-F238E27FC236}">
                <a16:creationId xmlns:a16="http://schemas.microsoft.com/office/drawing/2014/main" id="{3A6347EF-39B0-77B9-D405-21E21C3FD9C6}"/>
              </a:ext>
            </a:extLst>
          </p:cNvPr>
          <p:cNvSpPr>
            <a:spLocks noGrp="1"/>
          </p:cNvSpPr>
          <p:nvPr>
            <p:ph type="sldNum" sz="quarter" idx="12"/>
          </p:nvPr>
        </p:nvSpPr>
        <p:spPr>
          <a:xfrm>
            <a:off x="10983228" y="6492875"/>
            <a:ext cx="1208772" cy="365125"/>
          </a:xfrm>
        </p:spPr>
        <p:txBody>
          <a:bodyPr/>
          <a:lstStyle/>
          <a:p>
            <a:fld id="{8030D13E-6643-49C0-867C-87A9B6A00BA2}" type="slidenum">
              <a:rPr lang="en-US" smtClean="0"/>
              <a:t>‹#›</a:t>
            </a:fld>
            <a:endParaRPr lang="en-US"/>
          </a:p>
        </p:txBody>
      </p:sp>
    </p:spTree>
    <p:extLst>
      <p:ext uri="{BB962C8B-B14F-4D97-AF65-F5344CB8AC3E}">
        <p14:creationId xmlns:p14="http://schemas.microsoft.com/office/powerpoint/2010/main" val="10556748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443374-88E1-D7D5-4706-EC0A3E4951C0}"/>
              </a:ext>
            </a:extLst>
          </p:cNvPr>
          <p:cNvSpPr>
            <a:spLocks noGrp="1"/>
          </p:cNvSpPr>
          <p:nvPr>
            <p:ph type="title"/>
          </p:nvPr>
        </p:nvSpPr>
        <p:spPr>
          <a:xfrm>
            <a:off x="0" y="0"/>
            <a:ext cx="121920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86821A7-BFF7-DF50-8EA3-FE7C3DA8046F}"/>
              </a:ext>
            </a:extLst>
          </p:cNvPr>
          <p:cNvSpPr>
            <a:spLocks noGrp="1"/>
          </p:cNvSpPr>
          <p:nvPr>
            <p:ph type="body" idx="1"/>
          </p:nvPr>
        </p:nvSpPr>
        <p:spPr>
          <a:xfrm>
            <a:off x="-1" y="1420238"/>
            <a:ext cx="12191999" cy="503892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8B8311C8-AEC1-6C1C-C4E2-8DB7EEDA4573}"/>
              </a:ext>
            </a:extLst>
          </p:cNvPr>
          <p:cNvSpPr>
            <a:spLocks noGrp="1"/>
          </p:cNvSpPr>
          <p:nvPr>
            <p:ph type="sldNum" sz="quarter" idx="4"/>
          </p:nvPr>
        </p:nvSpPr>
        <p:spPr>
          <a:xfrm>
            <a:off x="10983226" y="6473082"/>
            <a:ext cx="1208772"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030D13E-6643-49C0-867C-87A9B6A00BA2}" type="slidenum">
              <a:rPr lang="en-US" smtClean="0"/>
              <a:t>‹#›</a:t>
            </a:fld>
            <a:endParaRPr lang="en-US"/>
          </a:p>
        </p:txBody>
      </p:sp>
    </p:spTree>
    <p:extLst>
      <p:ext uri="{BB962C8B-B14F-4D97-AF65-F5344CB8AC3E}">
        <p14:creationId xmlns:p14="http://schemas.microsoft.com/office/powerpoint/2010/main" val="3408293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6"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7.jp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3.jpg"/><Relationship Id="rId4" Type="http://schemas.openxmlformats.org/officeDocument/2006/relationships/image" Target="../media/image8.png"/><Relationship Id="rId9" Type="http://schemas.openxmlformats.org/officeDocument/2006/relationships/image" Target="../media/image12.jp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2C6BA-7530-F910-EB53-57CF4C8CA005}"/>
              </a:ext>
            </a:extLst>
          </p:cNvPr>
          <p:cNvSpPr>
            <a:spLocks noGrp="1"/>
          </p:cNvSpPr>
          <p:nvPr>
            <p:ph type="ctrTitle"/>
          </p:nvPr>
        </p:nvSpPr>
        <p:spPr>
          <a:xfrm>
            <a:off x="0" y="1427960"/>
            <a:ext cx="12192000" cy="2210319"/>
          </a:xfrm>
        </p:spPr>
        <p:txBody>
          <a:bodyPr>
            <a:normAutofit/>
          </a:bodyPr>
          <a:lstStyle/>
          <a:p>
            <a:r>
              <a:rPr lang="en-US" dirty="0"/>
              <a:t>Mapping environmental radioactivity: integrating portable gamma ray spectrometry into experiential science education</a:t>
            </a:r>
          </a:p>
        </p:txBody>
      </p:sp>
      <p:sp>
        <p:nvSpPr>
          <p:cNvPr id="3" name="Subtitle 2">
            <a:extLst>
              <a:ext uri="{FF2B5EF4-FFF2-40B4-BE49-F238E27FC236}">
                <a16:creationId xmlns:a16="http://schemas.microsoft.com/office/drawing/2014/main" id="{3347FF12-F8E1-DA18-8CB5-CB668329F0CE}"/>
              </a:ext>
            </a:extLst>
          </p:cNvPr>
          <p:cNvSpPr>
            <a:spLocks noGrp="1"/>
          </p:cNvSpPr>
          <p:nvPr>
            <p:ph type="subTitle" idx="1"/>
          </p:nvPr>
        </p:nvSpPr>
        <p:spPr>
          <a:xfrm>
            <a:off x="499532" y="3886214"/>
            <a:ext cx="11234291" cy="1440410"/>
          </a:xfrm>
        </p:spPr>
        <p:txBody>
          <a:bodyPr>
            <a:noAutofit/>
          </a:bodyPr>
          <a:lstStyle/>
          <a:p>
            <a:pPr algn="ctr">
              <a:lnSpc>
                <a:spcPct val="120000"/>
              </a:lnSpc>
            </a:pPr>
            <a:r>
              <a:rPr lang="it-IT" sz="2200" b="1" dirty="0">
                <a:solidFill>
                  <a:schemeClr val="tx1"/>
                </a:solidFill>
              </a:rPr>
              <a:t>Ghulam Hasnain</a:t>
            </a:r>
            <a:r>
              <a:rPr lang="it-IT" sz="2200" b="1" baseline="30000" dirty="0">
                <a:solidFill>
                  <a:schemeClr val="tx1"/>
                </a:solidFill>
              </a:rPr>
              <a:t> </a:t>
            </a:r>
            <a:r>
              <a:rPr lang="it-IT" sz="2200" b="1" dirty="0">
                <a:solidFill>
                  <a:schemeClr val="tx1"/>
                </a:solidFill>
              </a:rPr>
              <a:t>*, </a:t>
            </a:r>
            <a:r>
              <a:rPr lang="it-IT" sz="2200" dirty="0">
                <a:solidFill>
                  <a:schemeClr val="tx1"/>
                </a:solidFill>
              </a:rPr>
              <a:t>Mohamed Abdelkader, Matteo Alberi, Annalea Corallo, Luca Maria De Vita, Arianna Diegoli, Nedime Irem Elek, Engin Can Esen, Rachele Grazzi, Fabio Mantovani, Cristina Mattone, Kassandra Giulia Cristina Raptis, Caterina Spadetto, Anna Trevisan</a:t>
            </a:r>
            <a:endParaRPr lang="it-IT" sz="2200" baseline="30000" dirty="0">
              <a:solidFill>
                <a:schemeClr val="tx1"/>
              </a:solidFill>
            </a:endParaRPr>
          </a:p>
        </p:txBody>
      </p:sp>
      <p:grpSp>
        <p:nvGrpSpPr>
          <p:cNvPr id="4" name="Gruppo 31">
            <a:extLst>
              <a:ext uri="{FF2B5EF4-FFF2-40B4-BE49-F238E27FC236}">
                <a16:creationId xmlns:a16="http://schemas.microsoft.com/office/drawing/2014/main" id="{C299EAC8-0CC8-F6F6-A2B1-DA31BB96F266}"/>
              </a:ext>
            </a:extLst>
          </p:cNvPr>
          <p:cNvGrpSpPr/>
          <p:nvPr/>
        </p:nvGrpSpPr>
        <p:grpSpPr>
          <a:xfrm>
            <a:off x="499532" y="5995821"/>
            <a:ext cx="11048203" cy="685329"/>
            <a:chOff x="2860956" y="1718"/>
            <a:chExt cx="11048203" cy="685329"/>
          </a:xfrm>
        </p:grpSpPr>
        <p:pic>
          <p:nvPicPr>
            <p:cNvPr id="6" name="Elemento grafico 21">
              <a:extLst>
                <a:ext uri="{FF2B5EF4-FFF2-40B4-BE49-F238E27FC236}">
                  <a16:creationId xmlns:a16="http://schemas.microsoft.com/office/drawing/2014/main" id="{3451812F-3FEE-6799-F004-611B06EB9A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42752" y="76042"/>
              <a:ext cx="1401338" cy="536683"/>
            </a:xfrm>
            <a:prstGeom prst="rect">
              <a:avLst/>
            </a:prstGeom>
          </p:spPr>
        </p:pic>
        <p:pic>
          <p:nvPicPr>
            <p:cNvPr id="12" name="Picture 2">
              <a:extLst>
                <a:ext uri="{FF2B5EF4-FFF2-40B4-BE49-F238E27FC236}">
                  <a16:creationId xmlns:a16="http://schemas.microsoft.com/office/drawing/2014/main" id="{0EE9FD20-61FB-3BCD-E07A-5EE1849DD4FD}"/>
                </a:ext>
              </a:extLst>
            </p:cNvPr>
            <p:cNvPicPr>
              <a:picLocks noChangeAspect="1" noChangeArrowheads="1"/>
            </p:cNvPicPr>
            <p:nvPr/>
          </p:nvPicPr>
          <p:blipFill>
            <a:blip r:embed="rId4">
              <a:clrChange>
                <a:clrFrom>
                  <a:srgbClr val="F9FFFD"/>
                </a:clrFrom>
                <a:clrTo>
                  <a:srgbClr val="F9FFFD">
                    <a:alpha val="0"/>
                  </a:srgbClr>
                </a:clrTo>
              </a:clrChange>
              <a:extLst>
                <a:ext uri="{28A0092B-C50C-407E-A947-70E740481C1C}">
                  <a14:useLocalDpi xmlns:a14="http://schemas.microsoft.com/office/drawing/2010/main" val="0"/>
                </a:ext>
              </a:extLst>
            </a:blip>
            <a:srcRect/>
            <a:stretch/>
          </p:blipFill>
          <p:spPr bwMode="auto">
            <a:xfrm>
              <a:off x="12250878" y="45160"/>
              <a:ext cx="1658281" cy="524748"/>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26" descr="Immagine che contiene Carattere, testo, logo, Elementi grafici&#10;&#10;Descrizione generata automaticamente">
              <a:extLst>
                <a:ext uri="{FF2B5EF4-FFF2-40B4-BE49-F238E27FC236}">
                  <a16:creationId xmlns:a16="http://schemas.microsoft.com/office/drawing/2014/main" id="{7B3CCFAE-6E33-0FD9-7A81-E30A099581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3712" y="62094"/>
              <a:ext cx="1299679" cy="540000"/>
            </a:xfrm>
            <a:prstGeom prst="rect">
              <a:avLst/>
            </a:prstGeom>
          </p:spPr>
        </p:pic>
        <p:pic>
          <p:nvPicPr>
            <p:cNvPr id="14" name="Immagine 28" descr="Immagine che contiene schermata, oscurità, Policromia&#10;&#10;Descrizione generata automaticamente">
              <a:extLst>
                <a:ext uri="{FF2B5EF4-FFF2-40B4-BE49-F238E27FC236}">
                  <a16:creationId xmlns:a16="http://schemas.microsoft.com/office/drawing/2014/main" id="{58160866-CB03-F00C-7CA2-BF9D11D3757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60956" y="1718"/>
              <a:ext cx="2549414" cy="685329"/>
            </a:xfrm>
            <a:prstGeom prst="rect">
              <a:avLst/>
            </a:prstGeom>
          </p:spPr>
        </p:pic>
      </p:grpSp>
      <p:pic>
        <p:nvPicPr>
          <p:cNvPr id="7" name="Picture 6">
            <a:extLst>
              <a:ext uri="{FF2B5EF4-FFF2-40B4-BE49-F238E27FC236}">
                <a16:creationId xmlns:a16="http://schemas.microsoft.com/office/drawing/2014/main" id="{AC050024-C117-9DD5-4080-2084C3EBE4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08212" y="29219"/>
            <a:ext cx="1102148" cy="1321714"/>
          </a:xfrm>
          <a:prstGeom prst="rect">
            <a:avLst/>
          </a:prstGeom>
        </p:spPr>
      </p:pic>
      <p:pic>
        <p:nvPicPr>
          <p:cNvPr id="9" name="Picture 8">
            <a:extLst>
              <a:ext uri="{FF2B5EF4-FFF2-40B4-BE49-F238E27FC236}">
                <a16:creationId xmlns:a16="http://schemas.microsoft.com/office/drawing/2014/main" id="{458F2ADC-A9D3-97C6-36BD-AC95FDE461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40423" y="53056"/>
            <a:ext cx="1167789" cy="1167789"/>
          </a:xfrm>
          <a:prstGeom prst="rect">
            <a:avLst/>
          </a:prstGeom>
        </p:spPr>
      </p:pic>
      <p:sp>
        <p:nvSpPr>
          <p:cNvPr id="11" name="TextBox 10">
            <a:extLst>
              <a:ext uri="{FF2B5EF4-FFF2-40B4-BE49-F238E27FC236}">
                <a16:creationId xmlns:a16="http://schemas.microsoft.com/office/drawing/2014/main" id="{457698D5-2974-DE16-8801-038B6419C16B}"/>
              </a:ext>
            </a:extLst>
          </p:cNvPr>
          <p:cNvSpPr txBox="1"/>
          <p:nvPr/>
        </p:nvSpPr>
        <p:spPr>
          <a:xfrm>
            <a:off x="9858469" y="1158555"/>
            <a:ext cx="1161717" cy="246221"/>
          </a:xfrm>
          <a:prstGeom prst="rect">
            <a:avLst/>
          </a:prstGeom>
          <a:noFill/>
        </p:spPr>
        <p:txBody>
          <a:bodyPr wrap="square">
            <a:spAutoFit/>
          </a:bodyPr>
          <a:lstStyle/>
          <a:p>
            <a:pPr marL="0" indent="0" algn="ctr">
              <a:buNone/>
            </a:pPr>
            <a:r>
              <a:rPr lang="en-US" sz="1000" b="1" dirty="0">
                <a:latin typeface="Calibri" pitchFamily="34" charset="0"/>
                <a:ea typeface="Calibri" pitchFamily="34" charset="-122"/>
                <a:cs typeface="Calibri" pitchFamily="34" charset="-120"/>
              </a:rPr>
              <a:t>Scan for abstract</a:t>
            </a:r>
            <a:endParaRPr lang="en-US" sz="1000" b="1" dirty="0"/>
          </a:p>
        </p:txBody>
      </p:sp>
    </p:spTree>
    <p:extLst>
      <p:ext uri="{BB962C8B-B14F-4D97-AF65-F5344CB8AC3E}">
        <p14:creationId xmlns:p14="http://schemas.microsoft.com/office/powerpoint/2010/main" val="1407787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4558B-1856-4D85-0BE9-09FB1AF2B9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C8F386-5CC4-E5CC-D086-64BDC3303949}"/>
              </a:ext>
            </a:extLst>
          </p:cNvPr>
          <p:cNvSpPr>
            <a:spLocks noGrp="1"/>
          </p:cNvSpPr>
          <p:nvPr>
            <p:ph type="title"/>
          </p:nvPr>
        </p:nvSpPr>
        <p:spPr>
          <a:xfrm>
            <a:off x="0" y="0"/>
            <a:ext cx="5320146" cy="872836"/>
          </a:xfrm>
        </p:spPr>
        <p:txBody>
          <a:bodyPr>
            <a:normAutofit/>
          </a:bodyPr>
          <a:lstStyle/>
          <a:p>
            <a:pPr fontAlgn="base"/>
            <a:r>
              <a:rPr lang="en-US" b="1" dirty="0">
                <a:solidFill>
                  <a:srgbClr val="1478C2"/>
                </a:solidFill>
                <a:latin typeface="+mn-lt"/>
                <a:ea typeface="+mn-ea"/>
                <a:cs typeface="Arial" panose="020B0604020202020204" pitchFamily="34" charset="0"/>
              </a:rPr>
              <a:t>Mapping the invisible</a:t>
            </a:r>
          </a:p>
        </p:txBody>
      </p:sp>
      <p:sp>
        <p:nvSpPr>
          <p:cNvPr id="4" name="Slide Number Placeholder 3">
            <a:extLst>
              <a:ext uri="{FF2B5EF4-FFF2-40B4-BE49-F238E27FC236}">
                <a16:creationId xmlns:a16="http://schemas.microsoft.com/office/drawing/2014/main" id="{BA6ECBD7-EE62-0EF9-4235-88F0B518E8E5}"/>
              </a:ext>
            </a:extLst>
          </p:cNvPr>
          <p:cNvSpPr>
            <a:spLocks noGrp="1"/>
          </p:cNvSpPr>
          <p:nvPr>
            <p:ph type="sldNum" sz="quarter" idx="12"/>
          </p:nvPr>
        </p:nvSpPr>
        <p:spPr/>
        <p:txBody>
          <a:bodyPr/>
          <a:lstStyle/>
          <a:p>
            <a:fld id="{8030D13E-6643-49C0-867C-87A9B6A00BA2}" type="slidenum">
              <a:rPr lang="en-US" smtClean="0"/>
              <a:pPr/>
              <a:t>2</a:t>
            </a:fld>
            <a:endParaRPr lang="en-US"/>
          </a:p>
        </p:txBody>
      </p:sp>
      <p:sp>
        <p:nvSpPr>
          <p:cNvPr id="5" name="Rectangle 1">
            <a:extLst>
              <a:ext uri="{FF2B5EF4-FFF2-40B4-BE49-F238E27FC236}">
                <a16:creationId xmlns:a16="http://schemas.microsoft.com/office/drawing/2014/main" id="{32ADE375-5369-159C-860D-2BA6E98DA041}"/>
              </a:ext>
            </a:extLst>
          </p:cNvPr>
          <p:cNvSpPr>
            <a:spLocks noGrp="1" noChangeArrowheads="1"/>
          </p:cNvSpPr>
          <p:nvPr>
            <p:ph idx="1"/>
          </p:nvPr>
        </p:nvSpPr>
        <p:spPr bwMode="auto">
          <a:xfrm>
            <a:off x="137484" y="809861"/>
            <a:ext cx="550832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lvl="0" indent="0" eaLnBrk="0" fontAlgn="base" hangingPunct="0">
              <a:lnSpc>
                <a:spcPct val="100000"/>
              </a:lnSpc>
              <a:spcBef>
                <a:spcPct val="0"/>
              </a:spcBef>
              <a:spcAft>
                <a:spcPct val="0"/>
              </a:spcAft>
              <a:buFontTx/>
              <a:buChar char="•"/>
            </a:pPr>
            <a:r>
              <a:rPr lang="en-US" altLang="en-US" sz="1800" b="1" dirty="0"/>
              <a:t>Participants:</a:t>
            </a:r>
            <a:r>
              <a:rPr lang="en-US" altLang="en-US" sz="1800" dirty="0"/>
              <a:t> 40 high school students (8 countries)</a:t>
            </a:r>
          </a:p>
          <a:p>
            <a:pPr marL="0" lvl="0" indent="0" eaLnBrk="0" fontAlgn="base" hangingPunct="0">
              <a:lnSpc>
                <a:spcPct val="100000"/>
              </a:lnSpc>
              <a:spcBef>
                <a:spcPct val="0"/>
              </a:spcBef>
              <a:spcAft>
                <a:spcPct val="0"/>
              </a:spcAft>
              <a:buFontTx/>
              <a:buChar char="•"/>
            </a:pPr>
            <a:r>
              <a:rPr lang="en-US" altLang="en-US" sz="1800" b="1" dirty="0"/>
              <a:t>Location:</a:t>
            </a:r>
            <a:r>
              <a:rPr lang="en-US" altLang="en-US" sz="1800" dirty="0"/>
              <a:t> National Laboratory of Frascati (LNF)</a:t>
            </a:r>
          </a:p>
          <a:p>
            <a:pPr marL="0" lvl="0" indent="0" eaLnBrk="0" fontAlgn="base" hangingPunct="0">
              <a:lnSpc>
                <a:spcPct val="100000"/>
              </a:lnSpc>
              <a:spcBef>
                <a:spcPct val="0"/>
              </a:spcBef>
              <a:spcAft>
                <a:spcPct val="0"/>
              </a:spcAft>
              <a:buFontTx/>
              <a:buChar char="•"/>
            </a:pPr>
            <a:r>
              <a:rPr lang="en-US" altLang="en-US" sz="1800" b="1" dirty="0"/>
              <a:t>Goal:</a:t>
            </a:r>
            <a:r>
              <a:rPr lang="en-US" altLang="en-US" sz="1800" dirty="0"/>
              <a:t> Make invisible environmental radioactivity visible</a:t>
            </a:r>
          </a:p>
        </p:txBody>
      </p:sp>
      <p:pic>
        <p:nvPicPr>
          <p:cNvPr id="6" name="Picture 5">
            <a:extLst>
              <a:ext uri="{FF2B5EF4-FFF2-40B4-BE49-F238E27FC236}">
                <a16:creationId xmlns:a16="http://schemas.microsoft.com/office/drawing/2014/main" id="{017D2B6F-700C-3C1B-D355-D2BDDE329501}"/>
              </a:ext>
            </a:extLst>
          </p:cNvPr>
          <p:cNvPicPr>
            <a:picLocks noChangeAspect="1"/>
          </p:cNvPicPr>
          <p:nvPr/>
        </p:nvPicPr>
        <p:blipFill>
          <a:blip r:embed="rId3">
            <a:extLst>
              <a:ext uri="{28A0092B-C50C-407E-A947-70E740481C1C}">
                <a14:useLocalDpi xmlns:a14="http://schemas.microsoft.com/office/drawing/2010/main" val="0"/>
              </a:ext>
            </a:extLst>
          </a:blip>
          <a:srcRect l="4095" r="30830"/>
          <a:stretch>
            <a:fillRect/>
          </a:stretch>
        </p:blipFill>
        <p:spPr>
          <a:xfrm>
            <a:off x="3757397" y="4429418"/>
            <a:ext cx="2670799" cy="2310682"/>
          </a:xfrm>
          <a:prstGeom prst="rect">
            <a:avLst/>
          </a:prstGeom>
        </p:spPr>
      </p:pic>
      <p:grpSp>
        <p:nvGrpSpPr>
          <p:cNvPr id="12" name="Group 11">
            <a:extLst>
              <a:ext uri="{FF2B5EF4-FFF2-40B4-BE49-F238E27FC236}">
                <a16:creationId xmlns:a16="http://schemas.microsoft.com/office/drawing/2014/main" id="{28B2E63D-43E8-E0D7-7FC7-254A9BDDBC21}"/>
              </a:ext>
            </a:extLst>
          </p:cNvPr>
          <p:cNvGrpSpPr/>
          <p:nvPr/>
        </p:nvGrpSpPr>
        <p:grpSpPr>
          <a:xfrm>
            <a:off x="6816896" y="3794589"/>
            <a:ext cx="1985261" cy="3085688"/>
            <a:chOff x="6417168" y="624521"/>
            <a:chExt cx="2823264" cy="5265482"/>
          </a:xfrm>
        </p:grpSpPr>
        <p:pic>
          <p:nvPicPr>
            <p:cNvPr id="14" name="Picture 13">
              <a:extLst>
                <a:ext uri="{FF2B5EF4-FFF2-40B4-BE49-F238E27FC236}">
                  <a16:creationId xmlns:a16="http://schemas.microsoft.com/office/drawing/2014/main" id="{1DBAE26A-ABD7-6502-BA88-6A6BB151BB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7168" y="4308976"/>
              <a:ext cx="2823264" cy="1581027"/>
            </a:xfrm>
            <a:prstGeom prst="rect">
              <a:avLst/>
            </a:prstGeom>
          </p:spPr>
        </p:pic>
        <p:grpSp>
          <p:nvGrpSpPr>
            <p:cNvPr id="16" name="Group 15">
              <a:extLst>
                <a:ext uri="{FF2B5EF4-FFF2-40B4-BE49-F238E27FC236}">
                  <a16:creationId xmlns:a16="http://schemas.microsoft.com/office/drawing/2014/main" id="{5093E179-5236-DC0C-B80C-101D62D3C37C}"/>
                </a:ext>
              </a:extLst>
            </p:cNvPr>
            <p:cNvGrpSpPr/>
            <p:nvPr/>
          </p:nvGrpSpPr>
          <p:grpSpPr>
            <a:xfrm>
              <a:off x="6760982" y="3541156"/>
              <a:ext cx="2232848" cy="1882500"/>
              <a:chOff x="6760982" y="3541156"/>
              <a:chExt cx="2232848" cy="1882500"/>
            </a:xfrm>
          </p:grpSpPr>
          <p:sp>
            <p:nvSpPr>
              <p:cNvPr id="23" name="Isosceles Triangle 22">
                <a:extLst>
                  <a:ext uri="{FF2B5EF4-FFF2-40B4-BE49-F238E27FC236}">
                    <a16:creationId xmlns:a16="http://schemas.microsoft.com/office/drawing/2014/main" id="{12A0CEEB-3A5C-5497-3154-6182CE149527}"/>
                  </a:ext>
                </a:extLst>
              </p:cNvPr>
              <p:cNvSpPr/>
              <p:nvPr/>
            </p:nvSpPr>
            <p:spPr>
              <a:xfrm>
                <a:off x="6774671" y="3541156"/>
                <a:ext cx="2200801" cy="1280116"/>
              </a:xfrm>
              <a:prstGeom prst="triangle">
                <a:avLst/>
              </a:prstGeom>
              <a:noFill/>
              <a:ln>
                <a:solidFill>
                  <a:schemeClr val="tx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4" name="Oval 17">
                <a:extLst>
                  <a:ext uri="{FF2B5EF4-FFF2-40B4-BE49-F238E27FC236}">
                    <a16:creationId xmlns:a16="http://schemas.microsoft.com/office/drawing/2014/main" id="{40589607-30BE-AEED-8410-11C03DDA2102}"/>
                  </a:ext>
                </a:extLst>
              </p:cNvPr>
              <p:cNvSpPr/>
              <p:nvPr/>
            </p:nvSpPr>
            <p:spPr>
              <a:xfrm>
                <a:off x="6760982" y="4816963"/>
                <a:ext cx="2232848" cy="606693"/>
              </a:xfrm>
              <a:custGeom>
                <a:avLst/>
                <a:gdLst>
                  <a:gd name="csX0" fmla="*/ 0 w 2222305"/>
                  <a:gd name="csY0" fmla="*/ 609118 h 1218235"/>
                  <a:gd name="csX1" fmla="*/ 1111153 w 2222305"/>
                  <a:gd name="csY1" fmla="*/ 0 h 1218235"/>
                  <a:gd name="csX2" fmla="*/ 2222306 w 2222305"/>
                  <a:gd name="csY2" fmla="*/ 609118 h 1218235"/>
                  <a:gd name="csX3" fmla="*/ 1111153 w 2222305"/>
                  <a:gd name="csY3" fmla="*/ 1218236 h 1218235"/>
                  <a:gd name="csX4" fmla="*/ 0 w 2222305"/>
                  <a:gd name="csY4" fmla="*/ 609118 h 1218235"/>
                  <a:gd name="csX0" fmla="*/ 0 w 2253193"/>
                  <a:gd name="csY0" fmla="*/ 76140 h 685258"/>
                  <a:gd name="csX1" fmla="*/ 2222306 w 2253193"/>
                  <a:gd name="csY1" fmla="*/ 76140 h 685258"/>
                  <a:gd name="csX2" fmla="*/ 1111153 w 2253193"/>
                  <a:gd name="csY2" fmla="*/ 685258 h 685258"/>
                  <a:gd name="csX3" fmla="*/ 0 w 2253193"/>
                  <a:gd name="csY3" fmla="*/ 76140 h 685258"/>
                  <a:gd name="csX0" fmla="*/ 0 w 2253193"/>
                  <a:gd name="csY0" fmla="*/ 46679 h 655797"/>
                  <a:gd name="csX1" fmla="*/ 2222306 w 2253193"/>
                  <a:gd name="csY1" fmla="*/ 46679 h 655797"/>
                  <a:gd name="csX2" fmla="*/ 1111153 w 2253193"/>
                  <a:gd name="csY2" fmla="*/ 655797 h 655797"/>
                  <a:gd name="csX3" fmla="*/ 0 w 2253193"/>
                  <a:gd name="csY3" fmla="*/ 46679 h 655797"/>
                  <a:gd name="csX0" fmla="*/ 36422 w 2289615"/>
                  <a:gd name="csY0" fmla="*/ 1139 h 610257"/>
                  <a:gd name="csX1" fmla="*/ 2258728 w 2289615"/>
                  <a:gd name="csY1" fmla="*/ 1139 h 610257"/>
                  <a:gd name="csX2" fmla="*/ 1147575 w 2289615"/>
                  <a:gd name="csY2" fmla="*/ 610257 h 610257"/>
                  <a:gd name="csX3" fmla="*/ 36422 w 2289615"/>
                  <a:gd name="csY3" fmla="*/ 1139 h 610257"/>
                </a:gdLst>
                <a:ahLst/>
                <a:cxnLst>
                  <a:cxn ang="0">
                    <a:pos x="csX0" y="csY0"/>
                  </a:cxn>
                  <a:cxn ang="0">
                    <a:pos x="csX1" y="csY1"/>
                  </a:cxn>
                  <a:cxn ang="0">
                    <a:pos x="csX2" y="csY2"/>
                  </a:cxn>
                  <a:cxn ang="0">
                    <a:pos x="csX3" y="csY3"/>
                  </a:cxn>
                </a:cxnLst>
                <a:rect l="l" t="t" r="r" b="b"/>
                <a:pathLst>
                  <a:path w="2289615" h="610257">
                    <a:moveTo>
                      <a:pt x="36422" y="1139"/>
                    </a:moveTo>
                    <a:cubicBezTo>
                      <a:pt x="241784" y="21354"/>
                      <a:pt x="2056727" y="-5699"/>
                      <a:pt x="2258728" y="1139"/>
                    </a:cubicBezTo>
                    <a:cubicBezTo>
                      <a:pt x="2443920" y="102659"/>
                      <a:pt x="1761248" y="610257"/>
                      <a:pt x="1147575" y="610257"/>
                    </a:cubicBezTo>
                    <a:cubicBezTo>
                      <a:pt x="533902" y="610257"/>
                      <a:pt x="-168940" y="-19076"/>
                      <a:pt x="36422" y="1139"/>
                    </a:cubicBezTo>
                    <a:close/>
                  </a:path>
                </a:pathLst>
              </a:custGeom>
              <a:gradFill flip="none" rotWithShape="1">
                <a:gsLst>
                  <a:gs pos="0">
                    <a:schemeClr val="accent1">
                      <a:lumMod val="5000"/>
                      <a:lumOff val="95000"/>
                      <a:alpha val="4000"/>
                    </a:schemeClr>
                  </a:gs>
                  <a:gs pos="86000">
                    <a:schemeClr val="accent1">
                      <a:lumMod val="45000"/>
                      <a:lumOff val="55000"/>
                    </a:schemeClr>
                  </a:gs>
                  <a:gs pos="47000">
                    <a:schemeClr val="accent1">
                      <a:lumMod val="45000"/>
                      <a:lumOff val="55000"/>
                    </a:schemeClr>
                  </a:gs>
                  <a:gs pos="100000">
                    <a:schemeClr val="accent1">
                      <a:lumMod val="30000"/>
                      <a:lumOff val="70000"/>
                    </a:schemeClr>
                  </a:gs>
                </a:gsLst>
                <a:lin ang="5400000" scaled="0"/>
                <a:tileRect/>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TextBox 19">
              <a:extLst>
                <a:ext uri="{FF2B5EF4-FFF2-40B4-BE49-F238E27FC236}">
                  <a16:creationId xmlns:a16="http://schemas.microsoft.com/office/drawing/2014/main" id="{B8E60CD7-7A38-34A6-EE73-37825C8BB72C}"/>
                </a:ext>
              </a:extLst>
            </p:cNvPr>
            <p:cNvSpPr txBox="1"/>
            <p:nvPr/>
          </p:nvSpPr>
          <p:spPr>
            <a:xfrm>
              <a:off x="6771234" y="3924792"/>
              <a:ext cx="2200800" cy="739798"/>
            </a:xfrm>
            <a:prstGeom prst="rect">
              <a:avLst/>
            </a:prstGeom>
            <a:noFill/>
            <a:ln>
              <a:noFill/>
            </a:ln>
          </p:spPr>
          <p:txBody>
            <a:bodyPr wrap="square" rtlCol="0">
              <a:spAutoFit/>
            </a:bodyPr>
            <a:lstStyle/>
            <a:p>
              <a:pPr algn="ctr" eaLnBrk="0" fontAlgn="base" hangingPunct="0">
                <a:spcBef>
                  <a:spcPct val="0"/>
                </a:spcBef>
              </a:pPr>
              <a:r>
                <a:rPr lang="en-US" sz="1400" dirty="0"/>
                <a:t>Field of </a:t>
              </a:r>
            </a:p>
            <a:p>
              <a:pPr algn="ctr" eaLnBrk="0" fontAlgn="base" hangingPunct="0">
                <a:spcBef>
                  <a:spcPct val="0"/>
                </a:spcBef>
              </a:pPr>
              <a:r>
                <a:rPr lang="en-US" sz="1400" dirty="0"/>
                <a:t>view : 70 cm</a:t>
              </a:r>
            </a:p>
          </p:txBody>
        </p:sp>
        <p:pic>
          <p:nvPicPr>
            <p:cNvPr id="21" name="Immagine 1" descr="Immagine che contiene interni, mescolatrice&#10;&#10;Descrizione generata automaticamente">
              <a:extLst>
                <a:ext uri="{FF2B5EF4-FFF2-40B4-BE49-F238E27FC236}">
                  <a16:creationId xmlns:a16="http://schemas.microsoft.com/office/drawing/2014/main" id="{22D7FC77-B368-A1AD-2245-B308F8C2499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7382180" y="624521"/>
              <a:ext cx="1040517" cy="3083017"/>
            </a:xfrm>
            <a:prstGeom prst="rect">
              <a:avLst/>
            </a:prstGeom>
          </p:spPr>
        </p:pic>
      </p:grpSp>
      <p:pic>
        <p:nvPicPr>
          <p:cNvPr id="25" name="Picture 4">
            <a:extLst>
              <a:ext uri="{FF2B5EF4-FFF2-40B4-BE49-F238E27FC236}">
                <a16:creationId xmlns:a16="http://schemas.microsoft.com/office/drawing/2014/main" id="{795149D2-399B-7130-DED9-D58960BA4AE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65429" r="2835"/>
          <a:stretch>
            <a:fillRect/>
          </a:stretch>
        </p:blipFill>
        <p:spPr bwMode="auto">
          <a:xfrm>
            <a:off x="7518170" y="1435340"/>
            <a:ext cx="1383182" cy="2081134"/>
          </a:xfrm>
          <a:prstGeom prst="rect">
            <a:avLst/>
          </a:prstGeom>
          <a:solidFill>
            <a:srgbClr val="FFFFFF"/>
          </a:solidFill>
        </p:spPr>
      </p:pic>
      <p:cxnSp>
        <p:nvCxnSpPr>
          <p:cNvPr id="26" name="Connector: Curved 25">
            <a:extLst>
              <a:ext uri="{FF2B5EF4-FFF2-40B4-BE49-F238E27FC236}">
                <a16:creationId xmlns:a16="http://schemas.microsoft.com/office/drawing/2014/main" id="{9692ECE7-7988-9727-EA89-6DEC3B8B02DE}"/>
              </a:ext>
            </a:extLst>
          </p:cNvPr>
          <p:cNvCxnSpPr>
            <a:cxnSpLocks/>
            <a:endCxn id="25" idx="2"/>
          </p:cNvCxnSpPr>
          <p:nvPr/>
        </p:nvCxnSpPr>
        <p:spPr>
          <a:xfrm flipV="1">
            <a:off x="7856602" y="3516474"/>
            <a:ext cx="353159" cy="315290"/>
          </a:xfrm>
          <a:prstGeom prst="curvedConnector2">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48" name="Picture 47">
            <a:extLst>
              <a:ext uri="{FF2B5EF4-FFF2-40B4-BE49-F238E27FC236}">
                <a16:creationId xmlns:a16="http://schemas.microsoft.com/office/drawing/2014/main" id="{6D2067F8-5602-1CCB-BAE9-15908E34EE72}"/>
              </a:ext>
            </a:extLst>
          </p:cNvPr>
          <p:cNvPicPr>
            <a:picLocks noChangeAspect="1"/>
          </p:cNvPicPr>
          <p:nvPr/>
        </p:nvPicPr>
        <p:blipFill>
          <a:blip r:embed="rId8">
            <a:extLst>
              <a:ext uri="{28A0092B-C50C-407E-A947-70E740481C1C}">
                <a14:useLocalDpi xmlns:a14="http://schemas.microsoft.com/office/drawing/2010/main" val="0"/>
              </a:ext>
            </a:extLst>
          </a:blip>
          <a:srcRect l="18374" t="6068" r="37701" b="19720"/>
          <a:stretch>
            <a:fillRect/>
          </a:stretch>
        </p:blipFill>
        <p:spPr>
          <a:xfrm>
            <a:off x="9613338" y="-4004"/>
            <a:ext cx="2498264" cy="2981618"/>
          </a:xfrm>
          <a:prstGeom prst="rect">
            <a:avLst/>
          </a:prstGeom>
        </p:spPr>
      </p:pic>
      <p:pic>
        <p:nvPicPr>
          <p:cNvPr id="54" name="Picture 53">
            <a:extLst>
              <a:ext uri="{FF2B5EF4-FFF2-40B4-BE49-F238E27FC236}">
                <a16:creationId xmlns:a16="http://schemas.microsoft.com/office/drawing/2014/main" id="{08A293D2-4BDA-3456-9282-81D466E33F1D}"/>
              </a:ext>
            </a:extLst>
          </p:cNvPr>
          <p:cNvPicPr>
            <a:picLocks noChangeAspect="1"/>
          </p:cNvPicPr>
          <p:nvPr/>
        </p:nvPicPr>
        <p:blipFill>
          <a:blip r:embed="rId9">
            <a:extLst>
              <a:ext uri="{28A0092B-C50C-407E-A947-70E740481C1C}">
                <a14:useLocalDpi xmlns:a14="http://schemas.microsoft.com/office/drawing/2010/main" val="0"/>
              </a:ext>
            </a:extLst>
          </a:blip>
          <a:srcRect l="18526" t="6506" r="37556" b="19755"/>
          <a:stretch>
            <a:fillRect/>
          </a:stretch>
        </p:blipFill>
        <p:spPr>
          <a:xfrm>
            <a:off x="9680702" y="3973277"/>
            <a:ext cx="2416819" cy="2866635"/>
          </a:xfrm>
          <a:prstGeom prst="rect">
            <a:avLst/>
          </a:prstGeom>
        </p:spPr>
      </p:pic>
      <p:sp>
        <p:nvSpPr>
          <p:cNvPr id="56" name="Arrow: Down 55">
            <a:extLst>
              <a:ext uri="{FF2B5EF4-FFF2-40B4-BE49-F238E27FC236}">
                <a16:creationId xmlns:a16="http://schemas.microsoft.com/office/drawing/2014/main" id="{A68E0315-852A-C68A-B9BF-12F1E45C1433}"/>
              </a:ext>
            </a:extLst>
          </p:cNvPr>
          <p:cNvSpPr/>
          <p:nvPr/>
        </p:nvSpPr>
        <p:spPr>
          <a:xfrm>
            <a:off x="10845107" y="2938851"/>
            <a:ext cx="105751" cy="285158"/>
          </a:xfrm>
          <a:prstGeom prst="downArrow">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820908FD-C959-74A5-39AA-730081535BDC}"/>
              </a:ext>
            </a:extLst>
          </p:cNvPr>
          <p:cNvSpPr/>
          <p:nvPr/>
        </p:nvSpPr>
        <p:spPr>
          <a:xfrm>
            <a:off x="7396987" y="428878"/>
            <a:ext cx="1494003" cy="499465"/>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pPr>
            <a:r>
              <a:rPr lang="en-US" sz="1400" dirty="0">
                <a:solidFill>
                  <a:schemeClr val="tx1"/>
                </a:solidFill>
              </a:rPr>
              <a:t>Digitization of surface type</a:t>
            </a:r>
          </a:p>
        </p:txBody>
      </p:sp>
      <p:cxnSp>
        <p:nvCxnSpPr>
          <p:cNvPr id="59" name="Connector: Curved 58">
            <a:extLst>
              <a:ext uri="{FF2B5EF4-FFF2-40B4-BE49-F238E27FC236}">
                <a16:creationId xmlns:a16="http://schemas.microsoft.com/office/drawing/2014/main" id="{F9559486-7A77-86FD-B379-74B983C32274}"/>
              </a:ext>
            </a:extLst>
          </p:cNvPr>
          <p:cNvCxnSpPr>
            <a:cxnSpLocks/>
            <a:stCxn id="57" idx="3"/>
          </p:cNvCxnSpPr>
          <p:nvPr/>
        </p:nvCxnSpPr>
        <p:spPr>
          <a:xfrm>
            <a:off x="8890990" y="678611"/>
            <a:ext cx="802747" cy="546105"/>
          </a:xfrm>
          <a:prstGeom prst="curvedConnector3">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61" name="Connector: Curved 60">
            <a:extLst>
              <a:ext uri="{FF2B5EF4-FFF2-40B4-BE49-F238E27FC236}">
                <a16:creationId xmlns:a16="http://schemas.microsoft.com/office/drawing/2014/main" id="{0EFB8B94-3591-CBD7-5F71-F5144FCAEB49}"/>
              </a:ext>
            </a:extLst>
          </p:cNvPr>
          <p:cNvCxnSpPr>
            <a:cxnSpLocks/>
            <a:stCxn id="25" idx="0"/>
          </p:cNvCxnSpPr>
          <p:nvPr/>
        </p:nvCxnSpPr>
        <p:spPr>
          <a:xfrm rot="5400000" flipH="1" flipV="1">
            <a:off x="8816237" y="638240"/>
            <a:ext cx="190624" cy="1403577"/>
          </a:xfrm>
          <a:prstGeom prst="curvedConnector2">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69" name="Rectangle 68">
            <a:extLst>
              <a:ext uri="{FF2B5EF4-FFF2-40B4-BE49-F238E27FC236}">
                <a16:creationId xmlns:a16="http://schemas.microsoft.com/office/drawing/2014/main" id="{44D86971-3924-26E1-C200-97477AE4AA95}"/>
              </a:ext>
            </a:extLst>
          </p:cNvPr>
          <p:cNvSpPr/>
          <p:nvPr/>
        </p:nvSpPr>
        <p:spPr>
          <a:xfrm>
            <a:off x="8802157" y="1138606"/>
            <a:ext cx="485522" cy="212219"/>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pPr>
            <a:r>
              <a:rPr lang="en-US" sz="1400" dirty="0">
                <a:solidFill>
                  <a:schemeClr val="tx1"/>
                </a:solidFill>
              </a:rPr>
              <a:t>csv</a:t>
            </a:r>
          </a:p>
        </p:txBody>
      </p:sp>
      <p:sp>
        <p:nvSpPr>
          <p:cNvPr id="70" name="Arrow: Down 69">
            <a:extLst>
              <a:ext uri="{FF2B5EF4-FFF2-40B4-BE49-F238E27FC236}">
                <a16:creationId xmlns:a16="http://schemas.microsoft.com/office/drawing/2014/main" id="{C5446504-D338-E231-96B2-1BD3221B8817}"/>
              </a:ext>
            </a:extLst>
          </p:cNvPr>
          <p:cNvSpPr/>
          <p:nvPr/>
        </p:nvSpPr>
        <p:spPr>
          <a:xfrm>
            <a:off x="10843117" y="3725178"/>
            <a:ext cx="105751" cy="285158"/>
          </a:xfrm>
          <a:prstGeom prst="downArrow">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1BFF65F-E165-D01D-181C-C21CB7679733}"/>
              </a:ext>
            </a:extLst>
          </p:cNvPr>
          <p:cNvSpPr/>
          <p:nvPr/>
        </p:nvSpPr>
        <p:spPr>
          <a:xfrm>
            <a:off x="10000449" y="3225713"/>
            <a:ext cx="1791085" cy="499465"/>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pPr>
            <a:r>
              <a:rPr lang="en-US" sz="1400" dirty="0">
                <a:solidFill>
                  <a:schemeClr val="tx1"/>
                </a:solidFill>
              </a:rPr>
              <a:t>Collocated Co-Kriging</a:t>
            </a:r>
          </a:p>
        </p:txBody>
      </p:sp>
      <p:pic>
        <p:nvPicPr>
          <p:cNvPr id="11" name="Picture 10">
            <a:extLst>
              <a:ext uri="{FF2B5EF4-FFF2-40B4-BE49-F238E27FC236}">
                <a16:creationId xmlns:a16="http://schemas.microsoft.com/office/drawing/2014/main" id="{B06D70A0-6319-E997-7582-A43EA2657A94}"/>
              </a:ext>
            </a:extLst>
          </p:cNvPr>
          <p:cNvPicPr>
            <a:picLocks noChangeAspect="1"/>
          </p:cNvPicPr>
          <p:nvPr/>
        </p:nvPicPr>
        <p:blipFill>
          <a:blip r:embed="rId10">
            <a:alphaModFix/>
            <a:extLst>
              <a:ext uri="{28A0092B-C50C-407E-A947-70E740481C1C}">
                <a14:useLocalDpi xmlns:a14="http://schemas.microsoft.com/office/drawing/2010/main" val="0"/>
              </a:ext>
            </a:extLst>
          </a:blip>
          <a:srcRect l="5007" t="11024" r="3997" b="16652"/>
          <a:stretch>
            <a:fillRect/>
          </a:stretch>
        </p:blipFill>
        <p:spPr>
          <a:xfrm>
            <a:off x="3614656" y="1843794"/>
            <a:ext cx="2955625" cy="2349095"/>
          </a:xfrm>
          <a:prstGeom prst="rect">
            <a:avLst/>
          </a:prstGeom>
        </p:spPr>
      </p:pic>
      <p:grpSp>
        <p:nvGrpSpPr>
          <p:cNvPr id="36" name="Group 35">
            <a:extLst>
              <a:ext uri="{FF2B5EF4-FFF2-40B4-BE49-F238E27FC236}">
                <a16:creationId xmlns:a16="http://schemas.microsoft.com/office/drawing/2014/main" id="{C498523B-2CFD-03F8-5AD0-894CCA32F6F8}"/>
              </a:ext>
            </a:extLst>
          </p:cNvPr>
          <p:cNvGrpSpPr/>
          <p:nvPr/>
        </p:nvGrpSpPr>
        <p:grpSpPr>
          <a:xfrm>
            <a:off x="137484" y="1816634"/>
            <a:ext cx="3301907" cy="1060704"/>
            <a:chOff x="483789" y="1712669"/>
            <a:chExt cx="3301907" cy="1060704"/>
          </a:xfrm>
        </p:grpSpPr>
        <p:sp>
          <p:nvSpPr>
            <p:cNvPr id="30" name="Rectangle 29">
              <a:extLst>
                <a:ext uri="{FF2B5EF4-FFF2-40B4-BE49-F238E27FC236}">
                  <a16:creationId xmlns:a16="http://schemas.microsoft.com/office/drawing/2014/main" id="{81E5CFC1-BEB9-70B4-875C-AC32CC41817C}"/>
                </a:ext>
              </a:extLst>
            </p:cNvPr>
            <p:cNvSpPr/>
            <p:nvPr/>
          </p:nvSpPr>
          <p:spPr>
            <a:xfrm>
              <a:off x="489393" y="1712669"/>
              <a:ext cx="3296303" cy="1060704"/>
            </a:xfrm>
            <a:prstGeom prst="rect">
              <a:avLst/>
            </a:prstGeom>
            <a:solidFill>
              <a:schemeClr val="bg1">
                <a:lumMod val="9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97CC437-3947-2E8C-F5CB-8E5E64EB6EF5}"/>
                </a:ext>
              </a:extLst>
            </p:cNvPr>
            <p:cNvSpPr txBox="1"/>
            <p:nvPr/>
          </p:nvSpPr>
          <p:spPr>
            <a:xfrm>
              <a:off x="483789" y="1715460"/>
              <a:ext cx="3301907" cy="923330"/>
            </a:xfrm>
            <a:prstGeom prst="rect">
              <a:avLst/>
            </a:prstGeom>
            <a:noFill/>
          </p:spPr>
          <p:txBody>
            <a:bodyPr wrap="square" rtlCol="0">
              <a:spAutoFit/>
            </a:bodyPr>
            <a:lstStyle/>
            <a:p>
              <a:pPr algn="ctr"/>
              <a:r>
                <a:rPr lang="en-US" b="1" dirty="0">
                  <a:latin typeface="+mj-lt"/>
                  <a:ea typeface="Calibri" pitchFamily="34" charset="-122"/>
                  <a:cs typeface="Calibri" pitchFamily="34" charset="-120"/>
                </a:rPr>
                <a:t>Survey strategy</a:t>
              </a:r>
            </a:p>
            <a:p>
              <a:pPr marL="285750" indent="-285750">
                <a:buFont typeface="Arial" panose="020B0604020202020204" pitchFamily="34" charset="0"/>
                <a:buChar char="•"/>
              </a:pPr>
              <a:r>
                <a:rPr lang="en-US" sz="1200" b="1" dirty="0"/>
                <a:t>Study area : 0.12 km² (LNF)</a:t>
              </a:r>
            </a:p>
            <a:p>
              <a:pPr marL="285750" indent="-285750">
                <a:buFont typeface="Arial" panose="020B0604020202020204" pitchFamily="34" charset="0"/>
                <a:buChar char="•"/>
              </a:pPr>
              <a:r>
                <a:rPr lang="en-US" sz="1200" b="1" dirty="0"/>
                <a:t>Instrument: </a:t>
              </a:r>
              <a:r>
                <a:rPr lang="en-US" sz="1200" b="1" dirty="0" err="1"/>
                <a:t>GammaEDU</a:t>
              </a:r>
              <a:r>
                <a:rPr lang="en-US" sz="1200" b="1" dirty="0"/>
                <a:t> Backpack detector</a:t>
              </a:r>
            </a:p>
            <a:p>
              <a:pPr marL="285750" indent="-285750">
                <a:buFont typeface="Arial" panose="020B0604020202020204" pitchFamily="34" charset="0"/>
                <a:buChar char="•"/>
              </a:pPr>
              <a:r>
                <a:rPr lang="en-US" sz="1200" b="1" dirty="0"/>
                <a:t>Targeted surface type : 7</a:t>
              </a:r>
            </a:p>
          </p:txBody>
        </p:sp>
      </p:grpSp>
      <p:grpSp>
        <p:nvGrpSpPr>
          <p:cNvPr id="38" name="Group 37">
            <a:extLst>
              <a:ext uri="{FF2B5EF4-FFF2-40B4-BE49-F238E27FC236}">
                <a16:creationId xmlns:a16="http://schemas.microsoft.com/office/drawing/2014/main" id="{E61B37F0-0D42-961D-82DF-DF90CE57AE5E}"/>
              </a:ext>
            </a:extLst>
          </p:cNvPr>
          <p:cNvGrpSpPr/>
          <p:nvPr/>
        </p:nvGrpSpPr>
        <p:grpSpPr>
          <a:xfrm>
            <a:off x="137484" y="3094358"/>
            <a:ext cx="3296303" cy="1060704"/>
            <a:chOff x="483789" y="1712670"/>
            <a:chExt cx="3049985" cy="1038045"/>
          </a:xfrm>
        </p:grpSpPr>
        <p:sp>
          <p:nvSpPr>
            <p:cNvPr id="39" name="Rectangle 38">
              <a:extLst>
                <a:ext uri="{FF2B5EF4-FFF2-40B4-BE49-F238E27FC236}">
                  <a16:creationId xmlns:a16="http://schemas.microsoft.com/office/drawing/2014/main" id="{6EDCA953-6559-5114-5F28-5D5CB07E2FAC}"/>
                </a:ext>
              </a:extLst>
            </p:cNvPr>
            <p:cNvSpPr/>
            <p:nvPr/>
          </p:nvSpPr>
          <p:spPr>
            <a:xfrm>
              <a:off x="489393" y="1712670"/>
              <a:ext cx="3044381" cy="1038045"/>
            </a:xfrm>
            <a:prstGeom prst="rect">
              <a:avLst/>
            </a:prstGeom>
            <a:solidFill>
              <a:schemeClr val="bg1">
                <a:lumMod val="9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54850EC9-8446-B3D9-6483-F0BAB59AF2C6}"/>
                </a:ext>
              </a:extLst>
            </p:cNvPr>
            <p:cNvSpPr txBox="1"/>
            <p:nvPr/>
          </p:nvSpPr>
          <p:spPr>
            <a:xfrm>
              <a:off x="483789" y="1715460"/>
              <a:ext cx="3049985" cy="923330"/>
            </a:xfrm>
            <a:prstGeom prst="rect">
              <a:avLst/>
            </a:prstGeom>
            <a:noFill/>
          </p:spPr>
          <p:txBody>
            <a:bodyPr wrap="square" rtlCol="0">
              <a:spAutoFit/>
            </a:bodyPr>
            <a:lstStyle/>
            <a:p>
              <a:pPr algn="ctr"/>
              <a:r>
                <a:rPr lang="en-US" b="1" dirty="0">
                  <a:latin typeface="+mj-lt"/>
                  <a:ea typeface="Calibri" pitchFamily="34" charset="-122"/>
                  <a:cs typeface="Calibri" pitchFamily="34" charset="-120"/>
                </a:rPr>
                <a:t>Hands-on survey</a:t>
              </a:r>
            </a:p>
            <a:p>
              <a:pPr marL="285750" indent="-285750">
                <a:buFont typeface="Arial" panose="020B0604020202020204" pitchFamily="34" charset="0"/>
                <a:buChar char="•"/>
              </a:pPr>
              <a:r>
                <a:rPr lang="en-US" sz="1200" b="1" dirty="0"/>
                <a:t>Total measurements: 71</a:t>
              </a:r>
            </a:p>
            <a:p>
              <a:pPr marL="285750" indent="-285750">
                <a:buFont typeface="Arial" panose="020B0604020202020204" pitchFamily="34" charset="0"/>
                <a:buChar char="•"/>
              </a:pPr>
              <a:r>
                <a:rPr lang="en-US" sz="1200" b="1" dirty="0"/>
                <a:t>Acquisition time: 7 mins/measurement</a:t>
              </a:r>
            </a:p>
            <a:p>
              <a:pPr marL="285750" indent="-285750">
                <a:buFont typeface="Arial" panose="020B0604020202020204" pitchFamily="34" charset="0"/>
                <a:buChar char="•"/>
              </a:pPr>
              <a:r>
                <a:rPr lang="en-US" altLang="en-US" sz="1200" b="1" dirty="0"/>
                <a:t>Acquire: real-time spectra &amp; coordinates</a:t>
              </a:r>
            </a:p>
          </p:txBody>
        </p:sp>
      </p:grpSp>
      <p:grpSp>
        <p:nvGrpSpPr>
          <p:cNvPr id="41" name="Group 40">
            <a:extLst>
              <a:ext uri="{FF2B5EF4-FFF2-40B4-BE49-F238E27FC236}">
                <a16:creationId xmlns:a16="http://schemas.microsoft.com/office/drawing/2014/main" id="{92F5A265-7F1D-8932-E661-B672FE8FAECE}"/>
              </a:ext>
            </a:extLst>
          </p:cNvPr>
          <p:cNvGrpSpPr/>
          <p:nvPr/>
        </p:nvGrpSpPr>
        <p:grpSpPr>
          <a:xfrm>
            <a:off x="137484" y="4369560"/>
            <a:ext cx="3290246" cy="1060704"/>
            <a:chOff x="483789" y="1712670"/>
            <a:chExt cx="3049985" cy="1038045"/>
          </a:xfrm>
        </p:grpSpPr>
        <p:sp>
          <p:nvSpPr>
            <p:cNvPr id="42" name="Rectangle 41">
              <a:extLst>
                <a:ext uri="{FF2B5EF4-FFF2-40B4-BE49-F238E27FC236}">
                  <a16:creationId xmlns:a16="http://schemas.microsoft.com/office/drawing/2014/main" id="{86157217-A030-80A5-C6C7-77F33163C971}"/>
                </a:ext>
              </a:extLst>
            </p:cNvPr>
            <p:cNvSpPr/>
            <p:nvPr/>
          </p:nvSpPr>
          <p:spPr>
            <a:xfrm>
              <a:off x="489393" y="1712670"/>
              <a:ext cx="3044381" cy="1038045"/>
            </a:xfrm>
            <a:prstGeom prst="rect">
              <a:avLst/>
            </a:prstGeom>
            <a:solidFill>
              <a:schemeClr val="bg1">
                <a:lumMod val="9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916A6345-5383-1AE8-2791-F6A3645FBB87}"/>
                </a:ext>
              </a:extLst>
            </p:cNvPr>
            <p:cNvSpPr txBox="1"/>
            <p:nvPr/>
          </p:nvSpPr>
          <p:spPr>
            <a:xfrm>
              <a:off x="483789" y="1715460"/>
              <a:ext cx="3049985" cy="923330"/>
            </a:xfrm>
            <a:prstGeom prst="rect">
              <a:avLst/>
            </a:prstGeom>
            <a:noFill/>
          </p:spPr>
          <p:txBody>
            <a:bodyPr wrap="square" rtlCol="0">
              <a:spAutoFit/>
            </a:bodyPr>
            <a:lstStyle/>
            <a:p>
              <a:pPr algn="ctr"/>
              <a:r>
                <a:rPr lang="en-US" b="1" dirty="0">
                  <a:latin typeface="+mj-lt"/>
                  <a:ea typeface="Calibri" pitchFamily="34" charset="-122"/>
                  <a:cs typeface="Calibri" pitchFamily="34" charset="-120"/>
                </a:rPr>
                <a:t>Spatial analysis</a:t>
              </a:r>
            </a:p>
            <a:p>
              <a:pPr marL="285750" indent="-285750">
                <a:buFont typeface="Arial" panose="020B0604020202020204" pitchFamily="34" charset="0"/>
                <a:buChar char="•"/>
              </a:pPr>
              <a:r>
                <a:rPr lang="en-US" sz="1200" b="1" dirty="0"/>
                <a:t>Transform tabular data into spatial data</a:t>
              </a:r>
            </a:p>
            <a:p>
              <a:pPr marL="285750" indent="-285750">
                <a:buFont typeface="Arial" panose="020B0604020202020204" pitchFamily="34" charset="0"/>
                <a:buChar char="•"/>
              </a:pPr>
              <a:r>
                <a:rPr lang="en-US" sz="1200" b="1" dirty="0"/>
                <a:t>Use Collocated Co-Kriging interpolation </a:t>
              </a:r>
            </a:p>
            <a:p>
              <a:pPr marL="285750" indent="-285750">
                <a:buFont typeface="Arial" panose="020B0604020202020204" pitchFamily="34" charset="0"/>
                <a:buChar char="•"/>
              </a:pPr>
              <a:r>
                <a:rPr lang="en-US" sz="1200" b="1" dirty="0">
                  <a:ea typeface="Calibri" pitchFamily="34" charset="-122"/>
                  <a:cs typeface="Calibri" pitchFamily="34" charset="-120"/>
                </a:rPr>
                <a:t>Create the spatial distribution </a:t>
              </a:r>
              <a:endParaRPr lang="en-US" sz="1400" dirty="0">
                <a:ea typeface="Calibri" pitchFamily="34" charset="-122"/>
                <a:cs typeface="Calibri" pitchFamily="34" charset="-120"/>
              </a:endParaRPr>
            </a:p>
          </p:txBody>
        </p:sp>
      </p:grpSp>
      <p:grpSp>
        <p:nvGrpSpPr>
          <p:cNvPr id="44" name="Group 43">
            <a:extLst>
              <a:ext uri="{FF2B5EF4-FFF2-40B4-BE49-F238E27FC236}">
                <a16:creationId xmlns:a16="http://schemas.microsoft.com/office/drawing/2014/main" id="{D67FA759-284D-729C-431A-AD2913170D86}"/>
              </a:ext>
            </a:extLst>
          </p:cNvPr>
          <p:cNvGrpSpPr/>
          <p:nvPr/>
        </p:nvGrpSpPr>
        <p:grpSpPr>
          <a:xfrm>
            <a:off x="138079" y="5647265"/>
            <a:ext cx="3295708" cy="1233011"/>
            <a:chOff x="483789" y="1712670"/>
            <a:chExt cx="3059611" cy="1163101"/>
          </a:xfrm>
        </p:grpSpPr>
        <p:sp>
          <p:nvSpPr>
            <p:cNvPr id="45" name="Rectangle 44">
              <a:extLst>
                <a:ext uri="{FF2B5EF4-FFF2-40B4-BE49-F238E27FC236}">
                  <a16:creationId xmlns:a16="http://schemas.microsoft.com/office/drawing/2014/main" id="{B8E69198-BB31-C6CC-420D-6117BC818A86}"/>
                </a:ext>
              </a:extLst>
            </p:cNvPr>
            <p:cNvSpPr/>
            <p:nvPr/>
          </p:nvSpPr>
          <p:spPr>
            <a:xfrm>
              <a:off x="489393" y="1712670"/>
              <a:ext cx="3044381" cy="1038045"/>
            </a:xfrm>
            <a:prstGeom prst="rect">
              <a:avLst/>
            </a:prstGeom>
            <a:solidFill>
              <a:schemeClr val="bg1">
                <a:lumMod val="9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E5FE4208-5D0C-543A-C767-856FA3FE4C9A}"/>
                </a:ext>
              </a:extLst>
            </p:cNvPr>
            <p:cNvSpPr txBox="1"/>
            <p:nvPr/>
          </p:nvSpPr>
          <p:spPr>
            <a:xfrm>
              <a:off x="483789" y="1715460"/>
              <a:ext cx="3059611" cy="1160311"/>
            </a:xfrm>
            <a:prstGeom prst="rect">
              <a:avLst/>
            </a:prstGeom>
            <a:noFill/>
          </p:spPr>
          <p:txBody>
            <a:bodyPr wrap="square" rtlCol="0">
              <a:spAutoFit/>
            </a:bodyPr>
            <a:lstStyle/>
            <a:p>
              <a:pPr algn="ctr"/>
              <a:r>
                <a:rPr lang="en-US" b="1" dirty="0">
                  <a:latin typeface="+mj-lt"/>
                  <a:ea typeface="Calibri" pitchFamily="34" charset="-122"/>
                  <a:cs typeface="Calibri" pitchFamily="34" charset="-120"/>
                </a:rPr>
                <a:t>Visualizing data</a:t>
              </a:r>
            </a:p>
            <a:p>
              <a:pPr marL="285750" indent="-285750" fontAlgn="base">
                <a:spcBef>
                  <a:spcPct val="0"/>
                </a:spcBef>
                <a:spcAft>
                  <a:spcPct val="0"/>
                </a:spcAft>
                <a:buFont typeface="Arial" panose="020B0604020202020204" pitchFamily="34" charset="0"/>
                <a:buChar char="•"/>
              </a:pPr>
              <a:r>
                <a:rPr lang="en-US" altLang="en-US" sz="1200" b="1" dirty="0"/>
                <a:t>Classified data into 5 classes via a Jenks–Quantile hybrid scheme </a:t>
              </a:r>
            </a:p>
            <a:p>
              <a:pPr marL="285750" lvl="0" indent="-285750" fontAlgn="base">
                <a:spcBef>
                  <a:spcPct val="0"/>
                </a:spcBef>
                <a:spcAft>
                  <a:spcPct val="0"/>
                </a:spcAft>
                <a:buFont typeface="Arial" panose="020B0604020202020204" pitchFamily="34" charset="0"/>
                <a:buChar char="•"/>
              </a:pPr>
              <a:r>
                <a:rPr lang="en-US" altLang="en-US" sz="1200" b="1" dirty="0"/>
                <a:t>Mapped total activity concentration and abundance of K, U, and Th </a:t>
              </a:r>
            </a:p>
          </p:txBody>
        </p:sp>
      </p:grpSp>
      <p:cxnSp>
        <p:nvCxnSpPr>
          <p:cNvPr id="49" name="Straight Arrow Connector 48">
            <a:extLst>
              <a:ext uri="{FF2B5EF4-FFF2-40B4-BE49-F238E27FC236}">
                <a16:creationId xmlns:a16="http://schemas.microsoft.com/office/drawing/2014/main" id="{66CABEDF-EAFB-B72C-B7FF-625C5F155FCB}"/>
              </a:ext>
            </a:extLst>
          </p:cNvPr>
          <p:cNvCxnSpPr>
            <a:cxnSpLocks/>
          </p:cNvCxnSpPr>
          <p:nvPr/>
        </p:nvCxnSpPr>
        <p:spPr>
          <a:xfrm>
            <a:off x="1738016" y="2857475"/>
            <a:ext cx="0" cy="239679"/>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2776446A-938C-79AD-F7DE-131C63728651}"/>
              </a:ext>
            </a:extLst>
          </p:cNvPr>
          <p:cNvCxnSpPr>
            <a:cxnSpLocks/>
          </p:cNvCxnSpPr>
          <p:nvPr/>
        </p:nvCxnSpPr>
        <p:spPr>
          <a:xfrm>
            <a:off x="1662531" y="4134477"/>
            <a:ext cx="0" cy="239679"/>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5E503930-8FDA-5D2E-5E01-452B7D19B34B}"/>
              </a:ext>
            </a:extLst>
          </p:cNvPr>
          <p:cNvCxnSpPr>
            <a:cxnSpLocks/>
          </p:cNvCxnSpPr>
          <p:nvPr/>
        </p:nvCxnSpPr>
        <p:spPr>
          <a:xfrm>
            <a:off x="1665279" y="5417842"/>
            <a:ext cx="0" cy="239679"/>
          </a:xfrm>
          <a:prstGeom prst="straightConnector1">
            <a:avLst/>
          </a:prstGeom>
          <a:ln>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4" name="Rectangle 8">
            <a:extLst>
              <a:ext uri="{FF2B5EF4-FFF2-40B4-BE49-F238E27FC236}">
                <a16:creationId xmlns:a16="http://schemas.microsoft.com/office/drawing/2014/main" id="{718E0888-72EB-D1BE-8FA0-3360F088EDFA}"/>
              </a:ext>
            </a:extLst>
          </p:cNvPr>
          <p:cNvSpPr>
            <a:spLocks noChangeArrowheads="1"/>
          </p:cNvSpPr>
          <p:nvPr/>
        </p:nvSpPr>
        <p:spPr bwMode="auto">
          <a:xfrm>
            <a:off x="0" y="-323165"/>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289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399"/>
                                          </p:stCondLst>
                                        </p:cTn>
                                        <p:tgtEl>
                                          <p:spTgt spid="6"/>
                                        </p:tgtEl>
                                        <p:attrNameLst>
                                          <p:attrName>style.visibility</p:attrName>
                                        </p:attrNameLst>
                                      </p:cBhvr>
                                      <p:to>
                                        <p:strVal val="visible"/>
                                      </p:to>
                                    </p:set>
                                  </p:childTnLst>
                                </p:cTn>
                              </p:par>
                            </p:childTnLst>
                          </p:cTn>
                        </p:par>
                        <p:par>
                          <p:cTn id="7" fill="hold">
                            <p:stCondLst>
                              <p:cond delay="400"/>
                            </p:stCondLst>
                            <p:childTnLst>
                              <p:par>
                                <p:cTn id="8" presetID="10"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900"/>
                            </p:stCondLst>
                            <p:childTnLst>
                              <p:par>
                                <p:cTn id="12" presetID="10"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par>
                          <p:cTn id="18" fill="hold">
                            <p:stCondLst>
                              <p:cond delay="1400"/>
                            </p:stCondLst>
                            <p:childTnLst>
                              <p:par>
                                <p:cTn id="19" presetID="10" presetClass="entr" presetSubtype="0"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2" presetClass="entr" presetSubtype="4"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anim calcmode="lin" valueType="num">
                                      <p:cBhvr additive="base">
                                        <p:cTn id="24" dur="500" fill="hold"/>
                                        <p:tgtEl>
                                          <p:spTgt spid="54"/>
                                        </p:tgtEl>
                                        <p:attrNameLst>
                                          <p:attrName>ppt_x</p:attrName>
                                        </p:attrNameLst>
                                      </p:cBhvr>
                                      <p:tavLst>
                                        <p:tav tm="0">
                                          <p:val>
                                            <p:strVal val="#ppt_x"/>
                                          </p:val>
                                        </p:tav>
                                        <p:tav tm="100000">
                                          <p:val>
                                            <p:strVal val="#ppt_x"/>
                                          </p:val>
                                        </p:tav>
                                      </p:tavLst>
                                    </p:anim>
                                    <p:anim calcmode="lin" valueType="num">
                                      <p:cBhvr additive="base">
                                        <p:cTn id="25" dur="500" fill="hold"/>
                                        <p:tgtEl>
                                          <p:spTgt spid="54"/>
                                        </p:tgtEl>
                                        <p:attrNameLst>
                                          <p:attrName>ppt_y</p:attrName>
                                        </p:attrNameLst>
                                      </p:cBhvr>
                                      <p:tavLst>
                                        <p:tav tm="0">
                                          <p:val>
                                            <p:strVal val="1+#ppt_h/2"/>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400"/>
                                        <p:tgtEl>
                                          <p:spTgt spid="11"/>
                                        </p:tgtEl>
                                      </p:cBhvr>
                                    </p:animEffect>
                                  </p:childTnLst>
                                </p:cTn>
                              </p:par>
                            </p:childTnLst>
                          </p:cTn>
                        </p:par>
                        <p:par>
                          <p:cTn id="29" fill="hold">
                            <p:stCondLst>
                              <p:cond delay="1900"/>
                            </p:stCondLst>
                            <p:childTnLst>
                              <p:par>
                                <p:cTn id="30" presetID="10" presetClass="entr" presetSubtype="0" fill="hold" grpId="0" nodeType="after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10"/>
                                        <p:tgtEl>
                                          <p:spTgt spid="57"/>
                                        </p:tgtEl>
                                      </p:cBhvr>
                                    </p:animEffect>
                                  </p:childTnLst>
                                </p:cTn>
                              </p:par>
                            </p:childTnLst>
                          </p:cTn>
                        </p:par>
                        <p:par>
                          <p:cTn id="33" fill="hold">
                            <p:stCondLst>
                              <p:cond delay="1910"/>
                            </p:stCondLst>
                            <p:childTnLst>
                              <p:par>
                                <p:cTn id="34" presetID="10" presetClass="entr" presetSubtype="0" fill="hold" nodeType="after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fade">
                                      <p:cBhvr>
                                        <p:cTn id="36" dur="10"/>
                                        <p:tgtEl>
                                          <p:spTgt spid="59"/>
                                        </p:tgtEl>
                                      </p:cBhvr>
                                    </p:animEffect>
                                  </p:childTnLst>
                                </p:cTn>
                              </p:par>
                            </p:childTnLst>
                          </p:cTn>
                        </p:par>
                        <p:par>
                          <p:cTn id="37" fill="hold">
                            <p:stCondLst>
                              <p:cond delay="1920"/>
                            </p:stCondLst>
                            <p:childTnLst>
                              <p:par>
                                <p:cTn id="38" presetID="10" presetClass="entr" presetSubtype="0" fill="hold" grpId="0" nodeType="after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fade">
                                      <p:cBhvr>
                                        <p:cTn id="40" dur="10"/>
                                        <p:tgtEl>
                                          <p:spTgt spid="69"/>
                                        </p:tgtEl>
                                      </p:cBhvr>
                                    </p:animEffect>
                                  </p:childTnLst>
                                </p:cTn>
                              </p:par>
                            </p:childTnLst>
                          </p:cTn>
                        </p:par>
                        <p:par>
                          <p:cTn id="41" fill="hold">
                            <p:stCondLst>
                              <p:cond delay="1930"/>
                            </p:stCondLst>
                            <p:childTnLst>
                              <p:par>
                                <p:cTn id="42" presetID="10" presetClass="entr" presetSubtype="0" fill="hold" nodeType="after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500"/>
                                        <p:tgtEl>
                                          <p:spTgt spid="61"/>
                                        </p:tgtEl>
                                      </p:cBhvr>
                                    </p:animEffect>
                                  </p:childTnLst>
                                </p:cTn>
                              </p:par>
                            </p:childTnLst>
                          </p:cTn>
                        </p:par>
                        <p:par>
                          <p:cTn id="45" fill="hold">
                            <p:stCondLst>
                              <p:cond delay="2430"/>
                            </p:stCondLst>
                            <p:childTnLst>
                              <p:par>
                                <p:cTn id="46" presetID="10" presetClass="entr" presetSubtype="0" fill="hold" grpId="0" nodeType="afterEffect">
                                  <p:stCondLst>
                                    <p:cond delay="0"/>
                                  </p:stCondLst>
                                  <p:childTnLst>
                                    <p:set>
                                      <p:cBhvr>
                                        <p:cTn id="47" dur="1" fill="hold">
                                          <p:stCondLst>
                                            <p:cond delay="0"/>
                                          </p:stCondLst>
                                        </p:cTn>
                                        <p:tgtEl>
                                          <p:spTgt spid="71"/>
                                        </p:tgtEl>
                                        <p:attrNameLst>
                                          <p:attrName>style.visibility</p:attrName>
                                        </p:attrNameLst>
                                      </p:cBhvr>
                                      <p:to>
                                        <p:strVal val="visible"/>
                                      </p:to>
                                    </p:set>
                                    <p:animEffect transition="in" filter="fade">
                                      <p:cBhvr>
                                        <p:cTn id="48" dur="10"/>
                                        <p:tgtEl>
                                          <p:spTgt spid="71"/>
                                        </p:tgtEl>
                                      </p:cBhvr>
                                    </p:animEffect>
                                  </p:childTnLst>
                                </p:cTn>
                              </p:par>
                            </p:childTnLst>
                          </p:cTn>
                        </p:par>
                        <p:par>
                          <p:cTn id="49" fill="hold">
                            <p:stCondLst>
                              <p:cond delay="2440"/>
                            </p:stCondLst>
                            <p:childTnLst>
                              <p:par>
                                <p:cTn id="50" presetID="42" presetClass="entr" presetSubtype="0" fill="hold" grpId="0" nodeType="after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fade">
                                      <p:cBhvr>
                                        <p:cTn id="52" dur="10"/>
                                        <p:tgtEl>
                                          <p:spTgt spid="56"/>
                                        </p:tgtEl>
                                      </p:cBhvr>
                                    </p:animEffect>
                                    <p:anim calcmode="lin" valueType="num">
                                      <p:cBhvr>
                                        <p:cTn id="53" dur="10" fill="hold"/>
                                        <p:tgtEl>
                                          <p:spTgt spid="56"/>
                                        </p:tgtEl>
                                        <p:attrNameLst>
                                          <p:attrName>ppt_x</p:attrName>
                                        </p:attrNameLst>
                                      </p:cBhvr>
                                      <p:tavLst>
                                        <p:tav tm="0">
                                          <p:val>
                                            <p:strVal val="#ppt_x"/>
                                          </p:val>
                                        </p:tav>
                                        <p:tav tm="100000">
                                          <p:val>
                                            <p:strVal val="#ppt_x"/>
                                          </p:val>
                                        </p:tav>
                                      </p:tavLst>
                                    </p:anim>
                                    <p:anim calcmode="lin" valueType="num">
                                      <p:cBhvr>
                                        <p:cTn id="54" dur="1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69" grpId="0" animBg="1"/>
      <p:bldP spid="7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7BF7AC-C8F5-EF2F-4150-AA8546F02BAD}"/>
              </a:ext>
            </a:extLst>
          </p:cNvPr>
          <p:cNvSpPr/>
          <p:nvPr/>
        </p:nvSpPr>
        <p:spPr>
          <a:xfrm>
            <a:off x="8188960" y="6362127"/>
            <a:ext cx="3863170" cy="461665"/>
          </a:xfrm>
          <a:prstGeom prst="rect">
            <a:avLst/>
          </a:prstGeom>
          <a:solidFill>
            <a:schemeClr val="accent5">
              <a:lumMod val="40000"/>
              <a:lumOff val="6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2703E04D-ACA3-1CA1-140C-AEAD3895FBB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360" b="360"/>
          <a:stretch/>
        </p:blipFill>
        <p:spPr>
          <a:xfrm>
            <a:off x="3855027" y="589759"/>
            <a:ext cx="8197103" cy="5782528"/>
          </a:xfrm>
        </p:spPr>
      </p:pic>
      <p:sp>
        <p:nvSpPr>
          <p:cNvPr id="17" name="Title 1">
            <a:extLst>
              <a:ext uri="{FF2B5EF4-FFF2-40B4-BE49-F238E27FC236}">
                <a16:creationId xmlns:a16="http://schemas.microsoft.com/office/drawing/2014/main" id="{B28F302D-273E-4379-0CAF-9550E0C1F555}"/>
              </a:ext>
            </a:extLst>
          </p:cNvPr>
          <p:cNvSpPr>
            <a:spLocks noGrp="1"/>
          </p:cNvSpPr>
          <p:nvPr>
            <p:ph type="title"/>
          </p:nvPr>
        </p:nvSpPr>
        <p:spPr>
          <a:xfrm>
            <a:off x="38448" y="990"/>
            <a:ext cx="9485592" cy="664027"/>
          </a:xfrm>
        </p:spPr>
        <p:txBody>
          <a:bodyPr>
            <a:noAutofit/>
          </a:bodyPr>
          <a:lstStyle/>
          <a:p>
            <a:pPr fontAlgn="base"/>
            <a:r>
              <a:rPr lang="en-US" b="1" dirty="0">
                <a:solidFill>
                  <a:srgbClr val="1478C2"/>
                </a:solidFill>
                <a:latin typeface="+mn-lt"/>
                <a:ea typeface="+mn-ea"/>
                <a:cs typeface="Arial" panose="020B0604020202020204" pitchFamily="34" charset="0"/>
              </a:rPr>
              <a:t>Findings &amp; educational impact</a:t>
            </a:r>
          </a:p>
        </p:txBody>
      </p:sp>
      <p:sp>
        <p:nvSpPr>
          <p:cNvPr id="37" name="TextBox 36">
            <a:extLst>
              <a:ext uri="{FF2B5EF4-FFF2-40B4-BE49-F238E27FC236}">
                <a16:creationId xmlns:a16="http://schemas.microsoft.com/office/drawing/2014/main" id="{9B2B412F-B179-E6B3-2AE9-ED7402A5A313}"/>
              </a:ext>
            </a:extLst>
          </p:cNvPr>
          <p:cNvSpPr txBox="1"/>
          <p:nvPr/>
        </p:nvSpPr>
        <p:spPr>
          <a:xfrm>
            <a:off x="139870" y="820592"/>
            <a:ext cx="3715157" cy="5355312"/>
          </a:xfrm>
          <a:prstGeom prst="rect">
            <a:avLst/>
          </a:prstGeom>
          <a:noFill/>
        </p:spPr>
        <p:txBody>
          <a:bodyPr wrap="square" rtlCol="0">
            <a:spAutoFit/>
          </a:bodyPr>
          <a:lstStyle/>
          <a:p>
            <a:pPr eaLnBrk="0" fontAlgn="base" hangingPunct="0">
              <a:buFontTx/>
              <a:buChar char="•"/>
            </a:pPr>
            <a:r>
              <a:rPr lang="en-US" b="1" dirty="0">
                <a:latin typeface="+mj-lt"/>
              </a:rPr>
              <a:t>Key findings:</a:t>
            </a:r>
          </a:p>
          <a:p>
            <a:pPr marL="285750" indent="-285750">
              <a:buFont typeface="Arial" panose="020B0604020202020204" pitchFamily="34" charset="0"/>
              <a:buChar char="•"/>
            </a:pPr>
            <a:r>
              <a:rPr lang="en-US" dirty="0">
                <a:latin typeface="+mj-lt"/>
              </a:rPr>
              <a:t>The average activity concentration was </a:t>
            </a:r>
            <a:r>
              <a:rPr lang="en-US" dirty="0"/>
              <a:t>1087 ± 215 Bq/kg, the highest in asphalt and lowest in bricks .</a:t>
            </a:r>
          </a:p>
          <a:p>
            <a:pPr marL="285750" indent="-285750">
              <a:buFont typeface="Arial" panose="020B0604020202020204" pitchFamily="34" charset="0"/>
              <a:buChar char="•"/>
            </a:pPr>
            <a:endParaRPr lang="en-US" dirty="0">
              <a:latin typeface="+mj-lt"/>
            </a:endParaRPr>
          </a:p>
          <a:p>
            <a:pPr lvl="0" eaLnBrk="0" fontAlgn="base" hangingPunct="0"/>
            <a:r>
              <a:rPr lang="en-US" altLang="en-US" b="1" dirty="0">
                <a:latin typeface="+mj-lt"/>
              </a:rPr>
              <a:t>Educational impact:</a:t>
            </a:r>
          </a:p>
          <a:p>
            <a:pPr marL="285750" indent="-285750">
              <a:buFont typeface="Arial" panose="020B0604020202020204" pitchFamily="34" charset="0"/>
              <a:buChar char="•"/>
            </a:pPr>
            <a:r>
              <a:rPr lang="en-US" dirty="0">
                <a:latin typeface="+mj-lt"/>
              </a:rPr>
              <a:t>Students gained hands-on experience across experimental lifecycle.</a:t>
            </a:r>
          </a:p>
          <a:p>
            <a:pPr marL="285750" indent="-285750">
              <a:buFont typeface="Arial" panose="020B0604020202020204" pitchFamily="34" charset="0"/>
              <a:buChar char="•"/>
            </a:pPr>
            <a:r>
              <a:rPr lang="en-US" dirty="0">
                <a:latin typeface="+mj-lt"/>
              </a:rPr>
              <a:t>Strengthened radioactivity understanding by visualizing it in the form of map and reduce the anxiety and stress.</a:t>
            </a:r>
          </a:p>
          <a:p>
            <a:pPr marL="285750" indent="-285750">
              <a:buFont typeface="Arial" panose="020B0604020202020204" pitchFamily="34" charset="0"/>
              <a:buChar char="•"/>
            </a:pPr>
            <a:r>
              <a:rPr lang="en-US">
                <a:latin typeface="+mj-lt"/>
              </a:rPr>
              <a:t>Bridged theory-practical </a:t>
            </a:r>
            <a:r>
              <a:rPr lang="en-US" dirty="0">
                <a:latin typeface="+mj-lt"/>
              </a:rPr>
              <a:t>gap, boosting motivation and engagement</a:t>
            </a:r>
          </a:p>
          <a:p>
            <a:endParaRPr lang="en-US" dirty="0">
              <a:latin typeface="+mj-lt"/>
            </a:endParaRPr>
          </a:p>
          <a:p>
            <a:endParaRPr lang="en-US" dirty="0"/>
          </a:p>
          <a:p>
            <a:endParaRPr lang="en-US" dirty="0">
              <a:latin typeface="+mj-lt"/>
            </a:endParaRPr>
          </a:p>
        </p:txBody>
      </p:sp>
      <p:sp>
        <p:nvSpPr>
          <p:cNvPr id="2" name="TextBox 1">
            <a:extLst>
              <a:ext uri="{FF2B5EF4-FFF2-40B4-BE49-F238E27FC236}">
                <a16:creationId xmlns:a16="http://schemas.microsoft.com/office/drawing/2014/main" id="{5270645B-FC22-03BA-F757-0FAAC3879129}"/>
              </a:ext>
            </a:extLst>
          </p:cNvPr>
          <p:cNvSpPr txBox="1"/>
          <p:nvPr/>
        </p:nvSpPr>
        <p:spPr>
          <a:xfrm>
            <a:off x="262166" y="6372287"/>
            <a:ext cx="8197103" cy="461665"/>
          </a:xfrm>
          <a:prstGeom prst="rect">
            <a:avLst/>
          </a:prstGeom>
          <a:noFill/>
        </p:spPr>
        <p:txBody>
          <a:bodyPr wrap="square" rtlCol="0">
            <a:spAutoFit/>
          </a:bodyPr>
          <a:lstStyle/>
          <a:p>
            <a:pPr marL="342900" indent="-342900">
              <a:buFont typeface="Arial" panose="020B0604020202020204" pitchFamily="34" charset="0"/>
              <a:buChar char="•"/>
            </a:pPr>
            <a:r>
              <a:rPr lang="en-US" sz="2400" b="1" dirty="0"/>
              <a:t>Making radioactivity visible, measurable, and teachable.</a:t>
            </a:r>
            <a:endParaRPr lang="en-US" sz="3200" b="1" dirty="0">
              <a:latin typeface="+mj-lt"/>
            </a:endParaRPr>
          </a:p>
        </p:txBody>
      </p:sp>
      <p:sp>
        <p:nvSpPr>
          <p:cNvPr id="3" name="Text 8">
            <a:extLst>
              <a:ext uri="{FF2B5EF4-FFF2-40B4-BE49-F238E27FC236}">
                <a16:creationId xmlns:a16="http://schemas.microsoft.com/office/drawing/2014/main" id="{2E75E4E1-76B1-1491-BA67-F9F0DFB7D88D}"/>
              </a:ext>
            </a:extLst>
          </p:cNvPr>
          <p:cNvSpPr/>
          <p:nvPr/>
        </p:nvSpPr>
        <p:spPr>
          <a:xfrm>
            <a:off x="8188961" y="6382447"/>
            <a:ext cx="3863170" cy="441345"/>
          </a:xfrm>
          <a:prstGeom prst="rect">
            <a:avLst/>
          </a:prstGeom>
          <a:noFill/>
          <a:ln/>
        </p:spPr>
        <p:txBody>
          <a:bodyPr wrap="square" lIns="0" tIns="0" rIns="0" bIns="0" rtlCol="0" anchor="ctr"/>
          <a:lstStyle/>
          <a:p>
            <a:pPr marL="0" indent="0" algn="ctr">
              <a:buNone/>
            </a:pPr>
            <a:r>
              <a:rPr lang="en-US" sz="2400" b="1" dirty="0"/>
              <a:t>Screen: PICO3.3</a:t>
            </a:r>
          </a:p>
        </p:txBody>
      </p:sp>
    </p:spTree>
    <p:extLst>
      <p:ext uri="{BB962C8B-B14F-4D97-AF65-F5344CB8AC3E}">
        <p14:creationId xmlns:p14="http://schemas.microsoft.com/office/powerpoint/2010/main" val="118608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ustom 2">
      <a:majorFont>
        <a:latin typeface="Monserrat"/>
        <a:ea typeface=""/>
        <a:cs typeface=""/>
      </a:majorFont>
      <a:minorFont>
        <a:latin typeface="Mon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308C373-0886-464F-81B0-4B796DE760B3}">
  <we:reference id="wa200010001" version="1.0.0.1" store="en-US" storeType="OMEX"/>
  <we:alternateReferences>
    <we:reference id="WA200010001" version="1.0.0.1" store="" storeType="OMEX"/>
  </we:alternateReferences>
  <we:properties>
    <we:property name="claude.fileId" value="&quot;f42219f6-a754-4a47-806f-8d7ee0d19e16&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17310</TotalTime>
  <Words>268</Words>
  <Application>Microsoft Office PowerPoint</Application>
  <PresentationFormat>Widescreen</PresentationFormat>
  <Paragraphs>42</Paragraphs>
  <Slides>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Aptos</vt:lpstr>
      <vt:lpstr>Arial</vt:lpstr>
      <vt:lpstr>Calibri</vt:lpstr>
      <vt:lpstr>Monserrat</vt:lpstr>
      <vt:lpstr>Office Theme</vt:lpstr>
      <vt:lpstr>Mapping environmental radioactivity: integrating portable gamma ray spectrometry into experiential science education</vt:lpstr>
      <vt:lpstr>Mapping the invisible</vt:lpstr>
      <vt:lpstr>Findings &amp; educational impact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Michele Colucci</dc:creator>
  <cp:lastModifiedBy>Ghulam Hasnain</cp:lastModifiedBy>
  <cp:revision>58</cp:revision>
  <dcterms:created xsi:type="dcterms:W3CDTF">2025-08-27T15:32:49Z</dcterms:created>
  <dcterms:modified xsi:type="dcterms:W3CDTF">2026-05-06T13:15:44Z</dcterms:modified>
</cp:coreProperties>
</file>