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28"/>
  </p:notesMasterIdLst>
  <p:sldIdLst>
    <p:sldId id="364" r:id="rId2"/>
    <p:sldId id="368" r:id="rId3"/>
    <p:sldId id="369" r:id="rId4"/>
    <p:sldId id="347" r:id="rId5"/>
    <p:sldId id="348" r:id="rId6"/>
    <p:sldId id="359" r:id="rId7"/>
    <p:sldId id="363" r:id="rId8"/>
    <p:sldId id="342" r:id="rId9"/>
    <p:sldId id="299" r:id="rId10"/>
    <p:sldId id="344" r:id="rId11"/>
    <p:sldId id="345" r:id="rId12"/>
    <p:sldId id="257" r:id="rId13"/>
    <p:sldId id="350" r:id="rId14"/>
    <p:sldId id="263" r:id="rId15"/>
    <p:sldId id="258" r:id="rId16"/>
    <p:sldId id="306" r:id="rId17"/>
    <p:sldId id="266" r:id="rId18"/>
    <p:sldId id="264" r:id="rId19"/>
    <p:sldId id="267" r:id="rId20"/>
    <p:sldId id="327" r:id="rId21"/>
    <p:sldId id="298" r:id="rId22"/>
    <p:sldId id="300" r:id="rId23"/>
    <p:sldId id="318" r:id="rId24"/>
    <p:sldId id="334" r:id="rId25"/>
    <p:sldId id="294" r:id="rId26"/>
    <p:sldId id="324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FF0000"/>
    <a:srgbClr val="FFA500"/>
    <a:srgbClr val="FFFF00"/>
    <a:srgbClr val="D1EFC7"/>
    <a:srgbClr val="FF99CC"/>
    <a:srgbClr val="C5EBB7"/>
    <a:srgbClr val="B4B4B4"/>
    <a:srgbClr val="B8B8B8"/>
    <a:srgbClr val="9AE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5" autoAdjust="0"/>
    <p:restoredTop sz="90588" autoAdjust="0"/>
  </p:normalViewPr>
  <p:slideViewPr>
    <p:cSldViewPr snapToGrid="0">
      <p:cViewPr varScale="1">
        <p:scale>
          <a:sx n="86" d="100"/>
          <a:sy n="86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ří Svatoš" userId="785760b90ea873c3" providerId="LiveId" clId="{B8680C98-2616-4865-AC6E-242E7A403233}"/>
    <pc:docChg chg="undo redo custSel addSld delSld modSld">
      <pc:chgData name="Jiří Svatoš" userId="785760b90ea873c3" providerId="LiveId" clId="{B8680C98-2616-4865-AC6E-242E7A403233}" dt="2026-05-04T06:06:35.701" v="741" actId="20577"/>
      <pc:docMkLst>
        <pc:docMk/>
      </pc:docMkLst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1236050602" sldId="257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36050602" sldId="257"/>
            <ac:spMk id="5" creationId="{30312EDF-D655-734B-18C5-5BB1E77FA2DC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36050602" sldId="257"/>
            <ac:spMk id="23" creationId="{1515D646-7761-F257-0746-879B37B98427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36050602" sldId="257"/>
            <ac:spMk id="24" creationId="{6B505853-4EA0-355F-A240-B57D83765C94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36050602" sldId="257"/>
            <ac:spMk id="25" creationId="{5DC3E9A3-CFF2-EBB3-6203-B48AB976E56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36050602" sldId="257"/>
            <ac:spMk id="26" creationId="{B6A77C76-995D-BB11-51B3-636783319C48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36050602" sldId="257"/>
            <ac:spMk id="28" creationId="{BD8F876B-07B5-0A9D-8DAD-549EE549C7C6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36050602" sldId="257"/>
            <ac:spMk id="30" creationId="{F1EC0848-47B2-478F-F8E6-B697C45F7BB1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36050602" sldId="257"/>
            <ac:spMk id="31" creationId="{142E3B7A-8C13-ED3B-CB46-BEC161CD9552}"/>
          </ac:spMkLst>
        </pc:spChg>
        <pc:spChg chg="mod">
          <ac:chgData name="Jiří Svatoš" userId="785760b90ea873c3" providerId="LiveId" clId="{B8680C98-2616-4865-AC6E-242E7A403233}" dt="2026-05-02T12:13:45.127" v="41" actId="1076"/>
          <ac:spMkLst>
            <pc:docMk/>
            <pc:sldMk cId="1236050602" sldId="257"/>
            <ac:spMk id="32" creationId="{3065128A-78A7-FBBC-5312-85D3AD29E702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36050602" sldId="257"/>
            <ac:spMk id="33" creationId="{4E26A4C4-DA53-B813-F2FE-C7F411CA8682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36050602" sldId="257"/>
            <ac:spMk id="34" creationId="{F1CF63C2-C7BD-3DB7-DCF9-7075BD14CDDD}"/>
          </ac:spMkLst>
        </pc:sp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163744666" sldId="258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63744666" sldId="258"/>
            <ac:spMk id="8" creationId="{E36DD39E-579F-3B14-3F9C-BA423E593B3A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63744666" sldId="258"/>
            <ac:spMk id="11" creationId="{A1AF5A37-9062-FA84-E8E4-8C5FD8AC2439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63744666" sldId="258"/>
            <ac:spMk id="13" creationId="{24A9F570-2560-0E59-7CC4-08BCE5C669D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63744666" sldId="258"/>
            <ac:spMk id="14" creationId="{B9940643-C5EE-012D-52BB-5849E0268E76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63744666" sldId="258"/>
            <ac:spMk id="15" creationId="{C806F8E7-EFDD-3AE5-308A-02C882E151C8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63744666" sldId="258"/>
            <ac:spMk id="17" creationId="{01906B1B-9105-D7E9-F113-94A849A0726B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63744666" sldId="258"/>
            <ac:spMk id="18" creationId="{835BAF93-34E5-4322-0FE6-DEC9345B5BD3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63744666" sldId="258"/>
            <ac:spMk id="19" creationId="{34394574-BC10-7E3E-3EA6-B940893C7FA4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63744666" sldId="258"/>
            <ac:spMk id="24" creationId="{7D64C92B-A0ED-7C48-369E-1BC5ED762D3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63744666" sldId="258"/>
            <ac:spMk id="25" creationId="{7B7B5D7E-E120-DCF8-034B-B6814F63298F}"/>
          </ac:spMkLst>
        </pc:sp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3383554376" sldId="263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383554376" sldId="263"/>
            <ac:spMk id="2" creationId="{4DAECE16-B2A7-90E8-5FA7-1D1F8E8DEDB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383554376" sldId="263"/>
            <ac:spMk id="5" creationId="{DD2437D7-E101-603D-EE28-DC5C4AA03E6B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383554376" sldId="263"/>
            <ac:spMk id="6" creationId="{07097657-957D-2B7B-4F80-8FD575DD70AA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383554376" sldId="263"/>
            <ac:spMk id="9" creationId="{98EAEC0D-02A9-90E8-7D10-88184F1BEF94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383554376" sldId="263"/>
            <ac:spMk id="13" creationId="{11186088-3B35-6E7A-4826-8BD09E19DC1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383554376" sldId="263"/>
            <ac:spMk id="15" creationId="{401281D4-AE6F-E9C4-DC4F-1C77E45D10E3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383554376" sldId="263"/>
            <ac:spMk id="16" creationId="{410C0146-2853-A0B1-F68D-4D6CD6E9AE8A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383554376" sldId="263"/>
            <ac:spMk id="17" creationId="{10629AFD-772A-3EC1-C5DD-9DE1FA148F97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383554376" sldId="263"/>
            <ac:spMk id="20" creationId="{A490E4ED-8590-23D1-DCB0-08DE53566FA4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383554376" sldId="263"/>
            <ac:spMk id="21" creationId="{83A58A9E-2F9A-4308-6EF1-13DAEF79CAED}"/>
          </ac:spMkLst>
        </pc:spChg>
      </pc:sldChg>
      <pc:sldChg chg="addSp modSp mod">
        <pc:chgData name="Jiří Svatoš" userId="785760b90ea873c3" providerId="LiveId" clId="{B8680C98-2616-4865-AC6E-242E7A403233}" dt="2026-05-03T05:19:31.670" v="712" actId="790"/>
        <pc:sldMkLst>
          <pc:docMk/>
          <pc:sldMk cId="4069405513" sldId="264"/>
        </pc:sldMkLst>
        <pc:spChg chg="mod">
          <ac:chgData name="Jiří Svatoš" userId="785760b90ea873c3" providerId="LiveId" clId="{B8680C98-2616-4865-AC6E-242E7A403233}" dt="2026-05-03T03:01:22.473" v="259" actId="1076"/>
          <ac:spMkLst>
            <pc:docMk/>
            <pc:sldMk cId="4069405513" sldId="264"/>
            <ac:spMk id="5" creationId="{C1BAE1A8-C3FC-5C44-F137-112B78677224}"/>
          </ac:spMkLst>
        </pc:spChg>
        <pc:spChg chg="mod">
          <ac:chgData name="Jiří Svatoš" userId="785760b90ea873c3" providerId="LiveId" clId="{B8680C98-2616-4865-AC6E-242E7A403233}" dt="2026-05-03T05:19:30.567" v="711" actId="790"/>
          <ac:spMkLst>
            <pc:docMk/>
            <pc:sldMk cId="4069405513" sldId="264"/>
            <ac:spMk id="6" creationId="{2E132E6E-F91B-8CC4-719D-57B9645C6722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069405513" sldId="264"/>
            <ac:spMk id="8" creationId="{00DC983F-6DB0-0CD6-9708-DB854E3BABBB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069405513" sldId="264"/>
            <ac:spMk id="10" creationId="{BE745EA4-E563-7E95-EC25-E28BDA3CAC36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069405513" sldId="264"/>
            <ac:spMk id="11" creationId="{05AC25D6-2397-6F1B-759E-F85542D65D96}"/>
          </ac:spMkLst>
        </pc:spChg>
        <pc:spChg chg="mod">
          <ac:chgData name="Jiří Svatoš" userId="785760b90ea873c3" providerId="LiveId" clId="{B8680C98-2616-4865-AC6E-242E7A403233}" dt="2026-05-03T03:02:41.628" v="267" actId="1076"/>
          <ac:spMkLst>
            <pc:docMk/>
            <pc:sldMk cId="4069405513" sldId="264"/>
            <ac:spMk id="12" creationId="{32D2A4E5-DBF4-4F35-37E9-350EE2C41C10}"/>
          </ac:spMkLst>
        </pc:spChg>
        <pc:spChg chg="mod">
          <ac:chgData name="Jiří Svatoš" userId="785760b90ea873c3" providerId="LiveId" clId="{B8680C98-2616-4865-AC6E-242E7A403233}" dt="2026-05-03T03:02:41.628" v="267" actId="1076"/>
          <ac:spMkLst>
            <pc:docMk/>
            <pc:sldMk cId="4069405513" sldId="264"/>
            <ac:spMk id="13" creationId="{48B116E6-D8AF-B9C7-787B-67CB249F6597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069405513" sldId="264"/>
            <ac:spMk id="15" creationId="{DFBC4277-44C6-CD98-E770-34D5181CD1CD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069405513" sldId="264"/>
            <ac:spMk id="16" creationId="{996922BF-CB55-F6E4-73B8-F22ABE714441}"/>
          </ac:spMkLst>
        </pc:spChg>
        <pc:spChg chg="mod">
          <ac:chgData name="Jiří Svatoš" userId="785760b90ea873c3" providerId="LiveId" clId="{B8680C98-2616-4865-AC6E-242E7A403233}" dt="2026-05-03T05:19:30.567" v="711" actId="790"/>
          <ac:spMkLst>
            <pc:docMk/>
            <pc:sldMk cId="4069405513" sldId="264"/>
            <ac:spMk id="18" creationId="{CC2913C8-F793-1FE4-3716-F17C55A26DEB}"/>
          </ac:spMkLst>
        </pc:spChg>
        <pc:spChg chg="mod">
          <ac:chgData name="Jiří Svatoš" userId="785760b90ea873c3" providerId="LiveId" clId="{B8680C98-2616-4865-AC6E-242E7A403233}" dt="2026-05-03T03:02:41.628" v="267" actId="1076"/>
          <ac:spMkLst>
            <pc:docMk/>
            <pc:sldMk cId="4069405513" sldId="264"/>
            <ac:spMk id="20" creationId="{23E36F01-CDBE-15B6-73C5-D29A7D1150CE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069405513" sldId="264"/>
            <ac:spMk id="23" creationId="{6A55929F-48CB-AA6E-818F-9D75309ABC66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069405513" sldId="264"/>
            <ac:spMk id="24" creationId="{B1AAFEAA-6B19-A9CC-1449-4FAD2679BBC9}"/>
          </ac:spMkLst>
        </pc:spChg>
        <pc:spChg chg="mod">
          <ac:chgData name="Jiří Svatoš" userId="785760b90ea873c3" providerId="LiveId" clId="{B8680C98-2616-4865-AC6E-242E7A403233}" dt="2026-05-03T05:19:30.567" v="711" actId="790"/>
          <ac:spMkLst>
            <pc:docMk/>
            <pc:sldMk cId="4069405513" sldId="264"/>
            <ac:spMk id="26" creationId="{9A093936-D3DA-82FA-200E-A21C81BB0CC0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069405513" sldId="264"/>
            <ac:spMk id="27" creationId="{728DC9D4-18BF-69F5-2970-0AC64CE97101}"/>
          </ac:spMkLst>
        </pc:spChg>
        <pc:spChg chg="mod">
          <ac:chgData name="Jiří Svatoš" userId="785760b90ea873c3" providerId="LiveId" clId="{B8680C98-2616-4865-AC6E-242E7A403233}" dt="2026-05-03T05:19:30.567" v="711" actId="790"/>
          <ac:spMkLst>
            <pc:docMk/>
            <pc:sldMk cId="4069405513" sldId="264"/>
            <ac:spMk id="29" creationId="{0B1CFC47-262A-0304-8F09-59668E7B5362}"/>
          </ac:spMkLst>
        </pc:spChg>
        <pc:spChg chg="mod">
          <ac:chgData name="Jiří Svatoš" userId="785760b90ea873c3" providerId="LiveId" clId="{B8680C98-2616-4865-AC6E-242E7A403233}" dt="2026-05-03T05:19:30.567" v="711" actId="790"/>
          <ac:spMkLst>
            <pc:docMk/>
            <pc:sldMk cId="4069405513" sldId="264"/>
            <ac:spMk id="30" creationId="{28752E89-B63A-A608-5CBE-1A64D818D33F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069405513" sldId="264"/>
            <ac:spMk id="31" creationId="{6ADECBE8-1C77-632B-FF85-A44943628F64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069405513" sldId="264"/>
            <ac:spMk id="32" creationId="{707158C2-51C2-D2E3-035E-BD15D1325247}"/>
          </ac:spMkLst>
        </pc:spChg>
        <pc:picChg chg="mod">
          <ac:chgData name="Jiří Svatoš" userId="785760b90ea873c3" providerId="LiveId" clId="{B8680C98-2616-4865-AC6E-242E7A403233}" dt="2026-05-03T03:00:47.398" v="257" actId="1076"/>
          <ac:picMkLst>
            <pc:docMk/>
            <pc:sldMk cId="4069405513" sldId="264"/>
            <ac:picMk id="3" creationId="{2ABF9036-A775-4D62-EC22-198B47496510}"/>
          </ac:picMkLst>
        </pc:picChg>
        <pc:picChg chg="mod">
          <ac:chgData name="Jiří Svatoš" userId="785760b90ea873c3" providerId="LiveId" clId="{B8680C98-2616-4865-AC6E-242E7A403233}" dt="2026-05-03T03:01:22.473" v="259" actId="1076"/>
          <ac:picMkLst>
            <pc:docMk/>
            <pc:sldMk cId="4069405513" sldId="264"/>
            <ac:picMk id="4" creationId="{CBA02872-D63A-75D9-8BAC-9ED4CE93BE7A}"/>
          </ac:picMkLst>
        </pc:picChg>
        <pc:picChg chg="add mod">
          <ac:chgData name="Jiří Svatoš" userId="785760b90ea873c3" providerId="LiveId" clId="{B8680C98-2616-4865-AC6E-242E7A403233}" dt="2026-05-03T03:02:08.041" v="262" actId="1076"/>
          <ac:picMkLst>
            <pc:docMk/>
            <pc:sldMk cId="4069405513" sldId="264"/>
            <ac:picMk id="36" creationId="{993722BE-4709-BA67-BDB1-2D2F29F37EF7}"/>
          </ac:picMkLst>
        </pc:picChg>
      </pc:sldChg>
      <pc:sldChg chg="modSp mod">
        <pc:chgData name="Jiří Svatoš" userId="785760b90ea873c3" providerId="LiveId" clId="{B8680C98-2616-4865-AC6E-242E7A403233}" dt="2026-05-03T05:20:56.292" v="715" actId="790"/>
        <pc:sldMkLst>
          <pc:docMk/>
          <pc:sldMk cId="4288918819" sldId="266"/>
        </pc:sldMkLst>
        <pc:spChg chg="mod">
          <ac:chgData name="Jiří Svatoš" userId="785760b90ea873c3" providerId="LiveId" clId="{B8680C98-2616-4865-AC6E-242E7A403233}" dt="2026-05-03T05:20:56.292" v="715" actId="790"/>
          <ac:spMkLst>
            <pc:docMk/>
            <pc:sldMk cId="4288918819" sldId="266"/>
            <ac:spMk id="2" creationId="{104D1323-0F01-9EB9-CAE6-9F1BD5B777D1}"/>
          </ac:spMkLst>
        </pc:spChg>
        <pc:spChg chg="mod">
          <ac:chgData name="Jiří Svatoš" userId="785760b90ea873c3" providerId="LiveId" clId="{B8680C98-2616-4865-AC6E-242E7A403233}" dt="2026-05-03T05:20:56.292" v="715" actId="790"/>
          <ac:spMkLst>
            <pc:docMk/>
            <pc:sldMk cId="4288918819" sldId="266"/>
            <ac:spMk id="5" creationId="{F328F497-BF72-42DD-710D-2778E395037C}"/>
          </ac:spMkLst>
        </pc:spChg>
        <pc:spChg chg="mod">
          <ac:chgData name="Jiří Svatoš" userId="785760b90ea873c3" providerId="LiveId" clId="{B8680C98-2616-4865-AC6E-242E7A403233}" dt="2026-05-03T05:20:56.292" v="715" actId="790"/>
          <ac:spMkLst>
            <pc:docMk/>
            <pc:sldMk cId="4288918819" sldId="266"/>
            <ac:spMk id="6" creationId="{C4473521-D79E-FE9F-18C8-1123C060CC11}"/>
          </ac:spMkLst>
        </pc:spChg>
        <pc:spChg chg="mod">
          <ac:chgData name="Jiří Svatoš" userId="785760b90ea873c3" providerId="LiveId" clId="{B8680C98-2616-4865-AC6E-242E7A403233}" dt="2026-05-03T05:20:56.292" v="715" actId="790"/>
          <ac:spMkLst>
            <pc:docMk/>
            <pc:sldMk cId="4288918819" sldId="266"/>
            <ac:spMk id="7" creationId="{055C6246-C4F0-C84E-07DD-D1D5CFADA003}"/>
          </ac:spMkLst>
        </pc:spChg>
        <pc:spChg chg="mod">
          <ac:chgData name="Jiří Svatoš" userId="785760b90ea873c3" providerId="LiveId" clId="{B8680C98-2616-4865-AC6E-242E7A403233}" dt="2026-05-03T05:20:56.292" v="715" actId="790"/>
          <ac:spMkLst>
            <pc:docMk/>
            <pc:sldMk cId="4288918819" sldId="266"/>
            <ac:spMk id="9" creationId="{1A912BBA-8023-B4A9-8C5E-466A5A366BC9}"/>
          </ac:spMkLst>
        </pc:spChg>
        <pc:spChg chg="mod">
          <ac:chgData name="Jiří Svatoš" userId="785760b90ea873c3" providerId="LiveId" clId="{B8680C98-2616-4865-AC6E-242E7A403233}" dt="2026-05-03T05:20:56.292" v="715" actId="790"/>
          <ac:spMkLst>
            <pc:docMk/>
            <pc:sldMk cId="4288918819" sldId="266"/>
            <ac:spMk id="10" creationId="{A2B370F3-D4CC-7703-7882-44367E32F512}"/>
          </ac:spMkLst>
        </pc:spChg>
        <pc:spChg chg="mod">
          <ac:chgData name="Jiří Svatoš" userId="785760b90ea873c3" providerId="LiveId" clId="{B8680C98-2616-4865-AC6E-242E7A403233}" dt="2026-05-03T05:20:56.292" v="715" actId="790"/>
          <ac:spMkLst>
            <pc:docMk/>
            <pc:sldMk cId="4288918819" sldId="266"/>
            <ac:spMk id="11" creationId="{184E3D35-89C8-2069-A688-D18E391C5123}"/>
          </ac:spMkLst>
        </pc:spChg>
        <pc:spChg chg="mod">
          <ac:chgData name="Jiří Svatoš" userId="785760b90ea873c3" providerId="LiveId" clId="{B8680C98-2616-4865-AC6E-242E7A403233}" dt="2026-05-03T05:20:56.292" v="715" actId="790"/>
          <ac:spMkLst>
            <pc:docMk/>
            <pc:sldMk cId="4288918819" sldId="266"/>
            <ac:spMk id="12" creationId="{FF2D7130-9A81-6836-4A46-3B1A0B3B0CA3}"/>
          </ac:spMkLst>
        </pc:spChg>
        <pc:spChg chg="mod">
          <ac:chgData name="Jiří Svatoš" userId="785760b90ea873c3" providerId="LiveId" clId="{B8680C98-2616-4865-AC6E-242E7A403233}" dt="2026-05-03T05:20:56.292" v="715" actId="790"/>
          <ac:spMkLst>
            <pc:docMk/>
            <pc:sldMk cId="4288918819" sldId="266"/>
            <ac:spMk id="13" creationId="{4D83D57D-5007-7F8F-BD20-AFBC7C800C1C}"/>
          </ac:spMkLst>
        </pc:spChg>
        <pc:spChg chg="mod">
          <ac:chgData name="Jiří Svatoš" userId="785760b90ea873c3" providerId="LiveId" clId="{B8680C98-2616-4865-AC6E-242E7A403233}" dt="2026-05-03T05:20:56.292" v="715" actId="790"/>
          <ac:spMkLst>
            <pc:docMk/>
            <pc:sldMk cId="4288918819" sldId="266"/>
            <ac:spMk id="14" creationId="{0B23BD62-D409-07AC-4035-B9896CAC0B0A}"/>
          </ac:spMkLst>
        </pc:spChg>
      </pc:sldChg>
      <pc:sldChg chg="addSp delSp modSp mod">
        <pc:chgData name="Jiří Svatoš" userId="785760b90ea873c3" providerId="LiveId" clId="{B8680C98-2616-4865-AC6E-242E7A403233}" dt="2026-05-03T05:19:31.670" v="712" actId="790"/>
        <pc:sldMkLst>
          <pc:docMk/>
          <pc:sldMk cId="896645371" sldId="267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96645371" sldId="267"/>
            <ac:spMk id="2" creationId="{E12E3715-8010-71BB-E95C-233C7EAC17F3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96645371" sldId="267"/>
            <ac:spMk id="4" creationId="{01E58DA5-7702-F87D-2E64-C047ECB6BE1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96645371" sldId="267"/>
            <ac:spMk id="5" creationId="{ABB03C7E-0C4A-D9EF-2098-FC12FED6026C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96645371" sldId="267"/>
            <ac:spMk id="6" creationId="{E93342CA-8012-247D-7D83-F5C4756222CD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96645371" sldId="267"/>
            <ac:spMk id="7" creationId="{0CAE8341-9350-8155-71C7-5AC863E5E0F8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96645371" sldId="267"/>
            <ac:spMk id="8" creationId="{17566CB2-3750-F4C4-82F7-437CD158A490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96645371" sldId="267"/>
            <ac:spMk id="10" creationId="{01F909F8-F6B7-ECC9-E083-376A6B4037F3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96645371" sldId="267"/>
            <ac:spMk id="11" creationId="{83EED20A-C29E-F7AE-CC40-6B2C754DE1DA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96645371" sldId="267"/>
            <ac:spMk id="14" creationId="{C029809C-5142-646E-0005-B080A67DA3E0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96645371" sldId="267"/>
            <ac:spMk id="15" creationId="{0CBF10E9-CEFA-47D8-8A88-C7BFE3D6FE60}"/>
          </ac:spMkLst>
        </pc:spChg>
        <pc:picChg chg="del">
          <ac:chgData name="Jiří Svatoš" userId="785760b90ea873c3" providerId="LiveId" clId="{B8680C98-2616-4865-AC6E-242E7A403233}" dt="2026-05-03T02:57:51.489" v="243" actId="478"/>
          <ac:picMkLst>
            <pc:docMk/>
            <pc:sldMk cId="896645371" sldId="267"/>
            <ac:picMk id="12" creationId="{EE35BBF6-0D78-905F-C30F-5D7DEB88E24A}"/>
          </ac:picMkLst>
        </pc:picChg>
        <pc:picChg chg="add mod ord">
          <ac:chgData name="Jiří Svatoš" userId="785760b90ea873c3" providerId="LiveId" clId="{B8680C98-2616-4865-AC6E-242E7A403233}" dt="2026-05-03T02:57:49.024" v="242" actId="167"/>
          <ac:picMkLst>
            <pc:docMk/>
            <pc:sldMk cId="896645371" sldId="267"/>
            <ac:picMk id="27" creationId="{1A62905F-088F-5B09-8BEA-1C05E148CE33}"/>
          </ac:picMkLst>
        </pc:picChg>
      </pc:sldChg>
      <pc:sldChg chg="addSp delSp modSp mod">
        <pc:chgData name="Jiří Svatoš" userId="785760b90ea873c3" providerId="LiveId" clId="{B8680C98-2616-4865-AC6E-242E7A403233}" dt="2026-05-03T05:19:31.670" v="712" actId="790"/>
        <pc:sldMkLst>
          <pc:docMk/>
          <pc:sldMk cId="1075996151" sldId="294"/>
        </pc:sldMkLst>
        <pc:spChg chg="add del mod ord">
          <ac:chgData name="Jiří Svatoš" userId="785760b90ea873c3" providerId="LiveId" clId="{B8680C98-2616-4865-AC6E-242E7A403233}" dt="2026-05-03T05:19:31.670" v="712" actId="790"/>
          <ac:spMkLst>
            <pc:docMk/>
            <pc:sldMk cId="1075996151" sldId="294"/>
            <ac:spMk id="2" creationId="{AEC2F92E-2AB9-592C-BA83-EEC103669916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75996151" sldId="294"/>
            <ac:spMk id="3" creationId="{5F94CB0A-12C8-54DE-4ECD-78FB7B3CE3D7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75996151" sldId="294"/>
            <ac:spMk id="7" creationId="{B46C9ECE-5802-2B96-78C1-5BFD03107370}"/>
          </ac:spMkLst>
        </pc:spChg>
        <pc:spChg chg="mod">
          <ac:chgData name="Jiří Svatoš" userId="785760b90ea873c3" providerId="LiveId" clId="{B8680C98-2616-4865-AC6E-242E7A403233}" dt="2026-05-02T12:15:11.281" v="102" actId="790"/>
          <ac:spMkLst>
            <pc:docMk/>
            <pc:sldMk cId="1075996151" sldId="294"/>
            <ac:spMk id="9" creationId="{6350D85C-6A87-D1E8-EDCD-5E2FB50B5267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75996151" sldId="294"/>
            <ac:spMk id="10" creationId="{946DB9F0-590A-8628-220E-B9F2C5C11FBC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75996151" sldId="294"/>
            <ac:spMk id="13" creationId="{D391BF6B-8618-2CE1-52A1-BDBD00442E2A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75996151" sldId="294"/>
            <ac:spMk id="14" creationId="{E1D7CEC8-1CF3-9221-0E12-9D667FF78824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75996151" sldId="294"/>
            <ac:spMk id="16" creationId="{F1B8847C-AA10-BE6F-5416-9575D30A86BC}"/>
          </ac:spMkLst>
        </pc:spChg>
        <pc:spChg chg="mod">
          <ac:chgData name="Jiří Svatoš" userId="785760b90ea873c3" providerId="LiveId" clId="{B8680C98-2616-4865-AC6E-242E7A403233}" dt="2026-05-03T04:35:06.999" v="587" actId="1036"/>
          <ac:spMkLst>
            <pc:docMk/>
            <pc:sldMk cId="1075996151" sldId="294"/>
            <ac:spMk id="18" creationId="{F71A95CF-4E48-6618-C8D8-838A06EB132C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75996151" sldId="294"/>
            <ac:spMk id="19" creationId="{B34595A4-08E0-0F3A-AF75-B4411B5C3EA5}"/>
          </ac:spMkLst>
        </pc:spChg>
        <pc:spChg chg="add del mod ord">
          <ac:chgData name="Jiří Svatoš" userId="785760b90ea873c3" providerId="LiveId" clId="{B8680C98-2616-4865-AC6E-242E7A403233}" dt="2026-05-03T02:24:58.256" v="146" actId="478"/>
          <ac:spMkLst>
            <pc:docMk/>
            <pc:sldMk cId="1075996151" sldId="294"/>
            <ac:spMk id="20" creationId="{E66A8CF1-1E0C-92E4-E2AF-8066E69CB843}"/>
          </ac:spMkLst>
        </pc:spChg>
        <pc:spChg chg="add del mod">
          <ac:chgData name="Jiří Svatoš" userId="785760b90ea873c3" providerId="LiveId" clId="{B8680C98-2616-4865-AC6E-242E7A403233}" dt="2026-05-03T02:24:47.152" v="144" actId="478"/>
          <ac:spMkLst>
            <pc:docMk/>
            <pc:sldMk cId="1075996151" sldId="294"/>
            <ac:spMk id="22" creationId="{554A1B1B-EC30-FF78-336D-58846CBB8A94}"/>
          </ac:spMkLst>
        </pc:spChg>
        <pc:spChg chg="add mod">
          <ac:chgData name="Jiří Svatoš" userId="785760b90ea873c3" providerId="LiveId" clId="{B8680C98-2616-4865-AC6E-242E7A403233}" dt="2026-05-03T05:19:31.670" v="712" actId="790"/>
          <ac:spMkLst>
            <pc:docMk/>
            <pc:sldMk cId="1075996151" sldId="294"/>
            <ac:spMk id="23" creationId="{1043392A-7FE7-2A12-5B14-547D7B4886CA}"/>
          </ac:spMkLst>
        </pc:spChg>
        <pc:spChg chg="add mod">
          <ac:chgData name="Jiří Svatoš" userId="785760b90ea873c3" providerId="LiveId" clId="{B8680C98-2616-4865-AC6E-242E7A403233}" dt="2026-05-03T05:19:31.670" v="712" actId="790"/>
          <ac:spMkLst>
            <pc:docMk/>
            <pc:sldMk cId="1075996151" sldId="294"/>
            <ac:spMk id="24" creationId="{6E2B6DDF-4998-3D7F-0616-23EE0857DBB5}"/>
          </ac:spMkLst>
        </pc:spChg>
        <pc:picChg chg="mod">
          <ac:chgData name="Jiří Svatoš" userId="785760b90ea873c3" providerId="LiveId" clId="{B8680C98-2616-4865-AC6E-242E7A403233}" dt="2026-05-03T03:47:32.651" v="392" actId="1035"/>
          <ac:picMkLst>
            <pc:docMk/>
            <pc:sldMk cId="1075996151" sldId="294"/>
            <ac:picMk id="5" creationId="{B6E264DF-3627-76F0-A8B0-3797E5353A0A}"/>
          </ac:picMkLst>
        </pc:picChg>
        <pc:picChg chg="del mod">
          <ac:chgData name="Jiří Svatoš" userId="785760b90ea873c3" providerId="LiveId" clId="{B8680C98-2616-4865-AC6E-242E7A403233}" dt="2026-05-03T05:07:40.052" v="631" actId="478"/>
          <ac:picMkLst>
            <pc:docMk/>
            <pc:sldMk cId="1075996151" sldId="294"/>
            <ac:picMk id="8" creationId="{F57BFF3A-A9FE-E10E-B79D-6274138A2B24}"/>
          </ac:picMkLst>
        </pc:picChg>
        <pc:picChg chg="add del mod">
          <ac:chgData name="Jiří Svatoš" userId="785760b90ea873c3" providerId="LiveId" clId="{B8680C98-2616-4865-AC6E-242E7A403233}" dt="2026-05-03T05:09:06.251" v="660" actId="478"/>
          <ac:picMkLst>
            <pc:docMk/>
            <pc:sldMk cId="1075996151" sldId="294"/>
            <ac:picMk id="12" creationId="{A7A862DA-53FC-5F16-8D4A-2AFAE8F9023C}"/>
          </ac:picMkLst>
        </pc:picChg>
        <pc:picChg chg="add del mod">
          <ac:chgData name="Jiří Svatoš" userId="785760b90ea873c3" providerId="LiveId" clId="{B8680C98-2616-4865-AC6E-242E7A403233}" dt="2026-05-03T05:07:38.219" v="630" actId="478"/>
          <ac:picMkLst>
            <pc:docMk/>
            <pc:sldMk cId="1075996151" sldId="294"/>
            <ac:picMk id="33" creationId="{DE8724F6-4818-18E3-DE5B-F28AA8428301}"/>
          </ac:picMkLst>
        </pc:picChg>
        <pc:picChg chg="add del mod">
          <ac:chgData name="Jiří Svatoš" userId="785760b90ea873c3" providerId="LiveId" clId="{B8680C98-2616-4865-AC6E-242E7A403233}" dt="2026-05-03T05:06:35.360" v="619" actId="478"/>
          <ac:picMkLst>
            <pc:docMk/>
            <pc:sldMk cId="1075996151" sldId="294"/>
            <ac:picMk id="35" creationId="{1A234AA8-6544-16F2-B39F-9FF16B41E10F}"/>
          </ac:picMkLst>
        </pc:picChg>
        <pc:picChg chg="add del mod">
          <ac:chgData name="Jiří Svatoš" userId="785760b90ea873c3" providerId="LiveId" clId="{B8680C98-2616-4865-AC6E-242E7A403233}" dt="2026-05-03T05:07:03.931" v="629" actId="478"/>
          <ac:picMkLst>
            <pc:docMk/>
            <pc:sldMk cId="1075996151" sldId="294"/>
            <ac:picMk id="37" creationId="{CACD0D3A-5FB9-CE42-E5DC-67EA83206E8D}"/>
          </ac:picMkLst>
        </pc:picChg>
        <pc:picChg chg="add mod">
          <ac:chgData name="Jiří Svatoš" userId="785760b90ea873c3" providerId="LiveId" clId="{B8680C98-2616-4865-AC6E-242E7A403233}" dt="2026-05-03T05:08:03.924" v="639" actId="1076"/>
          <ac:picMkLst>
            <pc:docMk/>
            <pc:sldMk cId="1075996151" sldId="294"/>
            <ac:picMk id="39" creationId="{D2495ECD-2699-C503-CE83-983FC10B4857}"/>
          </ac:picMkLst>
        </pc:picChg>
        <pc:picChg chg="add del mod">
          <ac:chgData name="Jiří Svatoš" userId="785760b90ea873c3" providerId="LiveId" clId="{B8680C98-2616-4865-AC6E-242E7A403233}" dt="2026-05-03T05:09:06.478" v="667" actId="1076"/>
          <ac:picMkLst>
            <pc:docMk/>
            <pc:sldMk cId="1075996151" sldId="294"/>
            <ac:picMk id="41" creationId="{CD2C918B-BF63-93CF-15A5-59E4EDE5992D}"/>
          </ac:picMkLst>
        </pc:picChg>
        <pc:cxnChg chg="add del mod">
          <ac:chgData name="Jiří Svatoš" userId="785760b90ea873c3" providerId="LiveId" clId="{B8680C98-2616-4865-AC6E-242E7A403233}" dt="2026-05-03T03:44:50.005" v="370" actId="478"/>
          <ac:cxnSpMkLst>
            <pc:docMk/>
            <pc:sldMk cId="1075996151" sldId="294"/>
            <ac:cxnSpMk id="26" creationId="{4C59B937-E3E3-69F0-D270-8DC73782C171}"/>
          </ac:cxnSpMkLst>
        </pc:cxnChg>
        <pc:cxnChg chg="add del mod">
          <ac:chgData name="Jiří Svatoš" userId="785760b90ea873c3" providerId="LiveId" clId="{B8680C98-2616-4865-AC6E-242E7A403233}" dt="2026-05-03T03:47:14.543" v="388" actId="478"/>
          <ac:cxnSpMkLst>
            <pc:docMk/>
            <pc:sldMk cId="1075996151" sldId="294"/>
            <ac:cxnSpMk id="29" creationId="{E23D6099-0CFA-BA9D-B0EE-23CE3F4CCE18}"/>
          </ac:cxnSpMkLst>
        </pc:cxn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4149562188" sldId="298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149562188" sldId="298"/>
            <ac:spMk id="2" creationId="{DF56BEAE-629F-5145-967C-8888790113EE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149562188" sldId="298"/>
            <ac:spMk id="5" creationId="{9ADD099F-39A1-A382-5D37-00ED77DB6ED9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149562188" sldId="298"/>
            <ac:spMk id="6" creationId="{11A8A9C3-FED4-B701-4228-2584E191ACC9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149562188" sldId="298"/>
            <ac:spMk id="7" creationId="{D594FC7F-794A-735C-D5A6-B1A1C39630D0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149562188" sldId="298"/>
            <ac:spMk id="8" creationId="{83632D8D-773B-D92A-7C98-E60236115784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149562188" sldId="298"/>
            <ac:spMk id="9" creationId="{DC92A1F7-0081-48F2-DFFF-7EF108C92FBE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149562188" sldId="298"/>
            <ac:spMk id="10" creationId="{CF2B345E-C7A8-EAB8-4BB1-0305127DEF2A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149562188" sldId="298"/>
            <ac:spMk id="11" creationId="{56237A1D-2DC5-4F7D-E308-C80764197E13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149562188" sldId="298"/>
            <ac:spMk id="12" creationId="{4F78E1FA-3445-1957-B733-A13C0AF359E7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149562188" sldId="298"/>
            <ac:spMk id="13" creationId="{C5B8E953-7069-D3AF-3AA7-0FF57285CD87}"/>
          </ac:spMkLst>
        </pc:sp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3237939373" sldId="299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237939373" sldId="299"/>
            <ac:spMk id="2" creationId="{98106DA1-DE60-59C5-3E94-1D84B248435E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237939373" sldId="299"/>
            <ac:spMk id="3" creationId="{284B7E4E-F73D-90B1-F1FD-97306595B246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237939373" sldId="299"/>
            <ac:spMk id="4" creationId="{B0B69190-FF2C-3354-75FA-8913EBFA363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237939373" sldId="299"/>
            <ac:spMk id="6" creationId="{864210B8-CC93-53F7-46F6-8437FC022D6E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237939373" sldId="299"/>
            <ac:spMk id="8" creationId="{785305B7-F466-B1EF-143B-704CB0BD6032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237939373" sldId="299"/>
            <ac:spMk id="10" creationId="{258BFB50-5653-8A1D-14AF-91A2335799B3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237939373" sldId="299"/>
            <ac:spMk id="11" creationId="{10DD062B-322F-216D-CA39-69F494AF0904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237939373" sldId="299"/>
            <ac:spMk id="12" creationId="{8E34FD6A-4A2C-A7E2-6895-2D12B430716D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237939373" sldId="299"/>
            <ac:spMk id="20" creationId="{8AD800D2-E3C3-1AD2-F35B-3E47954A9180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237939373" sldId="299"/>
            <ac:spMk id="21" creationId="{77E37AC5-41EE-98F4-2992-8233897B9755}"/>
          </ac:spMkLst>
        </pc:spChg>
      </pc:sldChg>
      <pc:sldChg chg="addSp delSp modSp add del mod">
        <pc:chgData name="Jiří Svatoš" userId="785760b90ea873c3" providerId="LiveId" clId="{B8680C98-2616-4865-AC6E-242E7A403233}" dt="2026-05-03T05:24:21.686" v="716" actId="732"/>
        <pc:sldMkLst>
          <pc:docMk/>
          <pc:sldMk cId="2459724884" sldId="300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459724884" sldId="300"/>
            <ac:spMk id="2" creationId="{0C471F75-1891-3A1E-1396-5F0135673B33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459724884" sldId="300"/>
            <ac:spMk id="3" creationId="{D4C0D563-13CD-BE6A-2BB4-A360A4307471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459724884" sldId="300"/>
            <ac:spMk id="4" creationId="{EE9E5254-CD1A-B818-4B62-283C89350F2D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459724884" sldId="300"/>
            <ac:spMk id="6" creationId="{57C84A34-AE8F-7B0B-8125-8A6CC96913BA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459724884" sldId="300"/>
            <ac:spMk id="7" creationId="{6D92DC6B-D973-0290-F583-0B5ABEE233DF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459724884" sldId="300"/>
            <ac:spMk id="8" creationId="{D4DC3BBA-F4C6-050D-4017-06E7660AE30A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459724884" sldId="300"/>
            <ac:spMk id="9" creationId="{4226B9E0-31A4-6BA7-F2C9-E5BC1AB86FC4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459724884" sldId="300"/>
            <ac:spMk id="10" creationId="{0CA5232A-4AFC-369F-1181-F3F6CF237893}"/>
          </ac:spMkLst>
        </pc:spChg>
        <pc:picChg chg="add del mod modCrop">
          <ac:chgData name="Jiří Svatoš" userId="785760b90ea873c3" providerId="LiveId" clId="{B8680C98-2616-4865-AC6E-242E7A403233}" dt="2026-05-03T04:34:21.118" v="584" actId="1076"/>
          <ac:picMkLst>
            <pc:docMk/>
            <pc:sldMk cId="2459724884" sldId="300"/>
            <ac:picMk id="5" creationId="{CA016D2F-4B51-F35A-679C-27756264B514}"/>
          </ac:picMkLst>
        </pc:picChg>
        <pc:picChg chg="mod modCrop">
          <ac:chgData name="Jiří Svatoš" userId="785760b90ea873c3" providerId="LiveId" clId="{B8680C98-2616-4865-AC6E-242E7A403233}" dt="2026-05-03T04:34:21.118" v="584" actId="1076"/>
          <ac:picMkLst>
            <pc:docMk/>
            <pc:sldMk cId="2459724884" sldId="300"/>
            <ac:picMk id="12" creationId="{936E4277-B3A3-F7E8-FF3B-CCD6FF31C7A9}"/>
          </ac:picMkLst>
        </pc:picChg>
        <pc:picChg chg="mod modCrop">
          <ac:chgData name="Jiří Svatoš" userId="785760b90ea873c3" providerId="LiveId" clId="{B8680C98-2616-4865-AC6E-242E7A403233}" dt="2026-05-03T04:34:21.118" v="584" actId="1076"/>
          <ac:picMkLst>
            <pc:docMk/>
            <pc:sldMk cId="2459724884" sldId="300"/>
            <ac:picMk id="15" creationId="{47D0A079-B368-0F35-4529-5F87F4F127EC}"/>
          </ac:picMkLst>
        </pc:picChg>
        <pc:picChg chg="mod modCrop">
          <ac:chgData name="Jiří Svatoš" userId="785760b90ea873c3" providerId="LiveId" clId="{B8680C98-2616-4865-AC6E-242E7A403233}" dt="2026-05-03T04:34:21.118" v="584" actId="1076"/>
          <ac:picMkLst>
            <pc:docMk/>
            <pc:sldMk cId="2459724884" sldId="300"/>
            <ac:picMk id="18" creationId="{DD41E6AB-0734-D077-238A-38603DC1744B}"/>
          </ac:picMkLst>
        </pc:picChg>
        <pc:picChg chg="mod">
          <ac:chgData name="Jiří Svatoš" userId="785760b90ea873c3" providerId="LiveId" clId="{B8680C98-2616-4865-AC6E-242E7A403233}" dt="2026-05-03T05:24:21.686" v="716" actId="732"/>
          <ac:picMkLst>
            <pc:docMk/>
            <pc:sldMk cId="2459724884" sldId="300"/>
            <ac:picMk id="20" creationId="{9AAD7CFD-8A9A-BE89-5228-F8A2822BD428}"/>
          </ac:picMkLst>
        </pc:pic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1471069816" sldId="306"/>
        </pc:sldMkLst>
        <pc:spChg chg="mod">
          <ac:chgData name="Jiří Svatoš" userId="785760b90ea873c3" providerId="LiveId" clId="{B8680C98-2616-4865-AC6E-242E7A403233}" dt="2026-05-02T12:14:57.024" v="101" actId="20577"/>
          <ac:spMkLst>
            <pc:docMk/>
            <pc:sldMk cId="1471069816" sldId="306"/>
            <ac:spMk id="2" creationId="{23667807-06F2-78D1-25E6-5E80FFDBFEA8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471069816" sldId="306"/>
            <ac:spMk id="4" creationId="{90AF2E67-5AFA-590B-9D6B-3060DAF1789E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471069816" sldId="306"/>
            <ac:spMk id="5" creationId="{B80EF761-2977-8FB9-989A-DA3C560EB756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471069816" sldId="306"/>
            <ac:spMk id="7" creationId="{CF7B5533-9535-838B-4B85-E61E11C4E193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471069816" sldId="306"/>
            <ac:spMk id="11" creationId="{ECC17473-6C39-6BD9-6799-81207B73DE5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471069816" sldId="306"/>
            <ac:spMk id="12" creationId="{D63A3A4F-D3DB-5E0C-4E0D-13EE5A7A2120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471069816" sldId="306"/>
            <ac:spMk id="14" creationId="{71F8D10E-F785-ABA6-FE9B-6F5372F27ABD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471069816" sldId="306"/>
            <ac:spMk id="15" creationId="{86746EBE-87D8-70FE-E387-5BE93A799A39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471069816" sldId="306"/>
            <ac:spMk id="16" creationId="{4261EBF4-3FDC-500B-48D4-66A5F18EB823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471069816" sldId="306"/>
            <ac:spMk id="19" creationId="{6E2C0596-DA0C-82C9-3039-F0D51BAFB476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471069816" sldId="306"/>
            <ac:spMk id="20" creationId="{2DB2D7A4-3DDC-BB46-F081-D13FC05FBA85}"/>
          </ac:spMkLst>
        </pc:sp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781007270" sldId="318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81007270" sldId="318"/>
            <ac:spMk id="2" creationId="{1741DA01-5168-6D57-FF12-D123D4F2A648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81007270" sldId="318"/>
            <ac:spMk id="5" creationId="{B1811C10-D3C3-2E1F-0D4C-C7B5AA2125ED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81007270" sldId="318"/>
            <ac:spMk id="6" creationId="{811F6B15-6FA8-75C9-7ADD-156C6290F15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81007270" sldId="318"/>
            <ac:spMk id="7" creationId="{82F88C2C-5679-DED8-B1C0-21485FD83233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81007270" sldId="318"/>
            <ac:spMk id="8" creationId="{DB4A637F-115F-D59E-2DCB-D62F3322C0E7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81007270" sldId="318"/>
            <ac:spMk id="9" creationId="{4FCD7FA0-5884-1399-0A46-D575EE7CD4F9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81007270" sldId="318"/>
            <ac:spMk id="10" creationId="{585F74AC-51A3-6FE2-B8FB-C4EB03D58A7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81007270" sldId="318"/>
            <ac:spMk id="11" creationId="{7F2FC4C9-588B-8E72-83B8-0C482EF07991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81007270" sldId="318"/>
            <ac:spMk id="12" creationId="{FD2A795B-3C21-D4BB-0F07-A54BB4E2B074}"/>
          </ac:spMkLst>
        </pc:sp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4144871570" sldId="324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144871570" sldId="324"/>
            <ac:spMk id="2" creationId="{21A4CDC7-B6A1-52ED-6CFE-2CF93A6A1D3F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144871570" sldId="324"/>
            <ac:spMk id="3" creationId="{870BC408-C9B4-400F-C570-A0C32A91E24C}"/>
          </ac:spMkLst>
        </pc:sp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743877157" sldId="327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43877157" sldId="327"/>
            <ac:spMk id="4" creationId="{A65D6577-2A55-DFE4-D44D-EE99D9E7C4E9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43877157" sldId="327"/>
            <ac:spMk id="5" creationId="{8A7ECFD0-00CE-8166-EE18-80B21893DC26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43877157" sldId="327"/>
            <ac:spMk id="7" creationId="{E8B53CD0-6CC4-868B-5A01-8F47654EF47B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43877157" sldId="327"/>
            <ac:spMk id="8" creationId="{6FCEE1AE-157F-047B-349E-BD8F58DB699E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43877157" sldId="327"/>
            <ac:spMk id="9" creationId="{7C4FC3D1-4CE7-5675-4708-B3AF37E25EC0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43877157" sldId="327"/>
            <ac:spMk id="10" creationId="{8D2EF2BD-BED1-E988-4379-FD2636C86D94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43877157" sldId="327"/>
            <ac:spMk id="11" creationId="{A7CA988E-2F4B-4D6E-DB40-97B12799BF1D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43877157" sldId="327"/>
            <ac:spMk id="12" creationId="{43E913AA-5C3F-721D-0E70-1F3C4C23693F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43877157" sldId="327"/>
            <ac:spMk id="13" creationId="{300F7407-E08B-EA9B-5308-60E60E3B4F18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43877157" sldId="327"/>
            <ac:spMk id="14" creationId="{F20F09C1-F0D2-5464-FE19-97A919C49D6F}"/>
          </ac:spMkLst>
        </pc:sp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4217624371" sldId="334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217624371" sldId="334"/>
            <ac:spMk id="2" creationId="{C64A70AB-F6DA-1218-7A4A-6870197B36BC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217624371" sldId="334"/>
            <ac:spMk id="4" creationId="{2A9B5F9C-9051-1145-AF47-65A7AB778B8D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217624371" sldId="334"/>
            <ac:spMk id="6" creationId="{7377091F-9513-9372-08F5-74A6426CC9A1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217624371" sldId="334"/>
            <ac:spMk id="7" creationId="{CBDAD5A0-BE14-7FB6-67C5-E16F1CFB8E58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217624371" sldId="334"/>
            <ac:spMk id="8" creationId="{C293FADA-015A-2B10-4916-8EBD6C4EDF77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217624371" sldId="334"/>
            <ac:spMk id="9" creationId="{25834918-C265-A639-8F08-2B9591E6342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217624371" sldId="334"/>
            <ac:spMk id="10" creationId="{B4FD900C-C647-0336-B36F-D04AF01E3A0B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217624371" sldId="334"/>
            <ac:spMk id="11" creationId="{6D4AAEE0-F1FA-B4EC-B8DD-39E60BAB68FE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4217624371" sldId="334"/>
            <ac:spMk id="12" creationId="{CEA8B59B-16F7-9FF4-C65A-AE7780B62829}"/>
          </ac:spMkLst>
        </pc:spChg>
        <pc:picChg chg="mod">
          <ac:chgData name="Jiří Svatoš" userId="785760b90ea873c3" providerId="LiveId" clId="{B8680C98-2616-4865-AC6E-242E7A403233}" dt="2026-05-03T02:35:08.340" v="236" actId="1036"/>
          <ac:picMkLst>
            <pc:docMk/>
            <pc:sldMk cId="4217624371" sldId="334"/>
            <ac:picMk id="5" creationId="{2EAC03BF-300C-F88A-FE7A-273D0CDFA966}"/>
          </ac:picMkLst>
        </pc:pic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207645382" sldId="342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07645382" sldId="342"/>
            <ac:spMk id="2" creationId="{0BA2BDCE-616B-C413-3337-A06F57FA5DBD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07645382" sldId="342"/>
            <ac:spMk id="4" creationId="{7DC99C33-70AE-3F71-ED4F-726D9E48D9AA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07645382" sldId="342"/>
            <ac:spMk id="6" creationId="{66A1BEB7-8D88-26F1-E5F5-C59FCBEB6911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07645382" sldId="342"/>
            <ac:spMk id="7" creationId="{5B31996B-11D0-CC7A-86BE-DEB1AF3F828D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07645382" sldId="342"/>
            <ac:spMk id="9" creationId="{BCC955B5-D6AD-C16E-D651-0021C893B572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07645382" sldId="342"/>
            <ac:spMk id="10" creationId="{2C7153CA-26AD-71B7-201A-BE5302EB868A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07645382" sldId="342"/>
            <ac:spMk id="12" creationId="{4DCCE14D-0A0A-4164-5639-D233D5B066A9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07645382" sldId="342"/>
            <ac:spMk id="14" creationId="{E2D7BC2B-58FE-9FC8-B391-346EBDAFEAEF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07645382" sldId="342"/>
            <ac:spMk id="15" creationId="{E2CF526F-9897-328E-52BC-07BFAF8BE1C3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07645382" sldId="342"/>
            <ac:spMk id="19" creationId="{6010E13A-378E-787B-B50B-491ABA6C33C7}"/>
          </ac:spMkLst>
        </pc:spChg>
      </pc:sldChg>
      <pc:sldChg chg="addSp delSp modSp mod">
        <pc:chgData name="Jiří Svatoš" userId="785760b90ea873c3" providerId="LiveId" clId="{B8680C98-2616-4865-AC6E-242E7A403233}" dt="2026-05-03T05:19:31.670" v="712" actId="790"/>
        <pc:sldMkLst>
          <pc:docMk/>
          <pc:sldMk cId="1033714132" sldId="344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33714132" sldId="344"/>
            <ac:spMk id="3" creationId="{D78F47C9-D589-C2B0-55B9-F0B1A3F52B42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33714132" sldId="344"/>
            <ac:spMk id="6" creationId="{6BE2F009-25FD-D5A9-80EE-DCA35678FF99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33714132" sldId="344"/>
            <ac:spMk id="7" creationId="{3ABBA0A5-734F-46F5-566B-168D0ADB3239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33714132" sldId="344"/>
            <ac:spMk id="8" creationId="{0C6C3308-A590-8D20-477B-DC79A46B8B68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33714132" sldId="344"/>
            <ac:spMk id="9" creationId="{61B1C538-3886-4066-2549-C7793E4C949C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33714132" sldId="344"/>
            <ac:spMk id="10" creationId="{1168A206-F962-761E-8D34-35593532C722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33714132" sldId="344"/>
            <ac:spMk id="11" creationId="{BCD9E70D-362E-4BF4-2E56-E9ADEA98F064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33714132" sldId="344"/>
            <ac:spMk id="12" creationId="{744728E6-39F0-B7FA-BEB9-E397A4F565BB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33714132" sldId="344"/>
            <ac:spMk id="13" creationId="{B1B1F99F-6917-730B-BA47-0BDDC4F0887B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33714132" sldId="344"/>
            <ac:spMk id="14" creationId="{64498F6C-E4B5-D291-D1F7-AC7E1E171FA3}"/>
          </ac:spMkLst>
        </pc:spChg>
        <pc:spChg chg="add del mod">
          <ac:chgData name="Jiří Svatoš" userId="785760b90ea873c3" providerId="LiveId" clId="{B8680C98-2616-4865-AC6E-242E7A403233}" dt="2026-05-03T03:35:17.951" v="340" actId="478"/>
          <ac:spMkLst>
            <pc:docMk/>
            <pc:sldMk cId="1033714132" sldId="344"/>
            <ac:spMk id="20" creationId="{89740EDA-7998-CE1D-5B25-E2266882D067}"/>
          </ac:spMkLst>
        </pc:spChg>
        <pc:picChg chg="del">
          <ac:chgData name="Jiří Svatoš" userId="785760b90ea873c3" providerId="LiveId" clId="{B8680C98-2616-4865-AC6E-242E7A403233}" dt="2026-05-03T03:35:14.290" v="339" actId="478"/>
          <ac:picMkLst>
            <pc:docMk/>
            <pc:sldMk cId="1033714132" sldId="344"/>
            <ac:picMk id="5" creationId="{2B039638-5455-C90D-6BB2-C0391EEC6041}"/>
          </ac:picMkLst>
        </pc:picChg>
        <pc:picChg chg="add mod ord">
          <ac:chgData name="Jiří Svatoš" userId="785760b90ea873c3" providerId="LiveId" clId="{B8680C98-2616-4865-AC6E-242E7A403233}" dt="2026-05-03T03:35:11.032" v="338" actId="167"/>
          <ac:picMkLst>
            <pc:docMk/>
            <pc:sldMk cId="1033714132" sldId="344"/>
            <ac:picMk id="18" creationId="{B58940DB-2643-836A-31B8-A9F3038D7DD2}"/>
          </ac:picMkLst>
        </pc:pic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1263383842" sldId="345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63383842" sldId="345"/>
            <ac:spMk id="3" creationId="{22D768A4-53EB-5C6B-D8CC-F3E0FF359C9F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63383842" sldId="345"/>
            <ac:spMk id="6" creationId="{3012A4EC-A2C6-6BDC-3B5B-C457B2BAE7E0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63383842" sldId="345"/>
            <ac:spMk id="8" creationId="{8F48A151-1166-B10E-7445-8C9C05FC5CF8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63383842" sldId="345"/>
            <ac:spMk id="9" creationId="{EE745A32-98F8-034E-3A57-8C34C1FCA0A2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63383842" sldId="345"/>
            <ac:spMk id="10" creationId="{1F1F0390-0C7D-317E-5070-F17A3A5799B4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63383842" sldId="345"/>
            <ac:spMk id="11" creationId="{BAD265D1-2F01-0958-AA5D-8CC2C7F47707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63383842" sldId="345"/>
            <ac:spMk id="12" creationId="{E93112B3-DCBF-94A4-FA3E-B75936879C89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63383842" sldId="345"/>
            <ac:spMk id="13" creationId="{111E9DC7-B9C4-08F7-5C58-3A1EE7F11D1D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63383842" sldId="345"/>
            <ac:spMk id="14" creationId="{957D4D5E-CCB9-828C-658F-48100920AB76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263383842" sldId="345"/>
            <ac:spMk id="22" creationId="{7B9A79DA-BA6C-BB95-B2C6-7E14CCA8612E}"/>
          </ac:spMkLst>
        </pc:sp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3237501722" sldId="347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237501722" sldId="347"/>
            <ac:spMk id="2" creationId="{28427BC3-DBB6-36BF-07B1-A1940956E733}"/>
          </ac:spMkLst>
        </pc:sp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1474020210" sldId="348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474020210" sldId="348"/>
            <ac:spMk id="2" creationId="{A2648AF8-8DF6-6191-8335-B2C3A0A68946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474020210" sldId="348"/>
            <ac:spMk id="7" creationId="{30214952-766D-C9EB-F070-89CFE7494B52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474020210" sldId="348"/>
            <ac:spMk id="20" creationId="{0DDAD2B1-232B-59BF-85A3-EC68185C2738}"/>
          </ac:spMkLst>
        </pc:sp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855123447" sldId="350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55123447" sldId="350"/>
            <ac:spMk id="2" creationId="{DB3F6224-B1A0-98D9-D957-32B8BA14890E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55123447" sldId="350"/>
            <ac:spMk id="12" creationId="{C0333551-E482-227C-0D92-8A317BEE70B1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55123447" sldId="350"/>
            <ac:spMk id="14" creationId="{D712C189-198F-61E5-9EC2-0A1BD2F0DE72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55123447" sldId="350"/>
            <ac:spMk id="17" creationId="{6B54568C-2267-B32B-7CB8-905726E3B8F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55123447" sldId="350"/>
            <ac:spMk id="18" creationId="{A3C07713-B4BA-FE61-A084-B0A0A4A0B5C2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55123447" sldId="350"/>
            <ac:spMk id="19" creationId="{41133C76-FD2F-3861-5BF3-7955707FF69C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55123447" sldId="350"/>
            <ac:spMk id="21" creationId="{792AAA51-6B85-EBEC-1E4E-678285FF7F9D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55123447" sldId="350"/>
            <ac:spMk id="23" creationId="{681AECB4-5AAE-E387-F0F0-657B0DCEBAFA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55123447" sldId="350"/>
            <ac:spMk id="28" creationId="{1BDF4243-E01A-D77F-3DB6-DBD2E8158B9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855123447" sldId="350"/>
            <ac:spMk id="30" creationId="{E111BBD4-4212-B1D9-1C01-6CF24B8FCED7}"/>
          </ac:spMkLst>
        </pc:spChg>
      </pc:sldChg>
      <pc:sldChg chg="addSp delSp modSp mod modAnim">
        <pc:chgData name="Jiří Svatoš" userId="785760b90ea873c3" providerId="LiveId" clId="{B8680C98-2616-4865-AC6E-242E7A403233}" dt="2026-05-03T05:19:31.670" v="712" actId="790"/>
        <pc:sldMkLst>
          <pc:docMk/>
          <pc:sldMk cId="109373605" sldId="359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9373605" sldId="359"/>
            <ac:spMk id="2" creationId="{65AC1506-B8C0-BBE6-7C46-293E7FFF2C12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9373605" sldId="359"/>
            <ac:spMk id="6" creationId="{FAAF7F3B-0AAD-64CD-622C-7D4017A9109E}"/>
          </ac:spMkLst>
        </pc:spChg>
        <pc:spChg chg="mod">
          <ac:chgData name="Jiří Svatoš" userId="785760b90ea873c3" providerId="LiveId" clId="{B8680C98-2616-4865-AC6E-242E7A403233}" dt="2026-05-03T05:19:28.457" v="710" actId="14100"/>
          <ac:spMkLst>
            <pc:docMk/>
            <pc:sldMk cId="109373605" sldId="359"/>
            <ac:spMk id="7" creationId="{AA6A4D17-3F2F-1798-857D-57AF15B2D1B3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9373605" sldId="359"/>
            <ac:spMk id="8" creationId="{292C47B3-7AB1-85CE-A115-A3ED2E14301F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9373605" sldId="359"/>
            <ac:spMk id="9" creationId="{A165B24F-05D4-9406-D526-5EFB49445A39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9373605" sldId="359"/>
            <ac:spMk id="11" creationId="{081BF0FA-A31A-CB9D-7EEE-11E12FD69233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9373605" sldId="359"/>
            <ac:spMk id="15" creationId="{D7A71FB4-DE9C-884A-F80F-54BADFFD48D4}"/>
          </ac:spMkLst>
        </pc:spChg>
        <pc:spChg chg="del mod">
          <ac:chgData name="Jiří Svatoš" userId="785760b90ea873c3" providerId="LiveId" clId="{B8680C98-2616-4865-AC6E-242E7A403233}" dt="2026-05-03T04:00:01.580" v="479" actId="478"/>
          <ac:spMkLst>
            <pc:docMk/>
            <pc:sldMk cId="109373605" sldId="359"/>
            <ac:spMk id="16" creationId="{F2DBF923-03AC-9D73-D6AB-E11DDF2627D2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9373605" sldId="359"/>
            <ac:spMk id="17" creationId="{D6CD5292-A179-0D3B-ECA1-22261E7B291E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9373605" sldId="359"/>
            <ac:spMk id="20" creationId="{9F62D72D-18AC-5AF7-3AEC-B89F2A58E6AB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9373605" sldId="359"/>
            <ac:spMk id="21" creationId="{3E6ADECC-87D7-530B-39EB-879656A978FB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109373605" sldId="359"/>
            <ac:spMk id="30" creationId="{2C8467A1-D8A2-E68B-8A58-AEDB1E0D05EC}"/>
          </ac:spMkLst>
        </pc:spChg>
        <pc:picChg chg="del">
          <ac:chgData name="Jiří Svatoš" userId="785760b90ea873c3" providerId="LiveId" clId="{B8680C98-2616-4865-AC6E-242E7A403233}" dt="2026-05-03T04:00:01.580" v="479" actId="478"/>
          <ac:picMkLst>
            <pc:docMk/>
            <pc:sldMk cId="109373605" sldId="359"/>
            <ac:picMk id="3" creationId="{BDA3B733-CCE9-B912-6DD8-DCCF3FB25866}"/>
          </ac:picMkLst>
        </pc:picChg>
        <pc:picChg chg="del">
          <ac:chgData name="Jiří Svatoš" userId="785760b90ea873c3" providerId="LiveId" clId="{B8680C98-2616-4865-AC6E-242E7A403233}" dt="2026-05-03T04:00:01.580" v="479" actId="478"/>
          <ac:picMkLst>
            <pc:docMk/>
            <pc:sldMk cId="109373605" sldId="359"/>
            <ac:picMk id="10" creationId="{05EDB2F0-21C1-47E2-9924-A3B8BBBD4AE8}"/>
          </ac:picMkLst>
        </pc:picChg>
        <pc:picChg chg="mod">
          <ac:chgData name="Jiří Svatoš" userId="785760b90ea873c3" providerId="LiveId" clId="{B8680C98-2616-4865-AC6E-242E7A403233}" dt="2026-05-03T04:04:28.236" v="499" actId="14100"/>
          <ac:picMkLst>
            <pc:docMk/>
            <pc:sldMk cId="109373605" sldId="359"/>
            <ac:picMk id="18" creationId="{B257562A-BF39-6CB8-AFF5-98985B9F74A4}"/>
          </ac:picMkLst>
        </pc:picChg>
        <pc:picChg chg="add mod">
          <ac:chgData name="Jiří Svatoš" userId="785760b90ea873c3" providerId="LiveId" clId="{B8680C98-2616-4865-AC6E-242E7A403233}" dt="2026-05-03T04:24:53.891" v="522" actId="1076"/>
          <ac:picMkLst>
            <pc:docMk/>
            <pc:sldMk cId="109373605" sldId="359"/>
            <ac:picMk id="19" creationId="{24F8561B-5AFB-BA1E-80A0-7BD57E61DF10}"/>
          </ac:picMkLst>
        </pc:picChg>
        <pc:picChg chg="add mod">
          <ac:chgData name="Jiří Svatoš" userId="785760b90ea873c3" providerId="LiveId" clId="{B8680C98-2616-4865-AC6E-242E7A403233}" dt="2026-05-03T04:04:56.821" v="501" actId="1076"/>
          <ac:picMkLst>
            <pc:docMk/>
            <pc:sldMk cId="109373605" sldId="359"/>
            <ac:picMk id="22" creationId="{7ED32B30-102C-E49F-6FAB-142C18D08648}"/>
          </ac:picMkLst>
        </pc:picChg>
        <pc:picChg chg="add mod">
          <ac:chgData name="Jiří Svatoš" userId="785760b90ea873c3" providerId="LiveId" clId="{B8680C98-2616-4865-AC6E-242E7A403233}" dt="2026-05-03T04:03:35.891" v="495" actId="1035"/>
          <ac:picMkLst>
            <pc:docMk/>
            <pc:sldMk cId="109373605" sldId="359"/>
            <ac:picMk id="23" creationId="{C7A7B1B2-0CAF-DF13-39CA-BFF732219333}"/>
          </ac:picMkLst>
        </pc:picChg>
        <pc:picChg chg="add mod">
          <ac:chgData name="Jiří Svatoš" userId="785760b90ea873c3" providerId="LiveId" clId="{B8680C98-2616-4865-AC6E-242E7A403233}" dt="2026-05-03T04:00:02.023" v="480"/>
          <ac:picMkLst>
            <pc:docMk/>
            <pc:sldMk cId="109373605" sldId="359"/>
            <ac:picMk id="24" creationId="{A23C0BD7-3D3B-C174-7D6C-9FBE11EB659D}"/>
          </ac:picMkLst>
        </pc:picChg>
        <pc:picChg chg="add mod">
          <ac:chgData name="Jiří Svatoš" userId="785760b90ea873c3" providerId="LiveId" clId="{B8680C98-2616-4865-AC6E-242E7A403233}" dt="2026-05-03T04:00:02.023" v="480"/>
          <ac:picMkLst>
            <pc:docMk/>
            <pc:sldMk cId="109373605" sldId="359"/>
            <ac:picMk id="25" creationId="{F0DC0296-89BE-5F46-E13D-30C503FCBB45}"/>
          </ac:picMkLst>
        </pc:picChg>
        <pc:picChg chg="del">
          <ac:chgData name="Jiří Svatoš" userId="785760b90ea873c3" providerId="LiveId" clId="{B8680C98-2616-4865-AC6E-242E7A403233}" dt="2026-05-03T04:00:01.580" v="479" actId="478"/>
          <ac:picMkLst>
            <pc:docMk/>
            <pc:sldMk cId="109373605" sldId="359"/>
            <ac:picMk id="31" creationId="{8D3C02B5-2CD0-0D88-E363-E7E9570E9273}"/>
          </ac:picMkLst>
        </pc:picChg>
        <pc:picChg chg="del">
          <ac:chgData name="Jiří Svatoš" userId="785760b90ea873c3" providerId="LiveId" clId="{B8680C98-2616-4865-AC6E-242E7A403233}" dt="2026-05-03T04:00:01.580" v="479" actId="478"/>
          <ac:picMkLst>
            <pc:docMk/>
            <pc:sldMk cId="109373605" sldId="359"/>
            <ac:picMk id="32" creationId="{3AF41FF5-7563-B34B-3452-D7A4E27396B1}"/>
          </ac:picMkLst>
        </pc:picChg>
        <pc:picChg chg="del">
          <ac:chgData name="Jiří Svatoš" userId="785760b90ea873c3" providerId="LiveId" clId="{B8680C98-2616-4865-AC6E-242E7A403233}" dt="2026-05-03T04:00:01.580" v="479" actId="478"/>
          <ac:picMkLst>
            <pc:docMk/>
            <pc:sldMk cId="109373605" sldId="359"/>
            <ac:picMk id="34" creationId="{27262148-E7AD-4750-7804-C7A16C68A54C}"/>
          </ac:picMkLst>
        </pc:picChg>
      </pc:sldChg>
      <pc:sldChg chg="addSp delSp modSp del mod delAnim modAnim">
        <pc:chgData name="Jiří Svatoš" userId="785760b90ea873c3" providerId="LiveId" clId="{B8680C98-2616-4865-AC6E-242E7A403233}" dt="2026-05-03T04:01:17.978" v="483" actId="2696"/>
        <pc:sldMkLst>
          <pc:docMk/>
          <pc:sldMk cId="2118880143" sldId="361"/>
        </pc:sldMkLst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798153044" sldId="363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98153044" sldId="363"/>
            <ac:spMk id="4" creationId="{4BE429E7-28C3-2D36-6125-1A24FB77EBDB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98153044" sldId="363"/>
            <ac:spMk id="5" creationId="{CC7DFAEA-CB53-9B3C-B929-5D7DF5F3685F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98153044" sldId="363"/>
            <ac:spMk id="6" creationId="{B1A87CC8-E695-D55F-61BB-9AB3D7F5AA8B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98153044" sldId="363"/>
            <ac:spMk id="7" creationId="{275C5649-635F-0642-8104-384895873480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98153044" sldId="363"/>
            <ac:spMk id="9" creationId="{E30FD363-1150-996C-5181-8629674702FB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98153044" sldId="363"/>
            <ac:spMk id="14" creationId="{BE478DF3-FA96-F060-0AAD-00E440E1BB8E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98153044" sldId="363"/>
            <ac:spMk id="15" creationId="{4A33D637-DC3A-9680-D4A0-6EC5F7B3CEEC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98153044" sldId="363"/>
            <ac:spMk id="16" creationId="{92CBE2F1-80B1-DDAB-C14A-3DA84B3AB1AE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98153044" sldId="363"/>
            <ac:spMk id="17" creationId="{A176C158-697E-5745-B19E-30E7BE8E224A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798153044" sldId="363"/>
            <ac:spMk id="21" creationId="{6668CE43-DC69-73E0-3EA3-732560F82056}"/>
          </ac:spMkLst>
        </pc:sp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2453920368" sldId="364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453920368" sldId="364"/>
            <ac:spMk id="2" creationId="{6CF4EE44-74C2-33D5-69DF-F75CA2C71DAE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2453920368" sldId="364"/>
            <ac:spMk id="7" creationId="{783F294F-CB0B-52F7-2616-0E1F9B0C1C46}"/>
          </ac:spMkLst>
        </pc:spChg>
      </pc:sldChg>
      <pc:sldChg chg="modSp mod">
        <pc:chgData name="Jiří Svatoš" userId="785760b90ea873c3" providerId="LiveId" clId="{B8680C98-2616-4865-AC6E-242E7A403233}" dt="2026-05-03T05:19:31.670" v="712" actId="790"/>
        <pc:sldMkLst>
          <pc:docMk/>
          <pc:sldMk cId="3039375774" sldId="368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039375774" sldId="368"/>
            <ac:spMk id="10" creationId="{D156749C-CB72-EEE6-A413-E3F957A7E238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039375774" sldId="368"/>
            <ac:spMk id="55" creationId="{128704DF-098A-5AA8-42B0-19FD4D8E5D4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039375774" sldId="368"/>
            <ac:spMk id="56" creationId="{46B0DF7D-461A-F8CB-A756-3BD2F6F53A44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039375774" sldId="368"/>
            <ac:spMk id="57" creationId="{4ECF36F4-3F41-AE89-45E8-80326FA8C897}"/>
          </ac:spMkLst>
        </pc:spChg>
      </pc:sldChg>
      <pc:sldChg chg="modSp mod modAnim">
        <pc:chgData name="Jiří Svatoš" userId="785760b90ea873c3" providerId="LiveId" clId="{B8680C98-2616-4865-AC6E-242E7A403233}" dt="2026-05-04T06:06:35.701" v="741" actId="20577"/>
        <pc:sldMkLst>
          <pc:docMk/>
          <pc:sldMk cId="3096294918" sldId="369"/>
        </pc:sldMkLst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096294918" sldId="369"/>
            <ac:spMk id="10" creationId="{D156749C-CB72-EEE6-A413-E3F957A7E238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096294918" sldId="369"/>
            <ac:spMk id="55" creationId="{128704DF-098A-5AA8-42B0-19FD4D8E5D45}"/>
          </ac:spMkLst>
        </pc:spChg>
        <pc:spChg chg="mod">
          <ac:chgData name="Jiří Svatoš" userId="785760b90ea873c3" providerId="LiveId" clId="{B8680C98-2616-4865-AC6E-242E7A403233}" dt="2026-05-03T05:19:31.670" v="712" actId="790"/>
          <ac:spMkLst>
            <pc:docMk/>
            <pc:sldMk cId="3096294918" sldId="369"/>
            <ac:spMk id="56" creationId="{46B0DF7D-461A-F8CB-A756-3BD2F6F53A44}"/>
          </ac:spMkLst>
        </pc:spChg>
        <pc:spChg chg="mod">
          <ac:chgData name="Jiří Svatoš" userId="785760b90ea873c3" providerId="LiveId" clId="{B8680C98-2616-4865-AC6E-242E7A403233}" dt="2026-05-04T06:06:35.701" v="741" actId="20577"/>
          <ac:spMkLst>
            <pc:docMk/>
            <pc:sldMk cId="3096294918" sldId="369"/>
            <ac:spMk id="57" creationId="{4ECF36F4-3F41-AE89-45E8-80326FA8C897}"/>
          </ac:spMkLst>
        </pc:spChg>
        <pc:picChg chg="mod">
          <ac:chgData name="Jiří Svatoš" userId="785760b90ea873c3" providerId="LiveId" clId="{B8680C98-2616-4865-AC6E-242E7A403233}" dt="2026-05-03T02:14:03.825" v="131" actId="1036"/>
          <ac:picMkLst>
            <pc:docMk/>
            <pc:sldMk cId="3096294918" sldId="369"/>
            <ac:picMk id="2" creationId="{A29D2698-C899-2827-D72F-F328A1863708}"/>
          </ac:picMkLst>
        </pc:picChg>
      </pc:sldChg>
      <pc:sldChg chg="addSp delSp modSp del mod delAnim modAnim">
        <pc:chgData name="Jiří Svatoš" userId="785760b90ea873c3" providerId="LiveId" clId="{B8680C98-2616-4865-AC6E-242E7A403233}" dt="2026-05-03T04:01:17.978" v="483" actId="2696"/>
        <pc:sldMkLst>
          <pc:docMk/>
          <pc:sldMk cId="802697517" sldId="370"/>
        </pc:sldMkLst>
      </pc:sldChg>
      <pc:sldChg chg="modSp add del">
        <pc:chgData name="Jiří Svatoš" userId="785760b90ea873c3" providerId="LiveId" clId="{B8680C98-2616-4865-AC6E-242E7A403233}" dt="2026-05-03T04:02:56.199" v="490" actId="2696"/>
        <pc:sldMkLst>
          <pc:docMk/>
          <pc:sldMk cId="808727519" sldId="370"/>
        </pc:sldMkLst>
        <pc:picChg chg="mod">
          <ac:chgData name="Jiří Svatoš" userId="785760b90ea873c3" providerId="LiveId" clId="{B8680C98-2616-4865-AC6E-242E7A403233}" dt="2026-05-03T04:01:52.402" v="485" actId="1076"/>
          <ac:picMkLst>
            <pc:docMk/>
            <pc:sldMk cId="808727519" sldId="370"/>
            <ac:picMk id="19" creationId="{24F8561B-5AFB-BA1E-80A0-7BD57E61DF10}"/>
          </ac:picMkLst>
        </pc:picChg>
      </pc:sldChg>
      <pc:sldChg chg="addSp delSp modSp add del mod">
        <pc:chgData name="Jiří Svatoš" userId="785760b90ea873c3" providerId="LiveId" clId="{B8680C98-2616-4865-AC6E-242E7A403233}" dt="2026-05-03T04:01:17.978" v="483" actId="2696"/>
        <pc:sldMkLst>
          <pc:docMk/>
          <pc:sldMk cId="3539739964" sldId="371"/>
        </pc:sldMkLst>
        <pc:picChg chg="add mod">
          <ac:chgData name="Jiří Svatoš" userId="785760b90ea873c3" providerId="LiveId" clId="{B8680C98-2616-4865-AC6E-242E7A403233}" dt="2026-05-03T03:57:17.583" v="465" actId="1076"/>
          <ac:picMkLst>
            <pc:docMk/>
            <pc:sldMk cId="3539739964" sldId="371"/>
            <ac:picMk id="12" creationId="{F427A2D1-1100-3B0B-68B0-A4C3FA55779A}"/>
          </ac:picMkLst>
        </pc:picChg>
        <pc:picChg chg="add mod">
          <ac:chgData name="Jiří Svatoš" userId="785760b90ea873c3" providerId="LiveId" clId="{B8680C98-2616-4865-AC6E-242E7A403233}" dt="2026-05-03T03:57:39.995" v="468" actId="1076"/>
          <ac:picMkLst>
            <pc:docMk/>
            <pc:sldMk cId="3539739964" sldId="371"/>
            <ac:picMk id="13" creationId="{3A3061B8-A2E3-6C75-E2B2-008E499861D3}"/>
          </ac:picMkLst>
        </pc:picChg>
        <pc:picChg chg="add del mod">
          <ac:chgData name="Jiří Svatoš" userId="785760b90ea873c3" providerId="LiveId" clId="{B8680C98-2616-4865-AC6E-242E7A403233}" dt="2026-05-03T03:51:11.713" v="412" actId="478"/>
          <ac:picMkLst>
            <pc:docMk/>
            <pc:sldMk cId="3539739964" sldId="371"/>
            <ac:picMk id="14" creationId="{CE2B7600-B53E-BE3F-DD45-43F20AE88F19}"/>
          </ac:picMkLst>
        </pc:picChg>
        <pc:picChg chg="mod">
          <ac:chgData name="Jiří Svatoš" userId="785760b90ea873c3" providerId="LiveId" clId="{B8680C98-2616-4865-AC6E-242E7A403233}" dt="2026-05-03T03:59:41.473" v="478" actId="14100"/>
          <ac:picMkLst>
            <pc:docMk/>
            <pc:sldMk cId="3539739964" sldId="371"/>
            <ac:picMk id="18" creationId="{B257562A-BF39-6CB8-AFF5-98985B9F74A4}"/>
          </ac:picMkLst>
        </pc:picChg>
        <pc:picChg chg="add del mod">
          <ac:chgData name="Jiří Svatoš" userId="785760b90ea873c3" providerId="LiveId" clId="{B8680C98-2616-4865-AC6E-242E7A403233}" dt="2026-05-03T03:51:08.905" v="411" actId="478"/>
          <ac:picMkLst>
            <pc:docMk/>
            <pc:sldMk cId="3539739964" sldId="371"/>
            <ac:picMk id="19" creationId="{9ECD2782-5B96-878C-5ABA-A94DD1D7B798}"/>
          </ac:picMkLst>
        </pc:picChg>
        <pc:picChg chg="mod">
          <ac:chgData name="Jiří Svatoš" userId="785760b90ea873c3" providerId="LiveId" clId="{B8680C98-2616-4865-AC6E-242E7A403233}" dt="2026-05-03T03:58:00.533" v="469" actId="1076"/>
          <ac:picMkLst>
            <pc:docMk/>
            <pc:sldMk cId="3539739964" sldId="371"/>
            <ac:picMk id="31" creationId="{8D3C02B5-2CD0-0D88-E363-E7E9570E9273}"/>
          </ac:picMkLst>
        </pc:picChg>
        <pc:picChg chg="mod">
          <ac:chgData name="Jiří Svatoš" userId="785760b90ea873c3" providerId="LiveId" clId="{B8680C98-2616-4865-AC6E-242E7A403233}" dt="2026-05-03T03:58:56.565" v="476" actId="1076"/>
          <ac:picMkLst>
            <pc:docMk/>
            <pc:sldMk cId="3539739964" sldId="371"/>
            <ac:picMk id="32" creationId="{3AF41FF5-7563-B34B-3452-D7A4E27396B1}"/>
          </ac:picMkLst>
        </pc:picChg>
        <pc:picChg chg="mod">
          <ac:chgData name="Jiří Svatoš" userId="785760b90ea873c3" providerId="LiveId" clId="{B8680C98-2616-4865-AC6E-242E7A403233}" dt="2026-05-03T03:57:35.523" v="467" actId="1076"/>
          <ac:picMkLst>
            <pc:docMk/>
            <pc:sldMk cId="3539739964" sldId="371"/>
            <ac:picMk id="34" creationId="{27262148-E7AD-4750-7804-C7A16C68A54C}"/>
          </ac:picMkLst>
        </pc:picChg>
      </pc:sldChg>
      <pc:sldChg chg="add del">
        <pc:chgData name="Jiří Svatoš" userId="785760b90ea873c3" providerId="LiveId" clId="{B8680C98-2616-4865-AC6E-242E7A403233}" dt="2026-05-03T04:01:17.978" v="483" actId="2696"/>
        <pc:sldMkLst>
          <pc:docMk/>
          <pc:sldMk cId="4145960108" sldId="3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39C4C-3C63-4225-BADB-2DB8B58C898A}" type="datetimeFigureOut">
              <a:rPr lang="sv-SE" smtClean="0"/>
              <a:t>2026-05-04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D38BE-1769-4311-B13B-493E15505B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527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38BE-1769-4311-B13B-493E15505B5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1986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38BE-1769-4311-B13B-493E15505B50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1483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38BE-1769-4311-B13B-493E15505B50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4677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38BE-1769-4311-B13B-493E15505B5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644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2D13F-4D17-2628-480B-1148728C6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92686F-777D-89A6-6C7A-D67DE3A0E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C686A7-AC94-AFEA-8FC8-514B82053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34ACB-40A6-4B73-9CC5-B5EF5DD7B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38BE-1769-4311-B13B-493E15505B5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9996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38C25-3D9C-AEAB-F42B-FDE5366F0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E78079-625D-6CC8-D85E-CCAA0392A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AF4BD5-DE8B-250A-A45D-4825BB93C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B8E8D-E70B-D406-BE2D-E16123C0F7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38BE-1769-4311-B13B-493E15505B5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0457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0C600-7E20-42A5-064B-69C17ACED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DECFFA-A5B8-56F9-2138-AD022F6CC0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00CB1D-0629-D6D3-DF7B-3929DE46D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0725A-4850-D417-6E77-037DED5C73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38BE-1769-4311-B13B-493E15505B5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6409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A4C96-E6CB-452E-FBC3-41B0BBA50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B0CBD1-22DB-3386-276D-7E9FF58F5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6B8D07-EB00-9F91-8485-C98458E14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45CBC-5F0B-9073-68A2-A8F8DFAE17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38BE-1769-4311-B13B-493E15505B5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3570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38BE-1769-4311-B13B-493E15505B5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4208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38BE-1769-4311-B13B-493E15505B50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4688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D38BE-1769-4311-B13B-493E15505B50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877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540B-1E6F-4646-9A96-DA2496E88F90}" type="datetimeFigureOut">
              <a:rPr lang="sv-SE" smtClean="0"/>
              <a:t>2026-05-04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49D-AEFE-423C-8805-B67EA30732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758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540B-1E6F-4646-9A96-DA2496E88F90}" type="datetimeFigureOut">
              <a:rPr lang="sv-SE" smtClean="0"/>
              <a:t>2026-05-04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49D-AEFE-423C-8805-B67EA30732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6124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540B-1E6F-4646-9A96-DA2496E88F90}" type="datetimeFigureOut">
              <a:rPr lang="sv-SE" smtClean="0"/>
              <a:t>2026-05-04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49D-AEFE-423C-8805-B67EA30732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7214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75310DCC-F93E-47D3-8AF1-73D83A535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7904" y="3245810"/>
            <a:ext cx="5761253" cy="1101600"/>
          </a:xfrm>
        </p:spPr>
        <p:txBody>
          <a:bodyPr lIns="0" rIns="0" anchor="t">
            <a:noAutofit/>
          </a:bodyPr>
          <a:lstStyle>
            <a:lvl1pPr>
              <a:defRPr lang="sv-SE" sz="2800" strike="noStrike" kern="1200" cap="all" normalizeH="0" baseline="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sv-SE" sz="2800" cap="all" dirty="0">
                <a:latin typeface="Arial Black" panose="020B0A04020102020204" pitchFamily="34" charset="0"/>
              </a:rPr>
              <a:t>KLICKA här FÖR ATT LÄGGA TILL RUBRIK</a:t>
            </a:r>
            <a:endParaRPr lang="sv-SE" sz="2800" dirty="0">
              <a:latin typeface="Arial Black" panose="020B0A04020102020204" pitchFamily="34" charset="0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D2798BB5-74F6-45AD-974C-42E3FC0026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t="26230"/>
          <a:stretch/>
        </p:blipFill>
        <p:spPr>
          <a:xfrm>
            <a:off x="0" y="1"/>
            <a:ext cx="5143624" cy="4296194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4F3F44B-59C9-43F6-90A6-293B49E3FACA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847903" y="2785368"/>
            <a:ext cx="5761254" cy="42148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b">
            <a:noAutofit/>
          </a:bodyPr>
          <a:lstStyle>
            <a:lvl1pPr marL="0" indent="0">
              <a:buFont typeface="Wingdings" pitchFamily="2" charset="2"/>
              <a:buNone/>
              <a:defRPr sz="1600" cap="all" baseline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noProof="0" dirty="0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1117006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43">
          <p15:clr>
            <a:srgbClr val="A4A3A4"/>
          </p15:clr>
        </p15:guide>
        <p15:guide id="2" orient="horz" pos="1470">
          <p15:clr>
            <a:srgbClr val="A4A3A4"/>
          </p15:clr>
        </p15:guide>
        <p15:guide id="3" orient="horz" pos="169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540B-1E6F-4646-9A96-DA2496E88F90}" type="datetimeFigureOut">
              <a:rPr lang="sv-SE" smtClean="0"/>
              <a:t>2026-05-04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49D-AEFE-423C-8805-B67EA30732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073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540B-1E6F-4646-9A96-DA2496E88F90}" type="datetimeFigureOut">
              <a:rPr lang="sv-SE" smtClean="0"/>
              <a:t>2026-05-04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49D-AEFE-423C-8805-B67EA30732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376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540B-1E6F-4646-9A96-DA2496E88F90}" type="datetimeFigureOut">
              <a:rPr lang="sv-SE" smtClean="0"/>
              <a:t>2026-05-04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49D-AEFE-423C-8805-B67EA30732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0766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540B-1E6F-4646-9A96-DA2496E88F90}" type="datetimeFigureOut">
              <a:rPr lang="sv-SE" smtClean="0"/>
              <a:t>2026-05-04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49D-AEFE-423C-8805-B67EA30732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6509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540B-1E6F-4646-9A96-DA2496E88F90}" type="datetimeFigureOut">
              <a:rPr lang="sv-SE" smtClean="0"/>
              <a:t>2026-05-04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49D-AEFE-423C-8805-B67EA30732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019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540B-1E6F-4646-9A96-DA2496E88F90}" type="datetimeFigureOut">
              <a:rPr lang="sv-SE" smtClean="0"/>
              <a:t>2026-05-04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49D-AEFE-423C-8805-B67EA30732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9507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540B-1E6F-4646-9A96-DA2496E88F90}" type="datetimeFigureOut">
              <a:rPr lang="sv-SE" smtClean="0"/>
              <a:t>2026-05-04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49D-AEFE-423C-8805-B67EA30732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656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540B-1E6F-4646-9A96-DA2496E88F90}" type="datetimeFigureOut">
              <a:rPr lang="sv-SE" smtClean="0"/>
              <a:t>2026-05-04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49D-AEFE-423C-8805-B67EA30732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9239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F7540B-1E6F-4646-9A96-DA2496E88F90}" type="datetimeFigureOut">
              <a:rPr lang="sv-SE" smtClean="0"/>
              <a:t>2026-05-04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A2249D-AEFE-423C-8805-B67EA30732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480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.png"/><Relationship Id="rId7" Type="http://schemas.openxmlformats.org/officeDocument/2006/relationships/slide" Target="slide1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5.xml"/><Relationship Id="rId5" Type="http://schemas.openxmlformats.org/officeDocument/2006/relationships/slide" Target="slide7.xml"/><Relationship Id="rId10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6.xml"/><Relationship Id="rId7" Type="http://schemas.openxmlformats.org/officeDocument/2006/relationships/slide" Target="slide1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10" Type="http://schemas.openxmlformats.org/officeDocument/2006/relationships/slide" Target="slide25.xml"/><Relationship Id="rId4" Type="http://schemas.openxmlformats.org/officeDocument/2006/relationships/slide" Target="slide7.xml"/><Relationship Id="rId9" Type="http://schemas.openxmlformats.org/officeDocument/2006/relationships/slide" Target="slide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9.png"/><Relationship Id="rId7" Type="http://schemas.openxmlformats.org/officeDocument/2006/relationships/slide" Target="slide12.xml"/><Relationship Id="rId12" Type="http://schemas.openxmlformats.org/officeDocument/2006/relationships/slide" Target="slide2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21.xml"/><Relationship Id="rId5" Type="http://schemas.openxmlformats.org/officeDocument/2006/relationships/slide" Target="slide6.xml"/><Relationship Id="rId10" Type="http://schemas.openxmlformats.org/officeDocument/2006/relationships/slide" Target="slide20.xml"/><Relationship Id="rId4" Type="http://schemas.openxmlformats.org/officeDocument/2006/relationships/image" Target="../media/image4.png"/><Relationship Id="rId9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5.xml"/><Relationship Id="rId3" Type="http://schemas.openxmlformats.org/officeDocument/2006/relationships/image" Target="../media/image21.png"/><Relationship Id="rId7" Type="http://schemas.openxmlformats.org/officeDocument/2006/relationships/slide" Target="slide7.xml"/><Relationship Id="rId12" Type="http://schemas.openxmlformats.org/officeDocument/2006/relationships/slide" Target="slide2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20.xml"/><Relationship Id="rId5" Type="http://schemas.openxmlformats.org/officeDocument/2006/relationships/image" Target="../media/image4.png"/><Relationship Id="rId10" Type="http://schemas.openxmlformats.org/officeDocument/2006/relationships/slide" Target="slide17.xml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2.png"/><Relationship Id="rId7" Type="http://schemas.openxmlformats.org/officeDocument/2006/relationships/slide" Target="slide12.xml"/><Relationship Id="rId12" Type="http://schemas.openxmlformats.org/officeDocument/2006/relationships/slide" Target="slide2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21.xml"/><Relationship Id="rId5" Type="http://schemas.openxmlformats.org/officeDocument/2006/relationships/slide" Target="slide6.xml"/><Relationship Id="rId10" Type="http://schemas.openxmlformats.org/officeDocument/2006/relationships/slide" Target="slide20.xml"/><Relationship Id="rId4" Type="http://schemas.openxmlformats.org/officeDocument/2006/relationships/image" Target="../media/image4.png"/><Relationship Id="rId9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5.xml"/><Relationship Id="rId3" Type="http://schemas.openxmlformats.org/officeDocument/2006/relationships/image" Target="../media/image21.png"/><Relationship Id="rId7" Type="http://schemas.openxmlformats.org/officeDocument/2006/relationships/slide" Target="slide7.xml"/><Relationship Id="rId12" Type="http://schemas.openxmlformats.org/officeDocument/2006/relationships/slide" Target="slide2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20.xml"/><Relationship Id="rId5" Type="http://schemas.openxmlformats.org/officeDocument/2006/relationships/image" Target="../media/image23.png"/><Relationship Id="rId15" Type="http://schemas.openxmlformats.org/officeDocument/2006/relationships/image" Target="../media/image19.png"/><Relationship Id="rId10" Type="http://schemas.openxmlformats.org/officeDocument/2006/relationships/slide" Target="slide17.xml"/><Relationship Id="rId4" Type="http://schemas.microsoft.com/office/2007/relationships/hdphoto" Target="../media/hdphoto1.wdp"/><Relationship Id="rId9" Type="http://schemas.openxmlformats.org/officeDocument/2006/relationships/slide" Target="slide14.xml"/><Relationship Id="rId1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.png"/><Relationship Id="rId7" Type="http://schemas.openxmlformats.org/officeDocument/2006/relationships/slide" Target="slide14.xml"/><Relationship Id="rId12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5.xml"/><Relationship Id="rId5" Type="http://schemas.openxmlformats.org/officeDocument/2006/relationships/slide" Target="slide7.xml"/><Relationship Id="rId10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5.png"/><Relationship Id="rId7" Type="http://schemas.openxmlformats.org/officeDocument/2006/relationships/slide" Target="slide1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5.xml"/><Relationship Id="rId5" Type="http://schemas.openxmlformats.org/officeDocument/2006/relationships/slide" Target="slide7.xml"/><Relationship Id="rId10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5.xml"/><Relationship Id="rId3" Type="http://schemas.openxmlformats.org/officeDocument/2006/relationships/image" Target="../media/image21.png"/><Relationship Id="rId7" Type="http://schemas.openxmlformats.org/officeDocument/2006/relationships/slide" Target="slide7.xml"/><Relationship Id="rId12" Type="http://schemas.openxmlformats.org/officeDocument/2006/relationships/slide" Target="slide2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20.xml"/><Relationship Id="rId5" Type="http://schemas.openxmlformats.org/officeDocument/2006/relationships/image" Target="../media/image4.png"/><Relationship Id="rId10" Type="http://schemas.openxmlformats.org/officeDocument/2006/relationships/slide" Target="slide17.xml"/><Relationship Id="rId4" Type="http://schemas.microsoft.com/office/2007/relationships/hdphoto" Target="../media/hdphoto1.wdp"/><Relationship Id="rId9" Type="http://schemas.openxmlformats.org/officeDocument/2006/relationships/slide" Target="slide14.xml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.png"/><Relationship Id="rId7" Type="http://schemas.openxmlformats.org/officeDocument/2006/relationships/slide" Target="slide1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5.xml"/><Relationship Id="rId5" Type="http://schemas.openxmlformats.org/officeDocument/2006/relationships/slide" Target="slide7.xml"/><Relationship Id="rId10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.png"/><Relationship Id="rId7" Type="http://schemas.openxmlformats.org/officeDocument/2006/relationships/slide" Target="slide1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5.xml"/><Relationship Id="rId5" Type="http://schemas.openxmlformats.org/officeDocument/2006/relationships/slide" Target="slide7.xml"/><Relationship Id="rId10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0.png"/><Relationship Id="rId7" Type="http://schemas.openxmlformats.org/officeDocument/2006/relationships/slide" Target="slide12.xml"/><Relationship Id="rId12" Type="http://schemas.openxmlformats.org/officeDocument/2006/relationships/slide" Target="slide2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21.xml"/><Relationship Id="rId5" Type="http://schemas.openxmlformats.org/officeDocument/2006/relationships/slide" Target="slide6.xml"/><Relationship Id="rId10" Type="http://schemas.openxmlformats.org/officeDocument/2006/relationships/slide" Target="slide20.xml"/><Relationship Id="rId4" Type="http://schemas.openxmlformats.org/officeDocument/2006/relationships/image" Target="../media/image4.png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21.xml"/><Relationship Id="rId3" Type="http://schemas.openxmlformats.org/officeDocument/2006/relationships/image" Target="../media/image32.jpeg"/><Relationship Id="rId7" Type="http://schemas.openxmlformats.org/officeDocument/2006/relationships/slide" Target="slide6.xml"/><Relationship Id="rId12" Type="http://schemas.openxmlformats.org/officeDocument/2006/relationships/slide" Target="slide20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slide" Target="slide17.xml"/><Relationship Id="rId5" Type="http://schemas.openxmlformats.org/officeDocument/2006/relationships/image" Target="../media/image34.png"/><Relationship Id="rId10" Type="http://schemas.openxmlformats.org/officeDocument/2006/relationships/slide" Target="slide14.xml"/><Relationship Id="rId4" Type="http://schemas.openxmlformats.org/officeDocument/2006/relationships/image" Target="../media/image33.jpg"/><Relationship Id="rId9" Type="http://schemas.openxmlformats.org/officeDocument/2006/relationships/slide" Target="slide12.xml"/><Relationship Id="rId14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.png"/><Relationship Id="rId7" Type="http://schemas.openxmlformats.org/officeDocument/2006/relationships/slide" Target="slide1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5.xml"/><Relationship Id="rId5" Type="http://schemas.openxmlformats.org/officeDocument/2006/relationships/slide" Target="slide7.xml"/><Relationship Id="rId10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.png"/><Relationship Id="rId7" Type="http://schemas.openxmlformats.org/officeDocument/2006/relationships/slide" Target="slide1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5.xml"/><Relationship Id="rId5" Type="http://schemas.openxmlformats.org/officeDocument/2006/relationships/slide" Target="slide7.xml"/><Relationship Id="rId10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slide" Target="slide14.xml"/><Relationship Id="rId12" Type="http://schemas.openxmlformats.org/officeDocument/2006/relationships/hyperlink" Target="mailto:niclas.hjerdt@smhi.s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5.xml"/><Relationship Id="rId5" Type="http://schemas.openxmlformats.org/officeDocument/2006/relationships/slide" Target="slide7.xml"/><Relationship Id="rId10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20.xml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slide" Target="slide25.xml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slide" Target="slide14.xml"/><Relationship Id="rId11" Type="http://schemas.openxmlformats.org/officeDocument/2006/relationships/slide" Target="slide20.xml"/><Relationship Id="rId5" Type="http://schemas.openxmlformats.org/officeDocument/2006/relationships/image" Target="../media/image8.png"/><Relationship Id="rId15" Type="http://schemas.openxmlformats.org/officeDocument/2006/relationships/image" Target="../media/image10.png"/><Relationship Id="rId10" Type="http://schemas.openxmlformats.org/officeDocument/2006/relationships/slide" Target="slide21.xml"/><Relationship Id="rId4" Type="http://schemas.openxmlformats.org/officeDocument/2006/relationships/notesSlide" Target="../notesSlides/notesSlide5.xml"/><Relationship Id="rId9" Type="http://schemas.openxmlformats.org/officeDocument/2006/relationships/slide" Target="slide17.xml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21.xml"/><Relationship Id="rId3" Type="http://schemas.openxmlformats.org/officeDocument/2006/relationships/image" Target="../media/image13.jpeg"/><Relationship Id="rId7" Type="http://schemas.openxmlformats.org/officeDocument/2006/relationships/slide" Target="slide6.xml"/><Relationship Id="rId12" Type="http://schemas.openxmlformats.org/officeDocument/2006/relationships/slide" Target="slide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17.xml"/><Relationship Id="rId5" Type="http://schemas.openxmlformats.org/officeDocument/2006/relationships/image" Target="../media/image4.png"/><Relationship Id="rId10" Type="http://schemas.openxmlformats.org/officeDocument/2006/relationships/slide" Target="slide14.xml"/><Relationship Id="rId4" Type="http://schemas.openxmlformats.org/officeDocument/2006/relationships/image" Target="../media/image14.png"/><Relationship Id="rId9" Type="http://schemas.openxmlformats.org/officeDocument/2006/relationships/slide" Target="slide12.xml"/><Relationship Id="rId14" Type="http://schemas.openxmlformats.org/officeDocument/2006/relationships/slide" Target="slide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21.xml"/><Relationship Id="rId3" Type="http://schemas.openxmlformats.org/officeDocument/2006/relationships/image" Target="../media/image15.png"/><Relationship Id="rId7" Type="http://schemas.openxmlformats.org/officeDocument/2006/relationships/slide" Target="slide6.xml"/><Relationship Id="rId12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17.xml"/><Relationship Id="rId5" Type="http://schemas.openxmlformats.org/officeDocument/2006/relationships/image" Target="../media/image4.png"/><Relationship Id="rId10" Type="http://schemas.openxmlformats.org/officeDocument/2006/relationships/slide" Target="slide14.xml"/><Relationship Id="rId4" Type="http://schemas.openxmlformats.org/officeDocument/2006/relationships/image" Target="../media/image13.jpeg"/><Relationship Id="rId9" Type="http://schemas.openxmlformats.org/officeDocument/2006/relationships/slide" Target="slide12.xml"/><Relationship Id="rId1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5.xml"/><Relationship Id="rId3" Type="http://schemas.openxmlformats.org/officeDocument/2006/relationships/image" Target="../media/image17.png"/><Relationship Id="rId7" Type="http://schemas.openxmlformats.org/officeDocument/2006/relationships/slide" Target="slide7.xml"/><Relationship Id="rId12" Type="http://schemas.openxmlformats.org/officeDocument/2006/relationships/slide" Target="slide2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20.xml"/><Relationship Id="rId5" Type="http://schemas.openxmlformats.org/officeDocument/2006/relationships/slide" Target="slide10.xml"/><Relationship Id="rId10" Type="http://schemas.openxmlformats.org/officeDocument/2006/relationships/slide" Target="slide17.xml"/><Relationship Id="rId4" Type="http://schemas.openxmlformats.org/officeDocument/2006/relationships/image" Target="../media/image4.png"/><Relationship Id="rId9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0CB23-A1D5-D2D0-57F7-9A0AD7714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hole in the road&#10;&#10;AI-generated content may be incorrect.">
            <a:extLst>
              <a:ext uri="{FF2B5EF4-FFF2-40B4-BE49-F238E27FC236}">
                <a16:creationId xmlns:a16="http://schemas.microsoft.com/office/drawing/2014/main" id="{812A008A-C45F-6EED-D4FC-DB5E03590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3" r="10537" b="-1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4EE44-74C2-33D5-69DF-F75CA2C71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60" y="3333757"/>
            <a:ext cx="7300560" cy="1101600"/>
          </a:xfrm>
        </p:spPr>
        <p:txBody>
          <a:bodyPr/>
          <a:lstStyle/>
          <a:p>
            <a:r>
              <a:rPr lang="en-GB" sz="3000" cap="none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Using flood impact data for evaluating hydrometeorological warnings in Sweden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3F294F-CB0B-52F7-2616-0E1F9B0C1C46}"/>
              </a:ext>
            </a:extLst>
          </p:cNvPr>
          <p:cNvSpPr txBox="1"/>
          <p:nvPr/>
        </p:nvSpPr>
        <p:spPr>
          <a:xfrm>
            <a:off x="355257" y="2950727"/>
            <a:ext cx="526213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J. Svatoš, S. Karimi, R. van de Beek, J. Olsson, N. Hjerdt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050142-E2EE-AD37-EF87-58F9DED0D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31575" y="-309822"/>
            <a:ext cx="1881706" cy="188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20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B2ECFC7-C6BE-B957-F3B1-1B2CC90D3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58940DB-2643-836A-31B8-A9F3038D7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01" y="1394377"/>
            <a:ext cx="4550472" cy="35065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47C9-D589-C2B0-55B9-F0B1A3F52B42}"/>
              </a:ext>
            </a:extLst>
          </p:cNvPr>
          <p:cNvSpPr txBox="1">
            <a:spLocks/>
          </p:cNvSpPr>
          <p:nvPr/>
        </p:nvSpPr>
        <p:spPr>
          <a:xfrm>
            <a:off x="397747" y="1463514"/>
            <a:ext cx="3883186" cy="32635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noProof="0"/>
              <a:t>Overall</a:t>
            </a:r>
            <a:r>
              <a:rPr lang="en-GB" sz="1600" noProof="0" dirty="0"/>
              <a:t> </a:t>
            </a:r>
            <a:r>
              <a:rPr lang="en-GB" sz="1600" dirty="0"/>
              <a:t>between 2011-2023</a:t>
            </a:r>
          </a:p>
          <a:p>
            <a:pPr lvl="1"/>
            <a:r>
              <a:rPr lang="en-GB" sz="1400" noProof="0"/>
              <a:t>3</a:t>
            </a:r>
            <a:r>
              <a:rPr lang="en-GB" sz="1400" noProof="0" dirty="0"/>
              <a:t>4</a:t>
            </a:r>
            <a:r>
              <a:rPr lang="en-GB" sz="1400" dirty="0"/>
              <a:t>% impacts covered by warnings</a:t>
            </a:r>
          </a:p>
          <a:p>
            <a:pPr lvl="1"/>
            <a:r>
              <a:rPr lang="en-GB" sz="1400" noProof="0"/>
              <a:t>2</a:t>
            </a:r>
            <a:r>
              <a:rPr lang="en-GB" sz="1400" noProof="0" dirty="0"/>
              <a:t>6</a:t>
            </a:r>
            <a:r>
              <a:rPr lang="en-GB" sz="1400" dirty="0"/>
              <a:t>% impacts exceeded thresholds</a:t>
            </a:r>
          </a:p>
          <a:p>
            <a:r>
              <a:rPr lang="en-GB" sz="1600" dirty="0"/>
              <a:t>Warnings have become more accurate over time, especially with the introduction of an impact-based approach in 2021</a:t>
            </a:r>
          </a:p>
          <a:p>
            <a:r>
              <a:rPr lang="en-GB" sz="1600" dirty="0"/>
              <a:t>Differences also due to lower threshold levels until 2021, hydrological model improvements and using forecast vs. hindcast data</a:t>
            </a:r>
          </a:p>
          <a:p>
            <a:r>
              <a:rPr lang="en-GB" sz="1600" dirty="0"/>
              <a:t>Thresholds were used in this study for consistency in methodology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DBD5F9-C258-6521-4659-D384CE62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Blank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BE2F009-25FD-D5A9-80EE-DCA35678FF99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7" name="Action Button: Blank 2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ABBA0A5-734F-46F5-566B-168D0ADB3239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8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C6C3308-A590-8D20-477B-DC79A46B8B68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9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1B1C538-3886-4066-2549-C7793E4C949C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10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1168A206-F962-761E-8D34-35593532C722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11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CD9E70D-362E-4BF4-2E56-E9ADEA98F064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12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744728E6-39F0-B7FA-BEB9-E397A4F565BB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13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B1B1F99F-6917-730B-BA47-0BDDC4F0887B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64498F6C-E4B5-D291-D1F7-AC7E1E171FA3}"/>
              </a:ext>
            </a:extLst>
          </p:cNvPr>
          <p:cNvSpPr txBox="1">
            <a:spLocks/>
          </p:cNvSpPr>
          <p:nvPr/>
        </p:nvSpPr>
        <p:spPr>
          <a:xfrm>
            <a:off x="347317" y="362575"/>
            <a:ext cx="6121277" cy="1119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Comparison of exceeded thresholds and issued warnings</a:t>
            </a:r>
          </a:p>
        </p:txBody>
      </p:sp>
    </p:spTree>
    <p:extLst>
      <p:ext uri="{BB962C8B-B14F-4D97-AF65-F5344CB8AC3E}">
        <p14:creationId xmlns:p14="http://schemas.microsoft.com/office/powerpoint/2010/main" val="103371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768A4-53EB-5C6B-D8CC-F3E0FF359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128868"/>
            <a:ext cx="7094690" cy="3263504"/>
          </a:xfrm>
        </p:spPr>
        <p:txBody>
          <a:bodyPr>
            <a:normAutofit/>
          </a:bodyPr>
          <a:lstStyle/>
          <a:p>
            <a:r>
              <a:rPr lang="en-GB" sz="2000" dirty="0"/>
              <a:t>Operational S-HYPE hydrological model</a:t>
            </a:r>
            <a:r>
              <a:rPr lang="en-GB" sz="2000" baseline="30000" dirty="0"/>
              <a:t> [1]</a:t>
            </a:r>
            <a:r>
              <a:rPr lang="en-GB" sz="2000" dirty="0"/>
              <a:t> </a:t>
            </a:r>
          </a:p>
          <a:p>
            <a:pPr lvl="1"/>
            <a:r>
              <a:rPr lang="en-GB" sz="1600" dirty="0"/>
              <a:t>~40 000 </a:t>
            </a:r>
            <a:r>
              <a:rPr lang="en-GB" sz="1600" dirty="0" err="1"/>
              <a:t>subcatchments</a:t>
            </a:r>
            <a:r>
              <a:rPr lang="en-GB" sz="1600" dirty="0"/>
              <a:t> (median size 7 km</a:t>
            </a:r>
            <a:r>
              <a:rPr lang="en-GB" sz="1600" baseline="30000" dirty="0"/>
              <a:t>2</a:t>
            </a:r>
            <a:r>
              <a:rPr lang="en-GB" sz="1600" dirty="0"/>
              <a:t>)</a:t>
            </a:r>
          </a:p>
          <a:p>
            <a:pPr lvl="1"/>
            <a:r>
              <a:rPr lang="en-GB" sz="1600" dirty="0"/>
              <a:t>Daily (6-6UTC) and hourly model runs with identical parameters</a:t>
            </a:r>
            <a:r>
              <a:rPr lang="en-GB" sz="1600" baseline="30000" dirty="0"/>
              <a:t>[2]</a:t>
            </a:r>
            <a:r>
              <a:rPr lang="en-GB" sz="1600" dirty="0"/>
              <a:t> and precipitation data</a:t>
            </a:r>
            <a:r>
              <a:rPr lang="en-GB" sz="1600" baseline="30000" dirty="0"/>
              <a:t>[3]</a:t>
            </a:r>
            <a:endParaRPr lang="en-GB" sz="1600" dirty="0"/>
          </a:p>
          <a:p>
            <a:pPr lvl="1"/>
            <a:r>
              <a:rPr lang="en-GB" sz="1600" dirty="0"/>
              <a:t>Hourly model is still in testing phase for operational forecasting</a:t>
            </a:r>
          </a:p>
          <a:p>
            <a:pPr lvl="1"/>
            <a:r>
              <a:rPr lang="en-GB" sz="1600" b="1" dirty="0"/>
              <a:t>Outputs: simulated streamflow (COUT) and total generated runoff (CRUN)</a:t>
            </a:r>
            <a:endParaRPr lang="en-GB" sz="2000" dirty="0"/>
          </a:p>
          <a:p>
            <a:r>
              <a:rPr lang="en-GB" sz="2000" dirty="0"/>
              <a:t>Return periods calculated by fitting annual maxima from 1991-2020 to a Gumbel distribution by method of moments</a:t>
            </a:r>
            <a:r>
              <a:rPr lang="en-GB" sz="2000" baseline="30000" dirty="0"/>
              <a:t>[4]</a:t>
            </a:r>
            <a:r>
              <a:rPr lang="en-GB" sz="2000" dirty="0"/>
              <a:t>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083308D-1154-5163-E746-5D6738D33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Blank 2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012A4EC-A2C6-6BDC-3B5B-C457B2BAE7E0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8" name="Action Button: Blank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F48A151-1166-B10E-7445-8C9C05FC5CF8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9" name="Action Button: Blank 2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E745A32-98F8-034E-3A57-8C34C1FCA0A2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10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F1F0390-0C7D-317E-5070-F17A3A5799B4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11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AD265D1-2F01-0958-AA5D-8CC2C7F47707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12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93112B3-DCBF-94A4-FA3E-B75936879C89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13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111E9DC7-B9C4-08F7-5C58-3A1EE7F11D1D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14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957D4D5E-CCB9-828C-658F-48100920AB76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8F9EC1D-1D1E-AF2A-C140-9951557F0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419490"/>
            <a:ext cx="7886700" cy="540000"/>
          </a:xfrm>
        </p:spPr>
        <p:txBody>
          <a:bodyPr>
            <a:noAutofit/>
          </a:bodyPr>
          <a:lstStyle/>
          <a:p>
            <a:r>
              <a:rPr lang="en-GB" dirty="0"/>
              <a:t>Hydrometeorological data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B9A79DA-BA6C-BB95-B2C6-7E14CCA8612E}"/>
              </a:ext>
            </a:extLst>
          </p:cNvPr>
          <p:cNvSpPr/>
          <p:nvPr/>
        </p:nvSpPr>
        <p:spPr>
          <a:xfrm>
            <a:off x="7246620" y="2400300"/>
            <a:ext cx="1550063" cy="630320"/>
          </a:xfrm>
          <a:prstGeom prst="roundRect">
            <a:avLst/>
          </a:prstGeom>
          <a:solidFill>
            <a:srgbClr val="D1EFC7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900" b="1" dirty="0">
                <a:solidFill>
                  <a:schemeClr val="tx1"/>
                </a:solidFill>
              </a:rPr>
              <a:t>CRUN</a:t>
            </a:r>
            <a:r>
              <a:rPr lang="en-GB" sz="900" dirty="0">
                <a:solidFill>
                  <a:schemeClr val="tx1"/>
                </a:solidFill>
              </a:rPr>
              <a:t> serves as a </a:t>
            </a:r>
            <a:r>
              <a:rPr lang="en-GB" sz="900" b="1" dirty="0">
                <a:solidFill>
                  <a:schemeClr val="tx1"/>
                </a:solidFill>
              </a:rPr>
              <a:t>proxy for small streams </a:t>
            </a:r>
            <a:r>
              <a:rPr lang="en-GB" sz="900" dirty="0">
                <a:solidFill>
                  <a:schemeClr val="tx1"/>
                </a:solidFill>
              </a:rPr>
              <a:t>not explicitly modelled in S-HYPE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63383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 chart with different colored numbers&#10;&#10;AI-generated content may be incorrect.">
            <a:extLst>
              <a:ext uri="{FF2B5EF4-FFF2-40B4-BE49-F238E27FC236}">
                <a16:creationId xmlns:a16="http://schemas.microsoft.com/office/drawing/2014/main" id="{8690AF00-C01F-B586-B18B-6D79F3B1BC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45" t="7854" r="7300" b="7974"/>
          <a:stretch>
            <a:fillRect/>
          </a:stretch>
        </p:blipFill>
        <p:spPr>
          <a:xfrm>
            <a:off x="2339340" y="1432426"/>
            <a:ext cx="3049930" cy="3025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312EDF-D655-734B-18C5-5BB1E77FA2DC}"/>
              </a:ext>
            </a:extLst>
          </p:cNvPr>
          <p:cNvSpPr txBox="1"/>
          <p:nvPr/>
        </p:nvSpPr>
        <p:spPr>
          <a:xfrm>
            <a:off x="3225330" y="4457760"/>
            <a:ext cx="127794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/>
              <a:t>Count: 9836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8D3E2-97FD-06FD-4244-149C08F81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2E676F5-FE7E-2B3D-0D96-0CC789248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69" y="339130"/>
            <a:ext cx="7184169" cy="1119458"/>
          </a:xfrm>
        </p:spPr>
        <p:txBody>
          <a:bodyPr>
            <a:normAutofit/>
          </a:bodyPr>
          <a:lstStyle/>
          <a:p>
            <a:r>
              <a:rPr lang="en-GB" sz="3000" dirty="0"/>
              <a:t>How many </a:t>
            </a:r>
            <a:r>
              <a:rPr lang="en-GB" sz="3000" b="1" dirty="0">
                <a:solidFill>
                  <a:schemeClr val="accent3"/>
                </a:solidFill>
              </a:rPr>
              <a:t>recorded impacts </a:t>
            </a:r>
            <a:r>
              <a:rPr lang="en-GB" sz="3000" dirty="0"/>
              <a:t>were covered by the existing SMHI </a:t>
            </a:r>
            <a:r>
              <a:rPr lang="en-GB" sz="3000" b="1" dirty="0">
                <a:solidFill>
                  <a:schemeClr val="accent3"/>
                </a:solidFill>
              </a:rPr>
              <a:t>flood warning system</a:t>
            </a:r>
            <a:r>
              <a:rPr lang="en-GB" sz="3000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742C1D-F5D9-D7E9-DDF9-103B33B34152}"/>
              </a:ext>
            </a:extLst>
          </p:cNvPr>
          <p:cNvSpPr txBox="1"/>
          <p:nvPr/>
        </p:nvSpPr>
        <p:spPr>
          <a:xfrm>
            <a:off x="5512071" y="1760665"/>
            <a:ext cx="24720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/>
              <a:t>Highest exceeded threshold per impact:</a:t>
            </a:r>
          </a:p>
          <a:p>
            <a:r>
              <a:rPr lang="en-GB" sz="1500" b="1" dirty="0"/>
              <a:t>	</a:t>
            </a:r>
            <a:r>
              <a:rPr lang="en-GB" sz="1500" dirty="0"/>
              <a:t>Yellow</a:t>
            </a:r>
            <a:endParaRPr lang="en-GB" sz="1500" b="1" dirty="0"/>
          </a:p>
          <a:p>
            <a:r>
              <a:rPr lang="en-GB" sz="1500" b="1" dirty="0"/>
              <a:t>	</a:t>
            </a:r>
            <a:r>
              <a:rPr lang="en-GB" sz="1500" dirty="0"/>
              <a:t>Orange</a:t>
            </a:r>
          </a:p>
          <a:p>
            <a:r>
              <a:rPr lang="en-GB" sz="1500" dirty="0"/>
              <a:t>	Red</a:t>
            </a:r>
          </a:p>
          <a:p>
            <a:r>
              <a:rPr lang="en-GB" sz="1500" dirty="0"/>
              <a:t>	None</a:t>
            </a:r>
          </a:p>
        </p:txBody>
      </p:sp>
      <p:sp>
        <p:nvSpPr>
          <p:cNvPr id="23" name="Action Button: Blank 2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515D646-7761-F257-0746-879B37B98427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24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B505853-4EA0-355F-A240-B57D83765C94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25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DC3E9A3-CFF2-EBB3-6203-B48AB976E565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26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6A77C76-995D-BB11-51B3-636783319C48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27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97DAB3E2-846F-0A50-4899-B53C5135130A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28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BD8F876B-07B5-0A9D-8DAD-549EE549C7C6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29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0B2323B8-D03D-9BBD-72FD-DF040740AA2B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30" name="Action Button: Blank 21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F1EC0848-47B2-478F-F8E6-B697C45F7BB1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2E3B7A-8C13-ED3B-CB46-BEC161CD9552}"/>
              </a:ext>
            </a:extLst>
          </p:cNvPr>
          <p:cNvSpPr/>
          <p:nvPr/>
        </p:nvSpPr>
        <p:spPr>
          <a:xfrm>
            <a:off x="5775305" y="2325150"/>
            <a:ext cx="108000" cy="108000"/>
          </a:xfrm>
          <a:prstGeom prst="rect">
            <a:avLst/>
          </a:prstGeom>
          <a:solidFill>
            <a:srgbClr val="FFFF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065128A-78A7-FBBC-5312-85D3AD29E702}"/>
              </a:ext>
            </a:extLst>
          </p:cNvPr>
          <p:cNvSpPr/>
          <p:nvPr/>
        </p:nvSpPr>
        <p:spPr>
          <a:xfrm>
            <a:off x="5775305" y="2551933"/>
            <a:ext cx="108000" cy="108000"/>
          </a:xfrm>
          <a:prstGeom prst="rect">
            <a:avLst/>
          </a:prstGeom>
          <a:solidFill>
            <a:srgbClr val="FFA5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26A4C4-DA53-B813-F2FE-C7F411CA8682}"/>
              </a:ext>
            </a:extLst>
          </p:cNvPr>
          <p:cNvSpPr/>
          <p:nvPr/>
        </p:nvSpPr>
        <p:spPr>
          <a:xfrm>
            <a:off x="5780269" y="2778716"/>
            <a:ext cx="108000" cy="108000"/>
          </a:xfrm>
          <a:prstGeom prst="rect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1CF63C2-C7BD-3DB7-DCF9-7075BD14CDDD}"/>
              </a:ext>
            </a:extLst>
          </p:cNvPr>
          <p:cNvSpPr/>
          <p:nvPr/>
        </p:nvSpPr>
        <p:spPr>
          <a:xfrm>
            <a:off x="5782415" y="3010627"/>
            <a:ext cx="108000" cy="108000"/>
          </a:xfrm>
          <a:prstGeom prst="rect">
            <a:avLst/>
          </a:prstGeom>
          <a:solidFill>
            <a:srgbClr val="D3D3D3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050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B92FD-9C29-E626-FA3F-552827DF7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F6224-B1A0-98D9-D957-32B8BA148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Larger flood events were explained better</a:t>
            </a:r>
          </a:p>
        </p:txBody>
      </p:sp>
      <p:pic>
        <p:nvPicPr>
          <p:cNvPr id="4" name="Picture 3" descr="A graph of red and yellow bars&#10;&#10;AI-generated content may be incorrect.">
            <a:extLst>
              <a:ext uri="{FF2B5EF4-FFF2-40B4-BE49-F238E27FC236}">
                <a16:creationId xmlns:a16="http://schemas.microsoft.com/office/drawing/2014/main" id="{D9A162E7-96C1-F51D-E251-20BCBD15A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61" y="1153146"/>
            <a:ext cx="4924152" cy="3719703"/>
          </a:xfrm>
          <a:prstGeom prst="rect">
            <a:avLst/>
          </a:prstGeom>
        </p:spPr>
      </p:pic>
      <p:pic>
        <p:nvPicPr>
          <p:cNvPr id="3" name="Picture 2" descr="10,000+ Sweden Map Stock Photos, Pictures &amp; Royalty-Free Images - iStock | Sweden  map vector, Finland sweden map, Sweden map tilted">
            <a:extLst>
              <a:ext uri="{FF2B5EF4-FFF2-40B4-BE49-F238E27FC236}">
                <a16:creationId xmlns:a16="http://schemas.microsoft.com/office/drawing/2014/main" id="{13A5ED4D-DAE9-4BC2-7404-54E898A7D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60" y="1474571"/>
            <a:ext cx="2350658" cy="23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D098F78-409A-4854-917C-826BE77D5551}"/>
              </a:ext>
            </a:extLst>
          </p:cNvPr>
          <p:cNvSpPr/>
          <p:nvPr/>
        </p:nvSpPr>
        <p:spPr>
          <a:xfrm>
            <a:off x="765914" y="2890166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12BBB4-E83D-195B-1781-C18B25BCDB06}"/>
              </a:ext>
            </a:extLst>
          </p:cNvPr>
          <p:cNvSpPr/>
          <p:nvPr/>
        </p:nvSpPr>
        <p:spPr>
          <a:xfrm>
            <a:off x="822049" y="3052480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pic>
        <p:nvPicPr>
          <p:cNvPr id="10" name="Picture 2" descr="10,000+ Sweden Map Stock Photos, Pictures &amp; Royalty-Free Images - iStock | Sweden  map vector, Finland sweden map, Sweden map tilted">
            <a:extLst>
              <a:ext uri="{FF2B5EF4-FFF2-40B4-BE49-F238E27FC236}">
                <a16:creationId xmlns:a16="http://schemas.microsoft.com/office/drawing/2014/main" id="{04E5C7A6-CD26-F753-820C-348B9CC61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14" y="1474571"/>
            <a:ext cx="2350658" cy="23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0333551-E482-227C-0D92-8A317BEE70B1}"/>
              </a:ext>
            </a:extLst>
          </p:cNvPr>
          <p:cNvSpPr/>
          <p:nvPr/>
        </p:nvSpPr>
        <p:spPr>
          <a:xfrm>
            <a:off x="8116473" y="2944166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C7EC31A-BEA8-D2F5-82C2-E6E87D8173EC}"/>
              </a:ext>
            </a:extLst>
          </p:cNvPr>
          <p:cNvSpPr/>
          <p:nvPr/>
        </p:nvSpPr>
        <p:spPr>
          <a:xfrm>
            <a:off x="8128091" y="3017719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12C189-198F-61E5-9EC2-0A1BD2F0DE72}"/>
              </a:ext>
            </a:extLst>
          </p:cNvPr>
          <p:cNvSpPr/>
          <p:nvPr/>
        </p:nvSpPr>
        <p:spPr>
          <a:xfrm>
            <a:off x="8050856" y="2990815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E6108E-F9D8-898A-22C7-111B557D1E85}"/>
              </a:ext>
            </a:extLst>
          </p:cNvPr>
          <p:cNvSpPr/>
          <p:nvPr/>
        </p:nvSpPr>
        <p:spPr>
          <a:xfrm>
            <a:off x="8026685" y="3101350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61F490-D972-268A-A533-B2FD59B9FB3F}"/>
              </a:ext>
            </a:extLst>
          </p:cNvPr>
          <p:cNvSpPr/>
          <p:nvPr/>
        </p:nvSpPr>
        <p:spPr>
          <a:xfrm>
            <a:off x="7997933" y="2853084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54568C-2267-B32B-7CB8-905726E3B8F5}"/>
              </a:ext>
            </a:extLst>
          </p:cNvPr>
          <p:cNvSpPr/>
          <p:nvPr/>
        </p:nvSpPr>
        <p:spPr>
          <a:xfrm>
            <a:off x="7903771" y="3044815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C07713-B4BA-FE61-A084-B0A0A4A0B5C2}"/>
              </a:ext>
            </a:extLst>
          </p:cNvPr>
          <p:cNvSpPr/>
          <p:nvPr/>
        </p:nvSpPr>
        <p:spPr>
          <a:xfrm>
            <a:off x="7959499" y="3215024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1133C76-FD2F-3861-5BF3-7955707FF69C}"/>
              </a:ext>
            </a:extLst>
          </p:cNvPr>
          <p:cNvSpPr/>
          <p:nvPr/>
        </p:nvSpPr>
        <p:spPr>
          <a:xfrm>
            <a:off x="7889933" y="2566173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6AF51B9-77C6-D205-93A9-5D1F010CC719}"/>
              </a:ext>
            </a:extLst>
          </p:cNvPr>
          <p:cNvSpPr/>
          <p:nvPr/>
        </p:nvSpPr>
        <p:spPr>
          <a:xfrm>
            <a:off x="8055122" y="2751062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2AAA51-6B85-EBEC-1E4E-678285FF7F9D}"/>
              </a:ext>
            </a:extLst>
          </p:cNvPr>
          <p:cNvSpPr/>
          <p:nvPr/>
        </p:nvSpPr>
        <p:spPr>
          <a:xfrm>
            <a:off x="8066876" y="2960882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94109A-4186-4CD8-8E8F-03BC99D5C2AF}"/>
              </a:ext>
            </a:extLst>
          </p:cNvPr>
          <p:cNvSpPr/>
          <p:nvPr/>
        </p:nvSpPr>
        <p:spPr>
          <a:xfrm>
            <a:off x="8121713" y="2983148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81AECB4-5AAE-E387-F0F0-657B0DCEBAFA}"/>
              </a:ext>
            </a:extLst>
          </p:cNvPr>
          <p:cNvSpPr/>
          <p:nvPr/>
        </p:nvSpPr>
        <p:spPr>
          <a:xfrm>
            <a:off x="7978971" y="2951485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4E53D9F-7151-4A08-600A-137E064A0286}"/>
              </a:ext>
            </a:extLst>
          </p:cNvPr>
          <p:cNvSpPr/>
          <p:nvPr/>
        </p:nvSpPr>
        <p:spPr>
          <a:xfrm>
            <a:off x="8005176" y="3050761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DF37B16-A704-853D-7F57-EA99DCD0A261}"/>
              </a:ext>
            </a:extLst>
          </p:cNvPr>
          <p:cNvSpPr/>
          <p:nvPr/>
        </p:nvSpPr>
        <p:spPr>
          <a:xfrm>
            <a:off x="7957771" y="2800241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BA152ED-5FFF-0AA0-2CD4-79722408D573}"/>
              </a:ext>
            </a:extLst>
          </p:cNvPr>
          <p:cNvSpPr/>
          <p:nvPr/>
        </p:nvSpPr>
        <p:spPr>
          <a:xfrm>
            <a:off x="8051026" y="2902721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56291D8-83F5-D48B-647F-9E83AB2E3B1E}"/>
              </a:ext>
            </a:extLst>
          </p:cNvPr>
          <p:cNvSpPr/>
          <p:nvPr/>
        </p:nvSpPr>
        <p:spPr>
          <a:xfrm>
            <a:off x="7996018" y="2998480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DF4243-E01A-D77F-3DB6-DBD2E8158B95}"/>
              </a:ext>
            </a:extLst>
          </p:cNvPr>
          <p:cNvSpPr/>
          <p:nvPr/>
        </p:nvSpPr>
        <p:spPr>
          <a:xfrm>
            <a:off x="7914601" y="3094345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1606050-D14E-047E-5EC8-BF86871B2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CC802E8-16E0-21C7-ED56-B0515947DDA0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7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974B5693-4CE5-1442-2573-E793E1A7C748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11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AC4CDB47-7E75-3366-12FA-DC881A27A70A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29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B7BCA86-D624-7725-4DA7-D073E69B397A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30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E111BBD4-4212-B1D9-1C01-6CF24B8FCED7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31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8238F89C-F522-7BFB-8229-7F852535BDF4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32" name="Action Button: Blank 21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BA119857-C506-1217-EBAF-9F81CEBDA7EF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33" name="Action Button: Blank 21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7F8E6FAA-8B61-FF81-86BA-BE7A8E0A6699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855123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CE16-B2A7-90E8-5FA7-1D1F8E8D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280519" cy="994172"/>
          </a:xfrm>
        </p:spPr>
        <p:txBody>
          <a:bodyPr>
            <a:normAutofit/>
          </a:bodyPr>
          <a:lstStyle/>
          <a:p>
            <a:r>
              <a:rPr lang="en-GB" sz="3000" dirty="0"/>
              <a:t>Minor benefit of removing non-severe impacts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D2437D7-E101-603D-EE28-DC5C4AA03E6B}"/>
              </a:ext>
            </a:extLst>
          </p:cNvPr>
          <p:cNvSpPr/>
          <p:nvPr/>
        </p:nvSpPr>
        <p:spPr>
          <a:xfrm>
            <a:off x="4034008" y="2821654"/>
            <a:ext cx="752966" cy="41180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pic>
        <p:nvPicPr>
          <p:cNvPr id="3" name="Picture 2" descr="A pie chart with different colored numbers&#10;&#10;AI-generated content may be incorrect.">
            <a:extLst>
              <a:ext uri="{FF2B5EF4-FFF2-40B4-BE49-F238E27FC236}">
                <a16:creationId xmlns:a16="http://schemas.microsoft.com/office/drawing/2014/main" id="{8F571A84-7C23-9FBF-B7CD-C7B07B6F95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45" t="7854" r="7300" b="7974"/>
          <a:stretch>
            <a:fillRect/>
          </a:stretch>
        </p:blipFill>
        <p:spPr>
          <a:xfrm>
            <a:off x="1057836" y="1676150"/>
            <a:ext cx="2873302" cy="2850130"/>
          </a:xfrm>
          <a:prstGeom prst="rect">
            <a:avLst/>
          </a:prstGeom>
        </p:spPr>
      </p:pic>
      <p:pic>
        <p:nvPicPr>
          <p:cNvPr id="8" name="Picture 7" descr="A pie chart with different colored numbers&#10;&#10;AI-generated content may be incorrect.">
            <a:extLst>
              <a:ext uri="{FF2B5EF4-FFF2-40B4-BE49-F238E27FC236}">
                <a16:creationId xmlns:a16="http://schemas.microsoft.com/office/drawing/2014/main" id="{032172DF-CA84-A964-EEA8-89708D1200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12" t="8456" r="6855" b="8025"/>
          <a:stretch>
            <a:fillRect/>
          </a:stretch>
        </p:blipFill>
        <p:spPr>
          <a:xfrm>
            <a:off x="4916552" y="1693331"/>
            <a:ext cx="2873302" cy="28557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EAEC0D-02A9-90E8-7D10-88184F1BEF94}"/>
              </a:ext>
            </a:extLst>
          </p:cNvPr>
          <p:cNvSpPr txBox="1"/>
          <p:nvPr/>
        </p:nvSpPr>
        <p:spPr>
          <a:xfrm>
            <a:off x="927139" y="1129517"/>
            <a:ext cx="6677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When impact severity classified as no or little impact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96215B-7DC9-5930-F810-ABE4368FE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Blank 2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7097657-957D-2B7B-4F80-8FD575DD70AA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1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2B9D681-BAD3-97EE-6F20-6405DD224C47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12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D20A9A4-2831-9CCC-9F7A-C0838E36C5AD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13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11186088-3B35-6E7A-4826-8BD09E19DC15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14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9E61FB2E-D863-9DB3-7D9A-9175A6208C2D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15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401281D4-AE6F-E9C4-DC4F-1C77E45D10E3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16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410C0146-2853-A0B1-F68D-4D6CD6E9AE8A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17" name="Action Button: Blank 21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0629AFD-772A-3EC1-C5DD-9DE1FA148F97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90E4ED-8590-23D1-DCB0-08DE53566FA4}"/>
              </a:ext>
            </a:extLst>
          </p:cNvPr>
          <p:cNvSpPr txBox="1"/>
          <p:nvPr/>
        </p:nvSpPr>
        <p:spPr>
          <a:xfrm>
            <a:off x="5783636" y="4549053"/>
            <a:ext cx="11391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Count: 8411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A58A9E-2F9A-4308-6EF1-13DAEF79CAED}"/>
              </a:ext>
            </a:extLst>
          </p:cNvPr>
          <p:cNvSpPr txBox="1"/>
          <p:nvPr/>
        </p:nvSpPr>
        <p:spPr>
          <a:xfrm>
            <a:off x="1924920" y="4549053"/>
            <a:ext cx="11391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Count: 9836</a:t>
            </a:r>
          </a:p>
        </p:txBody>
      </p:sp>
    </p:spTree>
    <p:extLst>
      <p:ext uri="{BB962C8B-B14F-4D97-AF65-F5344CB8AC3E}">
        <p14:creationId xmlns:p14="http://schemas.microsoft.com/office/powerpoint/2010/main" val="3383554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,000+ Sweden Map Stock Photos, Pictures &amp; Royalty-Free Images - iStock | Sweden  map vector, Finland sweden map, Sweden map tilted">
            <a:extLst>
              <a:ext uri="{FF2B5EF4-FFF2-40B4-BE49-F238E27FC236}">
                <a16:creationId xmlns:a16="http://schemas.microsoft.com/office/drawing/2014/main" id="{7A845991-D92F-D65F-995D-91F62D3F7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94" y="1268016"/>
            <a:ext cx="2350658" cy="23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AE8D757-1087-2FBF-1F84-25D53E2FA940}"/>
              </a:ext>
            </a:extLst>
          </p:cNvPr>
          <p:cNvSpPr/>
          <p:nvPr/>
        </p:nvSpPr>
        <p:spPr>
          <a:xfrm>
            <a:off x="8097284" y="3228520"/>
            <a:ext cx="95794" cy="8667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DD39E-579F-3B14-3F9C-BA423E593B3A}"/>
              </a:ext>
            </a:extLst>
          </p:cNvPr>
          <p:cNvSpPr/>
          <p:nvPr/>
        </p:nvSpPr>
        <p:spPr>
          <a:xfrm>
            <a:off x="8370259" y="2758938"/>
            <a:ext cx="95794" cy="866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B439570-D8E3-4836-9EC0-BA0EA9986436}"/>
              </a:ext>
            </a:extLst>
          </p:cNvPr>
          <p:cNvSpPr/>
          <p:nvPr/>
        </p:nvSpPr>
        <p:spPr>
          <a:xfrm>
            <a:off x="8381877" y="2832490"/>
            <a:ext cx="95794" cy="866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EDA5D9-452F-93D7-A498-854E7567C248}"/>
              </a:ext>
            </a:extLst>
          </p:cNvPr>
          <p:cNvSpPr/>
          <p:nvPr/>
        </p:nvSpPr>
        <p:spPr>
          <a:xfrm>
            <a:off x="8304642" y="2805586"/>
            <a:ext cx="95794" cy="866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AF5A37-9062-FA84-E8E4-8C5FD8AC2439}"/>
              </a:ext>
            </a:extLst>
          </p:cNvPr>
          <p:cNvSpPr/>
          <p:nvPr/>
        </p:nvSpPr>
        <p:spPr>
          <a:xfrm>
            <a:off x="8280471" y="2916121"/>
            <a:ext cx="95794" cy="866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pic>
        <p:nvPicPr>
          <p:cNvPr id="7" name="Picture 6" descr="A pie chart with different colored sections&#10;&#10;AI-generated content may be incorrect.">
            <a:extLst>
              <a:ext uri="{FF2B5EF4-FFF2-40B4-BE49-F238E27FC236}">
                <a16:creationId xmlns:a16="http://schemas.microsoft.com/office/drawing/2014/main" id="{FC43FCBA-B287-8F29-6B48-2EABAE6286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341" t="8268" r="4754" b="8611"/>
          <a:stretch>
            <a:fillRect/>
          </a:stretch>
        </p:blipFill>
        <p:spPr>
          <a:xfrm>
            <a:off x="4864209" y="1688531"/>
            <a:ext cx="2988000" cy="2825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7E3EED-B3B0-328E-393E-11DDCDF4F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73844"/>
            <a:ext cx="6903876" cy="994172"/>
          </a:xfrm>
        </p:spPr>
        <p:txBody>
          <a:bodyPr>
            <a:normAutofit fontScale="90000"/>
          </a:bodyPr>
          <a:lstStyle/>
          <a:p>
            <a:r>
              <a:rPr lang="en-GB" dirty="0"/>
              <a:t>Major benefit of removing isolated impacts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06F8E7-EFDD-3AE5-308A-02C882E151C8}"/>
              </a:ext>
            </a:extLst>
          </p:cNvPr>
          <p:cNvSpPr txBox="1"/>
          <p:nvPr/>
        </p:nvSpPr>
        <p:spPr>
          <a:xfrm>
            <a:off x="927138" y="1129517"/>
            <a:ext cx="7456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When distance to nearest other impact on the same day &gt; 100 km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3B1364-2811-313B-E142-6A306066E12F}"/>
              </a:ext>
            </a:extLst>
          </p:cNvPr>
          <p:cNvSpPr txBox="1"/>
          <p:nvPr/>
        </p:nvSpPr>
        <p:spPr>
          <a:xfrm>
            <a:off x="5783636" y="4549053"/>
            <a:ext cx="11391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Count: 7104</a:t>
            </a:r>
          </a:p>
        </p:txBody>
      </p:sp>
      <p:sp>
        <p:nvSpPr>
          <p:cNvPr id="13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4A9F570-2560-0E59-7CC4-08BCE5C669D5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4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9940643-C5EE-012D-52BB-5849E0268E76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16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22364CA-9891-867A-30D0-4E5D745F69E6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17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01906B1B-9105-D7E9-F113-94A849A0726B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18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835BAF93-34E5-4322-0FE6-DEC9345B5BD3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19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34394574-BC10-7E3E-3EA6-B940893C7FA4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20" name="Action Button: Blank 21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F880B76E-5CAF-765B-1440-0CB3AA4D3F98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21" name="Action Button: Blank 21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6A98F45B-CD84-F8B1-B4A9-03ABA1178898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3324096-91CD-D280-F5D7-830544F3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7D64C92B-A0ED-7C48-369E-1BC5ED762D35}"/>
              </a:ext>
            </a:extLst>
          </p:cNvPr>
          <p:cNvSpPr/>
          <p:nvPr/>
        </p:nvSpPr>
        <p:spPr>
          <a:xfrm>
            <a:off x="4034008" y="2821654"/>
            <a:ext cx="752966" cy="41180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7B5D7E-E120-DCF8-034B-B6814F63298F}"/>
              </a:ext>
            </a:extLst>
          </p:cNvPr>
          <p:cNvSpPr txBox="1"/>
          <p:nvPr/>
        </p:nvSpPr>
        <p:spPr>
          <a:xfrm>
            <a:off x="1924920" y="4549053"/>
            <a:ext cx="11391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Count: 9836</a:t>
            </a:r>
          </a:p>
        </p:txBody>
      </p:sp>
      <p:pic>
        <p:nvPicPr>
          <p:cNvPr id="26" name="Picture 25" descr="A pie chart with different colored numbers&#10;&#10;AI-generated content may be incorrect.">
            <a:extLst>
              <a:ext uri="{FF2B5EF4-FFF2-40B4-BE49-F238E27FC236}">
                <a16:creationId xmlns:a16="http://schemas.microsoft.com/office/drawing/2014/main" id="{53F2DDE6-925F-E8AA-2889-19AC7D4E634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7845" t="7854" r="7300" b="7974"/>
          <a:stretch>
            <a:fillRect/>
          </a:stretch>
        </p:blipFill>
        <p:spPr>
          <a:xfrm>
            <a:off x="1057836" y="1676150"/>
            <a:ext cx="2873302" cy="285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4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7807-06F2-78D1-25E6-5E80FFDBF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Proposed impact filtering technique:</a:t>
            </a:r>
          </a:p>
        </p:txBody>
      </p:sp>
      <p:pic>
        <p:nvPicPr>
          <p:cNvPr id="13" name="Picture 12" descr="A pie chart with numbers and a number of percentages&#10;&#10;AI-generated content may be incorrect.">
            <a:extLst>
              <a:ext uri="{FF2B5EF4-FFF2-40B4-BE49-F238E27FC236}">
                <a16:creationId xmlns:a16="http://schemas.microsoft.com/office/drawing/2014/main" id="{01440874-A365-DC2C-C194-95C2EF13ED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57" t="7783" r="6812" b="6664"/>
          <a:stretch>
            <a:fillRect/>
          </a:stretch>
        </p:blipFill>
        <p:spPr>
          <a:xfrm>
            <a:off x="4908132" y="1676150"/>
            <a:ext cx="2890800" cy="29188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F8D10E-F785-ABA6-FE9B-6F5372F27ABD}"/>
              </a:ext>
            </a:extLst>
          </p:cNvPr>
          <p:cNvSpPr txBox="1"/>
          <p:nvPr/>
        </p:nvSpPr>
        <p:spPr>
          <a:xfrm>
            <a:off x="927139" y="1129517"/>
            <a:ext cx="7588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b="1" dirty="0"/>
              <a:t>Use only severe non-isolated impacts when ≥ 4 in a 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9402BB-5C2F-DF61-A139-24A0C2DC6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Blank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0AF2E67-5AFA-590B-9D6B-3060DAF1789E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5" name="Action Button: Blank 2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80EF761-2977-8FB9-989A-DA3C560EB756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7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F7B5533-9535-838B-4B85-E61E11C4E193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11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CC17473-6C39-6BD9-6799-81207B73DE55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12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D63A3A4F-D3DB-5E0C-4E0D-13EE5A7A2120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15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86746EBE-87D8-70FE-E387-5BE93A799A39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16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4261EBF4-3FDC-500B-48D4-66A5F18EB823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17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C1B8F599-0B15-5BF8-A6B5-67ADE1DBB723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2C0596-DA0C-82C9-3039-F0D51BAFB476}"/>
              </a:ext>
            </a:extLst>
          </p:cNvPr>
          <p:cNvSpPr txBox="1"/>
          <p:nvPr/>
        </p:nvSpPr>
        <p:spPr>
          <a:xfrm>
            <a:off x="5783636" y="4549053"/>
            <a:ext cx="11391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Count: 4269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B2D7A4-3DDC-BB46-F081-D13FC05FBA85}"/>
              </a:ext>
            </a:extLst>
          </p:cNvPr>
          <p:cNvSpPr txBox="1"/>
          <p:nvPr/>
        </p:nvSpPr>
        <p:spPr>
          <a:xfrm>
            <a:off x="1924920" y="4549053"/>
            <a:ext cx="11391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Count: 9836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748FB03-5B97-B328-A34F-76C97188FDBB}"/>
              </a:ext>
            </a:extLst>
          </p:cNvPr>
          <p:cNvSpPr/>
          <p:nvPr/>
        </p:nvSpPr>
        <p:spPr>
          <a:xfrm>
            <a:off x="4034008" y="2821654"/>
            <a:ext cx="752966" cy="41180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pic>
        <p:nvPicPr>
          <p:cNvPr id="22" name="Picture 21" descr="A pie chart with different colored numbers&#10;&#10;AI-generated content may be incorrect.">
            <a:extLst>
              <a:ext uri="{FF2B5EF4-FFF2-40B4-BE49-F238E27FC236}">
                <a16:creationId xmlns:a16="http://schemas.microsoft.com/office/drawing/2014/main" id="{CE16BBBB-A3E7-D512-D8C3-D967BF364E0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7845" t="7854" r="7300" b="7974"/>
          <a:stretch>
            <a:fillRect/>
          </a:stretch>
        </p:blipFill>
        <p:spPr>
          <a:xfrm>
            <a:off x="1057836" y="1676150"/>
            <a:ext cx="2873302" cy="285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69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D1323-0F01-9EB9-CAE6-9F1BD5B77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noProof="0" dirty="0"/>
              <a:t>Major benefit of applying sub-daily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FCACC-16F3-7B7F-3227-B407A5757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0900AB37-E851-A666-96F6-378264C5E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t="18755" r="7263" b="16484"/>
          <a:stretch>
            <a:fillRect/>
          </a:stretch>
        </p:blipFill>
        <p:spPr>
          <a:xfrm>
            <a:off x="1999027" y="1601857"/>
            <a:ext cx="5145947" cy="3267800"/>
          </a:xfrm>
          <a:prstGeom prst="rect">
            <a:avLst/>
          </a:prstGeom>
        </p:spPr>
      </p:pic>
      <p:sp>
        <p:nvSpPr>
          <p:cNvPr id="5" name="Action Button: Blank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328F497-BF72-42DD-710D-2778E395037C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noProof="0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6" name="Action Button: Blank 2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4473521-D79E-FE9F-18C8-1123C060CC11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noProof="0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7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55C6246-C4F0-C84E-07DD-D1D5CFADA003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noProof="0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9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1A912BBA-8023-B4A9-8C5E-466A5A366BC9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noProof="0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10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A2B370F3-D4CC-7703-7882-44367E32F512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noProof="0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11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184E3D35-89C8-2069-A688-D18E391C5123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noProof="0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12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FF2D7130-9A81-6836-4A46-3B1A0B3B0CA3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noProof="0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13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4D83D57D-5007-7F8F-BD20-AFBC7C800C1C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noProof="0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23BD62-D409-07AC-4035-B9896CAC0B0A}"/>
              </a:ext>
            </a:extLst>
          </p:cNvPr>
          <p:cNvSpPr txBox="1"/>
          <p:nvPr/>
        </p:nvSpPr>
        <p:spPr>
          <a:xfrm>
            <a:off x="927138" y="1129517"/>
            <a:ext cx="7759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noProof="0" dirty="0"/>
              <a:t>Added max return period of CRUN from 1h, 3h, 6h, 12h, 24h accumulations</a:t>
            </a:r>
          </a:p>
        </p:txBody>
      </p:sp>
    </p:spTree>
    <p:extLst>
      <p:ext uri="{BB962C8B-B14F-4D97-AF65-F5344CB8AC3E}">
        <p14:creationId xmlns:p14="http://schemas.microsoft.com/office/powerpoint/2010/main" val="4288918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D523-D3FB-5A83-4D43-63EBA78F7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More red warnings explain large flood events</a:t>
            </a:r>
          </a:p>
        </p:txBody>
      </p:sp>
      <p:pic>
        <p:nvPicPr>
          <p:cNvPr id="3" name="Picture 2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2ABF9036-A775-4D62-EC22-198B47496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09" y="1268016"/>
            <a:ext cx="5458061" cy="3601640"/>
          </a:xfrm>
          <a:prstGeom prst="rect">
            <a:avLst/>
          </a:prstGeom>
        </p:spPr>
      </p:pic>
      <p:pic>
        <p:nvPicPr>
          <p:cNvPr id="4" name="Picture 3" descr="10,000+ Sweden Map Stock Photos, Pictures &amp; Royalty-Free Images - iStock | Sweden  map vector, Finland sweden map, Sweden map tilted">
            <a:extLst>
              <a:ext uri="{FF2B5EF4-FFF2-40B4-BE49-F238E27FC236}">
                <a16:creationId xmlns:a16="http://schemas.microsoft.com/office/drawing/2014/main" id="{CBA02872-D63A-75D9-8BAC-9ED4CE93B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841" y="1700081"/>
            <a:ext cx="2350658" cy="23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1BAE1A8-C3FC-5C44-F137-112B78677224}"/>
              </a:ext>
            </a:extLst>
          </p:cNvPr>
          <p:cNvSpPr/>
          <p:nvPr/>
        </p:nvSpPr>
        <p:spPr>
          <a:xfrm>
            <a:off x="357333" y="3115676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132E6E-F91B-8CC4-719D-57B9645C6722}"/>
              </a:ext>
            </a:extLst>
          </p:cNvPr>
          <p:cNvSpPr/>
          <p:nvPr/>
        </p:nvSpPr>
        <p:spPr>
          <a:xfrm>
            <a:off x="413468" y="3277990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pic>
        <p:nvPicPr>
          <p:cNvPr id="7" name="Picture 2" descr="10,000+ Sweden Map Stock Photos, Pictures &amp; Royalty-Free Images - iStock | Sweden  map vector, Finland sweden map, Sweden map tilted">
            <a:extLst>
              <a:ext uri="{FF2B5EF4-FFF2-40B4-BE49-F238E27FC236}">
                <a16:creationId xmlns:a16="http://schemas.microsoft.com/office/drawing/2014/main" id="{8B19A700-F794-7EE9-5037-3ADB6A7C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00" y="1741107"/>
            <a:ext cx="2350658" cy="23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0DC983F-6DB0-0CD6-9708-DB854E3BABBB}"/>
              </a:ext>
            </a:extLst>
          </p:cNvPr>
          <p:cNvSpPr/>
          <p:nvPr/>
        </p:nvSpPr>
        <p:spPr>
          <a:xfrm>
            <a:off x="7809859" y="3210702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A185516-89E7-9AE0-1F05-C13D7C0D564F}"/>
              </a:ext>
            </a:extLst>
          </p:cNvPr>
          <p:cNvSpPr/>
          <p:nvPr/>
        </p:nvSpPr>
        <p:spPr>
          <a:xfrm>
            <a:off x="7821477" y="3284255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745EA4-E563-7E95-EC25-E28BDA3CAC36}"/>
              </a:ext>
            </a:extLst>
          </p:cNvPr>
          <p:cNvSpPr/>
          <p:nvPr/>
        </p:nvSpPr>
        <p:spPr>
          <a:xfrm>
            <a:off x="7744242" y="3257351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AC25D6-2397-6F1B-759E-F85542D65D96}"/>
              </a:ext>
            </a:extLst>
          </p:cNvPr>
          <p:cNvSpPr/>
          <p:nvPr/>
        </p:nvSpPr>
        <p:spPr>
          <a:xfrm>
            <a:off x="7720071" y="3367886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2D2A4E5-DBF4-4F35-37E9-350EE2C41C10}"/>
              </a:ext>
            </a:extLst>
          </p:cNvPr>
          <p:cNvSpPr/>
          <p:nvPr/>
        </p:nvSpPr>
        <p:spPr>
          <a:xfrm>
            <a:off x="7691319" y="3119620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B116E6-D8AF-B9C7-787B-67CB249F6597}"/>
              </a:ext>
            </a:extLst>
          </p:cNvPr>
          <p:cNvSpPr/>
          <p:nvPr/>
        </p:nvSpPr>
        <p:spPr>
          <a:xfrm>
            <a:off x="7597157" y="3311351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DDF416-2C4E-9416-9901-721241E61BD4}"/>
              </a:ext>
            </a:extLst>
          </p:cNvPr>
          <p:cNvSpPr/>
          <p:nvPr/>
        </p:nvSpPr>
        <p:spPr>
          <a:xfrm>
            <a:off x="7652885" y="3481560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BC4277-44C6-CD98-E770-34D5181CD1CD}"/>
              </a:ext>
            </a:extLst>
          </p:cNvPr>
          <p:cNvSpPr/>
          <p:nvPr/>
        </p:nvSpPr>
        <p:spPr>
          <a:xfrm>
            <a:off x="7583319" y="2832709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96922BF-CB55-F6E4-73B8-F22ABE714441}"/>
              </a:ext>
            </a:extLst>
          </p:cNvPr>
          <p:cNvSpPr/>
          <p:nvPr/>
        </p:nvSpPr>
        <p:spPr>
          <a:xfrm>
            <a:off x="7748508" y="3017598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6A8364-3910-B5A9-46F8-2451BF40E113}"/>
              </a:ext>
            </a:extLst>
          </p:cNvPr>
          <p:cNvSpPr/>
          <p:nvPr/>
        </p:nvSpPr>
        <p:spPr>
          <a:xfrm>
            <a:off x="7760262" y="3227418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2913C8-F793-1FE4-3716-F17C55A26DEB}"/>
              </a:ext>
            </a:extLst>
          </p:cNvPr>
          <p:cNvSpPr/>
          <p:nvPr/>
        </p:nvSpPr>
        <p:spPr>
          <a:xfrm>
            <a:off x="7815099" y="3249684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D3C253-3182-6422-8993-4D3724ED9FD7}"/>
              </a:ext>
            </a:extLst>
          </p:cNvPr>
          <p:cNvSpPr/>
          <p:nvPr/>
        </p:nvSpPr>
        <p:spPr>
          <a:xfrm>
            <a:off x="7672357" y="3218021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E36F01-CDBE-15B6-73C5-D29A7D1150CE}"/>
              </a:ext>
            </a:extLst>
          </p:cNvPr>
          <p:cNvSpPr/>
          <p:nvPr/>
        </p:nvSpPr>
        <p:spPr>
          <a:xfrm>
            <a:off x="7698562" y="3317297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FDCFD8-D61A-3187-F8E2-003D0A1F3712}"/>
              </a:ext>
            </a:extLst>
          </p:cNvPr>
          <p:cNvSpPr/>
          <p:nvPr/>
        </p:nvSpPr>
        <p:spPr>
          <a:xfrm>
            <a:off x="7651157" y="3066777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C0C2EE-B203-688B-3F09-1F79D54542BF}"/>
              </a:ext>
            </a:extLst>
          </p:cNvPr>
          <p:cNvSpPr/>
          <p:nvPr/>
        </p:nvSpPr>
        <p:spPr>
          <a:xfrm>
            <a:off x="7744412" y="3169257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A55929F-48CB-AA6E-818F-9D75309ABC66}"/>
              </a:ext>
            </a:extLst>
          </p:cNvPr>
          <p:cNvSpPr/>
          <p:nvPr/>
        </p:nvSpPr>
        <p:spPr>
          <a:xfrm>
            <a:off x="7689404" y="3265016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1AAFEAA-6B19-A9CC-1449-4FAD2679BBC9}"/>
              </a:ext>
            </a:extLst>
          </p:cNvPr>
          <p:cNvSpPr/>
          <p:nvPr/>
        </p:nvSpPr>
        <p:spPr>
          <a:xfrm>
            <a:off x="7607987" y="3360881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8C95561E-58B6-13F5-ECE8-A58C766E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9A093936-D3DA-82FA-200E-A21C81BB0CC0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27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28DC9D4-18BF-69F5-2970-0AC64CE97101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28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17C0345F-579E-5F3E-0CAC-C76FCCCC43FB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29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0B1CFC47-262A-0304-8F09-59668E7B5362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30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28752E89-B63A-A608-5CBE-1A64D818D33F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31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ADECBE8-1C77-632B-FF85-A44943628F64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32" name="Action Button: Blank 21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707158C2-51C2-D2E3-035E-BD15D1325247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33" name="Action Button: Blank 21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502FB1EB-65AB-75AF-C07C-58DDD1DA8738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93722BE-4709-BA67-BDB1-2D2F29F37E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22770" y="1342024"/>
            <a:ext cx="2090876" cy="52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05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A62905F-088F-5B09-8BEA-1C05E148C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12" y="1101849"/>
            <a:ext cx="5709876" cy="37678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2E3715-8010-71BB-E95C-233C7EAC1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Improvement primarily in summer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CDE5D5-42F5-A373-9FDE-74E493FA6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Blank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1E58DA5-7702-F87D-2E64-C047ECB6BE15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5" name="Action Button: Blank 2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BB03C7E-0C4A-D9EF-2098-FC12FED6026C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6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93342CA-8012-247D-7D83-F5C4756222CD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7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CAE8341-9350-8155-71C7-5AC863E5E0F8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8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17566CB2-3750-F4C4-82F7-437CD158A490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9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0786765-3ADB-28B6-F764-2CF2BCF441A7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10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01F909F8-F6B7-ECC9-E083-376A6B4037F3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11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83EED20A-C29E-F7AE-CC40-6B2C754DE1DA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29809C-5142-646E-0005-B080A67DA3E0}"/>
              </a:ext>
            </a:extLst>
          </p:cNvPr>
          <p:cNvSpPr txBox="1"/>
          <p:nvPr/>
        </p:nvSpPr>
        <p:spPr>
          <a:xfrm>
            <a:off x="182881" y="3810818"/>
            <a:ext cx="145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Unexplained winter impacts remained above 70%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BF10E9-CEFA-47D8-8A88-C7BFE3D6FE60}"/>
              </a:ext>
            </a:extLst>
          </p:cNvPr>
          <p:cNvSpPr txBox="1"/>
          <p:nvPr/>
        </p:nvSpPr>
        <p:spPr>
          <a:xfrm>
            <a:off x="7518400" y="1806397"/>
            <a:ext cx="15329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Proportion of unexplained impacts in August decreased from 56% to 32%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4FEB63E-9971-BB8E-25C9-7F458836C7CF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5471160" y="2314229"/>
            <a:ext cx="2047240" cy="5337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6349B38-F408-9E24-9E84-7DFF95E4D2ED}"/>
              </a:ext>
            </a:extLst>
          </p:cNvPr>
          <p:cNvCxnSpPr>
            <a:cxnSpLocks/>
          </p:cNvCxnSpPr>
          <p:nvPr/>
        </p:nvCxnSpPr>
        <p:spPr>
          <a:xfrm flipH="1">
            <a:off x="1636412" y="3810818"/>
            <a:ext cx="855328" cy="23083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64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156749C-CB72-EEE6-A413-E3F957A7E238}"/>
              </a:ext>
            </a:extLst>
          </p:cNvPr>
          <p:cNvSpPr txBox="1"/>
          <p:nvPr/>
        </p:nvSpPr>
        <p:spPr>
          <a:xfrm>
            <a:off x="803598" y="3188665"/>
            <a:ext cx="3941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Flood warning system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D9E9D275-D6B8-CD40-9F67-D8C3CA3D9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CA7C8C6-7EB1-65F4-E4AB-899F8C625556}"/>
              </a:ext>
            </a:extLst>
          </p:cNvPr>
          <p:cNvCxnSpPr>
            <a:cxnSpLocks/>
          </p:cNvCxnSpPr>
          <p:nvPr/>
        </p:nvCxnSpPr>
        <p:spPr>
          <a:xfrm>
            <a:off x="2782184" y="2142288"/>
            <a:ext cx="0" cy="858924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28704DF-098A-5AA8-42B0-19FD4D8E5D45}"/>
              </a:ext>
            </a:extLst>
          </p:cNvPr>
          <p:cNvSpPr txBox="1"/>
          <p:nvPr/>
        </p:nvSpPr>
        <p:spPr>
          <a:xfrm>
            <a:off x="714146" y="847888"/>
            <a:ext cx="3941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25 years of impact data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B0DF7D-461A-F8CB-A756-3BD2F6F53A44}"/>
              </a:ext>
            </a:extLst>
          </p:cNvPr>
          <p:cNvSpPr txBox="1"/>
          <p:nvPr/>
        </p:nvSpPr>
        <p:spPr>
          <a:xfrm>
            <a:off x="880831" y="1269065"/>
            <a:ext cx="4005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~10 000 records of emergency service responses and flood-affected roads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CF36F4-3F41-AE89-45E8-80326FA8C897}"/>
              </a:ext>
            </a:extLst>
          </p:cNvPr>
          <p:cNvSpPr txBox="1"/>
          <p:nvPr/>
        </p:nvSpPr>
        <p:spPr>
          <a:xfrm>
            <a:off x="970281" y="3618770"/>
            <a:ext cx="40391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What type of flood </a:t>
            </a:r>
            <a:r>
              <a:rPr lang="en-GB" sz="1600"/>
              <a:t>events are </a:t>
            </a:r>
            <a:r>
              <a:rPr lang="en-GB" sz="1600" dirty="0"/>
              <a:t>handled well and how can it be improved?</a:t>
            </a:r>
          </a:p>
        </p:txBody>
      </p:sp>
    </p:spTree>
    <p:extLst>
      <p:ext uri="{BB962C8B-B14F-4D97-AF65-F5344CB8AC3E}">
        <p14:creationId xmlns:p14="http://schemas.microsoft.com/office/powerpoint/2010/main" val="3039375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graph with numbers and bars&#10;&#10;AI-generated content may be incorrect.">
            <a:extLst>
              <a:ext uri="{FF2B5EF4-FFF2-40B4-BE49-F238E27FC236}">
                <a16:creationId xmlns:a16="http://schemas.microsoft.com/office/drawing/2014/main" id="{AF57D3FE-FA0E-97D3-494D-7D400D09E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95" y="1268016"/>
            <a:ext cx="4976188" cy="3283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D7B01-9535-D5A7-FFAF-07DCC952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Blank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65D6577-2A55-DFE4-D44D-EE99D9E7C4E9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5" name="Action Button: Blank 2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A7ECFD0-00CE-8166-EE18-80B21893DC26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7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8B53CD0-6CC4-868B-5A01-8F47654EF47B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8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FCEE1AE-157F-047B-349E-BD8F58DB699E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9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7C4FC3D1-4CE7-5675-4708-B3AF37E25EC0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10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8D2EF2BD-BED1-E988-4379-FD2636C86D94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11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A7CA988E-2F4B-4D6E-DB40-97B12799BF1D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12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43E913AA-5C3F-721D-0E70-1F3C4C23693F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0F7407-E08B-EA9B-5308-60E60E3B4F18}"/>
              </a:ext>
            </a:extLst>
          </p:cNvPr>
          <p:cNvSpPr txBox="1"/>
          <p:nvPr/>
        </p:nvSpPr>
        <p:spPr>
          <a:xfrm>
            <a:off x="625250" y="1343284"/>
            <a:ext cx="34895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CRUN (total runoff) was a more important predictor of impacts than COUT (streamflow)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Precipitation thresholds explain &lt;5% impacts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0F09C1-F0D2-5464-FE19-97A919C4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GB" sz="3000" dirty="0"/>
              <a:t>Relative importance of output variables</a:t>
            </a:r>
          </a:p>
        </p:txBody>
      </p:sp>
    </p:spTree>
    <p:extLst>
      <p:ext uri="{BB962C8B-B14F-4D97-AF65-F5344CB8AC3E}">
        <p14:creationId xmlns:p14="http://schemas.microsoft.com/office/powerpoint/2010/main" val="743877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6BEAE-629F-5145-967C-8888790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 err="1"/>
              <a:t>Västernorrland</a:t>
            </a:r>
            <a:r>
              <a:rPr lang="en-GB" sz="3000" dirty="0"/>
              <a:t> 6-7 September 2025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2B345E-C7A8-EAB8-4BB1-0305127DE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29" y="1186339"/>
            <a:ext cx="7886700" cy="3263504"/>
          </a:xfrm>
        </p:spPr>
        <p:txBody>
          <a:bodyPr/>
          <a:lstStyle/>
          <a:p>
            <a:r>
              <a:rPr lang="en-GB" sz="1800" dirty="0"/>
              <a:t>More than 100 mm of rainfall</a:t>
            </a:r>
          </a:p>
          <a:p>
            <a:r>
              <a:rPr lang="en-GB" sz="1800" dirty="0"/>
              <a:t>40 destroyed roads, 2 derailed trains</a:t>
            </a:r>
          </a:p>
          <a:p>
            <a:r>
              <a:rPr lang="en-GB" sz="1800" dirty="0"/>
              <a:t>Only yellow warning issued</a:t>
            </a:r>
          </a:p>
          <a:p>
            <a:endParaRPr lang="en-GB" dirty="0"/>
          </a:p>
        </p:txBody>
      </p:sp>
      <p:pic>
        <p:nvPicPr>
          <p:cNvPr id="4" name="Picture 3" descr="A map of the northern part of sweden&#10;&#10;AI-generated content may be incorrect.">
            <a:extLst>
              <a:ext uri="{FF2B5EF4-FFF2-40B4-BE49-F238E27FC236}">
                <a16:creationId xmlns:a16="http://schemas.microsoft.com/office/drawing/2014/main" id="{BE9384F3-4E7D-ADBE-373D-9290FC676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619" y="1204502"/>
            <a:ext cx="3124901" cy="3665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59D944-B348-73B7-D86A-D722E28F5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Blank 2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ADD099F-39A1-A382-5D37-00ED77DB6ED9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6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1A8A9C3-FED4-B701-4228-2584E191ACC9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7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594FC7F-794A-735C-D5A6-B1A1C39630D0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8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83632D8D-773B-D92A-7C98-E60236115784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9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C92A1F7-0081-48F2-DFFF-7EF108C92FBE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11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56237A1D-2DC5-4F7D-E308-C80764197E13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12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4F78E1FA-3445-1957-B733-A13C0AF359E7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13" name="Action Button: Blank 21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C5B8E953-7069-D3AF-3AA7-0FF57285CD87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49562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Skyfallet orsakade stora skador på väg – jaktlaget fast norr om Örnsköldsvik">
            <a:extLst>
              <a:ext uri="{FF2B5EF4-FFF2-40B4-BE49-F238E27FC236}">
                <a16:creationId xmlns:a16="http://schemas.microsoft.com/office/drawing/2014/main" id="{9AAD7CFD-8A9A-BE89-5228-F8A2822BD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84" r="30210" b="-63"/>
          <a:stretch>
            <a:fillRect/>
          </a:stretch>
        </p:blipFill>
        <p:spPr bwMode="auto">
          <a:xfrm>
            <a:off x="205072" y="321861"/>
            <a:ext cx="2748806" cy="471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train crash on a bridge&#10;&#10;AI-generated content may be incorrect.">
            <a:extLst>
              <a:ext uri="{FF2B5EF4-FFF2-40B4-BE49-F238E27FC236}">
                <a16:creationId xmlns:a16="http://schemas.microsoft.com/office/drawing/2014/main" id="{CA016D2F-4B51-F35A-679C-27756264B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7" t="97" b="-60"/>
          <a:stretch>
            <a:fillRect/>
          </a:stretch>
        </p:blipFill>
        <p:spPr>
          <a:xfrm>
            <a:off x="3124413" y="321862"/>
            <a:ext cx="2771859" cy="2300024"/>
          </a:xfrm>
          <a:prstGeom prst="rect">
            <a:avLst/>
          </a:prstGeom>
        </p:spPr>
      </p:pic>
      <p:pic>
        <p:nvPicPr>
          <p:cNvPr id="12" name="Picture 11" descr="A train tracks going over a ditch&#10;&#10;AI-generated content may be incorrect.">
            <a:extLst>
              <a:ext uri="{FF2B5EF4-FFF2-40B4-BE49-F238E27FC236}">
                <a16:creationId xmlns:a16="http://schemas.microsoft.com/office/drawing/2014/main" id="{936E4277-B3A3-F7E8-FF3B-CCD6FF31C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t="26" r="4903" b="-10"/>
          <a:stretch>
            <a:fillRect/>
          </a:stretch>
        </p:blipFill>
        <p:spPr>
          <a:xfrm>
            <a:off x="6066807" y="321861"/>
            <a:ext cx="2766400" cy="2300025"/>
          </a:xfrm>
          <a:prstGeom prst="rect">
            <a:avLst/>
          </a:prstGeom>
        </p:spPr>
      </p:pic>
      <p:pic>
        <p:nvPicPr>
          <p:cNvPr id="15" name="Picture 14" descr="A road with a large crack in the ground&#10;&#10;AI-generated content may be incorrect.">
            <a:extLst>
              <a:ext uri="{FF2B5EF4-FFF2-40B4-BE49-F238E27FC236}">
                <a16:creationId xmlns:a16="http://schemas.microsoft.com/office/drawing/2014/main" id="{47D0A079-B368-0F35-4529-5F87F4F127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96" t="62" r="18912" b="-63"/>
          <a:stretch>
            <a:fillRect/>
          </a:stretch>
        </p:blipFill>
        <p:spPr>
          <a:xfrm>
            <a:off x="3124413" y="2741577"/>
            <a:ext cx="2771859" cy="23000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41E6AB-0734-D077-238A-38603DC174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39" t="-98" r="19486" b="297"/>
          <a:stretch>
            <a:fillRect/>
          </a:stretch>
        </p:blipFill>
        <p:spPr>
          <a:xfrm>
            <a:off x="6066807" y="2741576"/>
            <a:ext cx="2771859" cy="2300025"/>
          </a:xfrm>
          <a:prstGeom prst="rect">
            <a:avLst/>
          </a:prstGeom>
        </p:spPr>
      </p:pic>
      <p:sp>
        <p:nvSpPr>
          <p:cNvPr id="2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C471F75-1891-3A1E-1396-5F0135673B33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3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D4C0D563-13CD-BE6A-2BB4-A360A4307471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4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E9E5254-CD1A-B818-4B62-283C89350F2D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6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57C84A34-AE8F-7B0B-8125-8A6CC96913BA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7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D92DC6B-D973-0290-F583-0B5ABEE233DF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8" name="Action Button: Blank 21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4DC3BBA-F4C6-050D-4017-06E7660AE30A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9" name="Action Button: Blank 21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226B9E0-31A4-6BA7-F2C9-E5BC1AB86FC4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10" name="Action Button: Blank 2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0CA5232A-4AFC-369F-1181-F3F6CF237893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59724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3980E-3CD3-9931-27C7-0C42D5D84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AI-generated content may be incorrect.">
            <a:extLst>
              <a:ext uri="{FF2B5EF4-FFF2-40B4-BE49-F238E27FC236}">
                <a16:creationId xmlns:a16="http://schemas.microsoft.com/office/drawing/2014/main" id="{AD90353C-9886-20CD-42B3-D0EE2592B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021080"/>
            <a:ext cx="5943846" cy="3755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41DA01-5168-6D57-FF12-D123D4F2A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160352"/>
            <a:ext cx="9189720" cy="994172"/>
          </a:xfrm>
        </p:spPr>
        <p:txBody>
          <a:bodyPr>
            <a:normAutofit/>
          </a:bodyPr>
          <a:lstStyle/>
          <a:p>
            <a:r>
              <a:rPr lang="en-GB" sz="2700" dirty="0"/>
              <a:t>Daily model considerably underestimated magnitude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2586D59-498B-55C9-3CD7-712A77E61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Blank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1811C10-D3C3-2E1F-0D4C-C7B5AA2125ED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6" name="Action Button: Blank 2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11F6B15-6FA8-75C9-7ADD-156C6290F155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7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2F88C2C-5679-DED8-B1C0-21485FD83233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8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B4A637F-115F-D59E-2DCB-D62F3322C0E7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9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FCD7FA0-5884-1399-0A46-D575EE7CD4F9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10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585F74AC-51A3-6FE2-B8FB-C4EB03D58A75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11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7F2FC4C9-588B-8E72-83B8-0C482EF07991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12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D2A795B-3C21-D4BB-0F07-A54BB4E2B074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781007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E75D0-0084-4927-6693-0D4934EDE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A70AB-F6DA-1218-7A4A-6870197B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58928"/>
            <a:ext cx="7355504" cy="994172"/>
          </a:xfrm>
        </p:spPr>
        <p:txBody>
          <a:bodyPr>
            <a:noAutofit/>
          </a:bodyPr>
          <a:lstStyle/>
          <a:p>
            <a:r>
              <a:rPr lang="en-GB" sz="2800" dirty="0"/>
              <a:t>Sub-daily runoff is necessary to capture sub-grid flashy streams which cause many impacts</a:t>
            </a:r>
          </a:p>
        </p:txBody>
      </p:sp>
      <p:pic>
        <p:nvPicPr>
          <p:cNvPr id="5" name="Content Placeholder 4" descr="A graph of a number of times&#10;&#10;AI-generated content may be incorrect.">
            <a:extLst>
              <a:ext uri="{FF2B5EF4-FFF2-40B4-BE49-F238E27FC236}">
                <a16:creationId xmlns:a16="http://schemas.microsoft.com/office/drawing/2014/main" id="{2EAC03BF-300C-F88A-FE7A-273D0CDFA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14" y="1476692"/>
            <a:ext cx="5153972" cy="343783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F5FBF5-0412-4196-C353-B67E279DF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Blank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A9B5F9C-9051-1145-AF47-65A7AB778B8D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6" name="Action Button: Blank 2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377091F-9513-9372-08F5-74A6426CC9A1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7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BDAD5A0-BE14-7FB6-67C5-E16F1CFB8E58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8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293FADA-015A-2B10-4916-8EBD6C4EDF77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9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25834918-C265-A639-8F08-2B9591E63425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10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4FD900C-C647-0336-B36F-D04AF01E3A0B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11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6D4AAEE0-F1FA-B4EC-B8DD-39E60BAB68FE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12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CEA8B59B-16F7-9FF4-C65A-AE7780B62829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17624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F92E-2AB9-592C-BA83-EEC103669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73" y="169091"/>
            <a:ext cx="7886700" cy="994172"/>
          </a:xfrm>
        </p:spPr>
        <p:txBody>
          <a:bodyPr>
            <a:normAutofit/>
          </a:bodyPr>
          <a:lstStyle/>
          <a:p>
            <a:r>
              <a:rPr lang="en-GB" sz="30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4CB0A-12C8-54DE-4ECD-78FB7B3CE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73" y="946206"/>
            <a:ext cx="7886700" cy="3263504"/>
          </a:xfrm>
        </p:spPr>
        <p:txBody>
          <a:bodyPr>
            <a:normAutofit/>
          </a:bodyPr>
          <a:lstStyle/>
          <a:p>
            <a:r>
              <a:rPr lang="en-GB" sz="1800" dirty="0"/>
              <a:t>Important to filter only relevant impacts</a:t>
            </a:r>
          </a:p>
          <a:p>
            <a:r>
              <a:rPr lang="en-GB" sz="1800" dirty="0"/>
              <a:t>Sub-daily runoff is effective in explaining summer cloudbursts</a:t>
            </a:r>
          </a:p>
          <a:p>
            <a:r>
              <a:rPr lang="en-GB" sz="1800" dirty="0"/>
              <a:t>Impacts from winter processes (urban melt, rain-on-snow)			 still not represented well in the S-HYPE model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46DB9F0-590A-8628-220E-B9F2C5C11FBC}"/>
              </a:ext>
            </a:extLst>
          </p:cNvPr>
          <p:cNvSpPr/>
          <p:nvPr/>
        </p:nvSpPr>
        <p:spPr>
          <a:xfrm>
            <a:off x="4125267" y="3524975"/>
            <a:ext cx="575291" cy="42325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72EF133-0FDF-CF47-7986-D9D345F10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264DF-3627-76F0-A8B0-3797E5353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25" y="918861"/>
            <a:ext cx="729643" cy="729643"/>
          </a:xfrm>
          <a:prstGeom prst="rect">
            <a:avLst/>
          </a:prstGeom>
        </p:spPr>
      </p:pic>
      <p:sp>
        <p:nvSpPr>
          <p:cNvPr id="6" name="Action Button: Blank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36E5E2D-431E-E61C-7F1E-F0B763E21DDA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7" name="Action Button: Blank 2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46C9ECE-5802-2B96-78C1-5BFD03107370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9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350D85C-6A87-D1E8-EDCD-5E2FB50B5267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11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CFC5F9B-341A-1322-AF82-2E8D16BC8F4A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13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D391BF6B-8618-2CE1-52A1-BDBD00442E2A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14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1D7CEC8-1CF3-9221-0E12-9D667FF78824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15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5366813B-A047-2332-2A89-D6DFA89BCEE9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16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1B8847C-AA10-BE6F-5416-9575D30A86BC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1A95CF-4E48-6618-C8D8-838A06EB132C}"/>
              </a:ext>
            </a:extLst>
          </p:cNvPr>
          <p:cNvSpPr txBox="1"/>
          <p:nvPr/>
        </p:nvSpPr>
        <p:spPr>
          <a:xfrm>
            <a:off x="7980344" y="1593293"/>
            <a:ext cx="91851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1" dirty="0"/>
              <a:t>Abstract page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4595A4-08E0-0F3A-AF75-B4411B5C3EA5}"/>
              </a:ext>
            </a:extLst>
          </p:cNvPr>
          <p:cNvSpPr txBox="1"/>
          <p:nvPr/>
        </p:nvSpPr>
        <p:spPr>
          <a:xfrm>
            <a:off x="7018662" y="1806107"/>
            <a:ext cx="1880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b="1" dirty="0"/>
              <a:t>Contact:</a:t>
            </a:r>
          </a:p>
          <a:p>
            <a:pPr algn="r"/>
            <a:r>
              <a:rPr lang="en-GB" sz="900" dirty="0"/>
              <a:t>jiri.svatos@ec.europa.eu</a:t>
            </a:r>
          </a:p>
          <a:p>
            <a:pPr algn="r"/>
            <a:r>
              <a:rPr lang="en-GB" sz="900" dirty="0"/>
              <a:t>niclas.hjerdt@smhi.se</a:t>
            </a:r>
            <a:endParaRPr lang="en-GB" sz="900" dirty="0">
              <a:hlinkClick r:id="rId12"/>
            </a:endParaRPr>
          </a:p>
          <a:p>
            <a:pPr algn="r"/>
            <a:r>
              <a:rPr lang="en-GB" sz="900" dirty="0"/>
              <a:t>www.linkedin.com/in/jiri-svatos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43392A-7FE7-2A12-5B14-547D7B4886CA}"/>
              </a:ext>
            </a:extLst>
          </p:cNvPr>
          <p:cNvSpPr txBox="1"/>
          <p:nvPr/>
        </p:nvSpPr>
        <p:spPr>
          <a:xfrm>
            <a:off x="1765030" y="2390535"/>
            <a:ext cx="15725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/>
              <a:t>Original methodology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2B6DDF-4998-3D7F-0616-23EE0857DBB5}"/>
              </a:ext>
            </a:extLst>
          </p:cNvPr>
          <p:cNvSpPr txBox="1"/>
          <p:nvPr/>
        </p:nvSpPr>
        <p:spPr>
          <a:xfrm>
            <a:off x="5908048" y="2395429"/>
            <a:ext cx="13766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/>
              <a:t>New methodology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2495ECD-2699-C503-CE83-983FC10B48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58" y="2633785"/>
            <a:ext cx="3103929" cy="23765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D2C918B-BF63-93CF-15A5-59E4EDE599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49" y="2633785"/>
            <a:ext cx="3103929" cy="23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96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CDC7-B6A1-52ED-6CFE-2CF93A6A1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BC408-C9B4-400F-C570-A0C32A91E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[1] Lindström et al. (2010). Development and testing of the HYPE (Hydrological Predictions for the Environment) water quality model for different spatial scales. </a:t>
            </a:r>
            <a:r>
              <a:rPr lang="en-GB" i="1" dirty="0"/>
              <a:t>Hydrology Research</a:t>
            </a:r>
            <a:r>
              <a:rPr lang="en-GB" dirty="0"/>
              <a:t>, </a:t>
            </a:r>
            <a:r>
              <a:rPr lang="en-GB" i="1" dirty="0"/>
              <a:t>41</a:t>
            </a:r>
            <a:r>
              <a:rPr lang="en-GB" dirty="0"/>
              <a:t>(3-4), 295-319.</a:t>
            </a:r>
          </a:p>
          <a:p>
            <a:r>
              <a:rPr lang="en-GB" dirty="0"/>
              <a:t>[2] Fuentes-Andino et al. (2022). Exploring the potential for parameter transfer from daily to hourly time step in the HYPE model for Sweden. </a:t>
            </a:r>
            <a:r>
              <a:rPr lang="en-GB" i="1" dirty="0"/>
              <a:t>Hydrological Sciences Journal</a:t>
            </a:r>
            <a:r>
              <a:rPr lang="en-GB" dirty="0"/>
              <a:t>, </a:t>
            </a:r>
            <a:r>
              <a:rPr lang="en-GB" i="1" dirty="0"/>
              <a:t>67</a:t>
            </a:r>
            <a:r>
              <a:rPr lang="en-GB" dirty="0"/>
              <a:t>(13), 1988-2001</a:t>
            </a:r>
          </a:p>
          <a:p>
            <a:r>
              <a:rPr lang="en-GB" dirty="0"/>
              <a:t>[3] https://www.smhi.se/data/nederbord-och-fuktighet/nederbord/griddad-nederbord--och-temperaturdata</a:t>
            </a:r>
          </a:p>
          <a:p>
            <a:r>
              <a:rPr lang="en-GB" dirty="0"/>
              <a:t>[4] Bergstrand et al. (2014). Nationwide hydrological statistics for </a:t>
            </a:r>
            <a:r>
              <a:rPr lang="en-GB" dirty="0" err="1"/>
              <a:t>sweden</a:t>
            </a:r>
            <a:r>
              <a:rPr lang="en-GB" dirty="0"/>
              <a:t> with high resolution using the hydrological model s-hype. </a:t>
            </a:r>
            <a:r>
              <a:rPr lang="en-GB" i="1" dirty="0"/>
              <a:t>Hydrology Research</a:t>
            </a:r>
            <a:r>
              <a:rPr lang="en-GB" dirty="0"/>
              <a:t>, 45(3), 349–356.</a:t>
            </a:r>
          </a:p>
        </p:txBody>
      </p:sp>
    </p:spTree>
    <p:extLst>
      <p:ext uri="{BB962C8B-B14F-4D97-AF65-F5344CB8AC3E}">
        <p14:creationId xmlns:p14="http://schemas.microsoft.com/office/powerpoint/2010/main" val="4144871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dar_v5_02s">
            <a:hlinkClick r:id="" action="ppaction://media"/>
            <a:extLst>
              <a:ext uri="{FF2B5EF4-FFF2-40B4-BE49-F238E27FC236}">
                <a16:creationId xmlns:a16="http://schemas.microsoft.com/office/drawing/2014/main" id="{A29D2698-C899-2827-D72F-F328A18637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70" end="314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1190" y="855703"/>
            <a:ext cx="3112674" cy="3574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56749C-CB72-EEE6-A413-E3F957A7E238}"/>
              </a:ext>
            </a:extLst>
          </p:cNvPr>
          <p:cNvSpPr txBox="1"/>
          <p:nvPr/>
        </p:nvSpPr>
        <p:spPr>
          <a:xfrm>
            <a:off x="803598" y="3188665"/>
            <a:ext cx="3941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Flood warning system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D9E9D275-D6B8-CD40-9F67-D8C3CA3D9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CA7C8C6-7EB1-65F4-E4AB-899F8C625556}"/>
              </a:ext>
            </a:extLst>
          </p:cNvPr>
          <p:cNvCxnSpPr>
            <a:cxnSpLocks/>
          </p:cNvCxnSpPr>
          <p:nvPr/>
        </p:nvCxnSpPr>
        <p:spPr>
          <a:xfrm>
            <a:off x="2782184" y="2142288"/>
            <a:ext cx="0" cy="858924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28704DF-098A-5AA8-42B0-19FD4D8E5D45}"/>
              </a:ext>
            </a:extLst>
          </p:cNvPr>
          <p:cNvSpPr txBox="1"/>
          <p:nvPr/>
        </p:nvSpPr>
        <p:spPr>
          <a:xfrm>
            <a:off x="714146" y="847888"/>
            <a:ext cx="3941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25 years of impact data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B0DF7D-461A-F8CB-A756-3BD2F6F53A44}"/>
              </a:ext>
            </a:extLst>
          </p:cNvPr>
          <p:cNvSpPr txBox="1"/>
          <p:nvPr/>
        </p:nvSpPr>
        <p:spPr>
          <a:xfrm>
            <a:off x="880831" y="1269065"/>
            <a:ext cx="4005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~10 000 records of emergency service responses and flood-affected roads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CF36F4-3F41-AE89-45E8-80326FA8C897}"/>
              </a:ext>
            </a:extLst>
          </p:cNvPr>
          <p:cNvSpPr txBox="1"/>
          <p:nvPr/>
        </p:nvSpPr>
        <p:spPr>
          <a:xfrm>
            <a:off x="970281" y="3618770"/>
            <a:ext cx="40391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What type of flood events </a:t>
            </a:r>
            <a:r>
              <a:rPr lang="cs-CZ" sz="1600" dirty="0"/>
              <a:t>are </a:t>
            </a:r>
            <a:r>
              <a:rPr lang="cs-CZ" sz="1600" dirty="0" err="1"/>
              <a:t>handled</a:t>
            </a:r>
            <a:r>
              <a:rPr lang="en-GB" sz="1600" dirty="0"/>
              <a:t> well and how can it be improved?</a:t>
            </a:r>
          </a:p>
        </p:txBody>
      </p:sp>
    </p:spTree>
    <p:extLst>
      <p:ext uri="{BB962C8B-B14F-4D97-AF65-F5344CB8AC3E}">
        <p14:creationId xmlns:p14="http://schemas.microsoft.com/office/powerpoint/2010/main" val="309629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F8A45-1E6D-0798-EBCF-EBD343597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C0EAB5-E42D-B628-806B-2404439E5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15" y="1029401"/>
            <a:ext cx="3924300" cy="3711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427BC3-DBB6-36BF-07B1-A1940956E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095768" cy="994172"/>
          </a:xfrm>
        </p:spPr>
        <p:txBody>
          <a:bodyPr>
            <a:normAutofit/>
          </a:bodyPr>
          <a:lstStyle/>
          <a:p>
            <a:r>
              <a:rPr lang="en-GB" dirty="0"/>
              <a:t>Very few impacts explained by warnings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8BACCC6-C3AD-DF68-9FBF-D53ECB3A2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501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6CB4A-E77E-383A-E12D-3E171B891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65B60D-43E8-1186-B009-A74BCA907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2" y="1029401"/>
            <a:ext cx="4628360" cy="3705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648AF8-8DF6-6191-8335-B2C3A0A68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095768" cy="994172"/>
          </a:xfrm>
        </p:spPr>
        <p:txBody>
          <a:bodyPr>
            <a:normAutofit/>
          </a:bodyPr>
          <a:lstStyle/>
          <a:p>
            <a:r>
              <a:rPr lang="en-GB" dirty="0"/>
              <a:t>Very few impacts explained by warnings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14952-766D-C9EB-F070-89CFE7494B52}"/>
              </a:ext>
            </a:extLst>
          </p:cNvPr>
          <p:cNvSpPr txBox="1"/>
          <p:nvPr/>
        </p:nvSpPr>
        <p:spPr>
          <a:xfrm>
            <a:off x="628651" y="1634179"/>
            <a:ext cx="3154513" cy="1592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1950" dirty="0"/>
              <a:t>Filter impact data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950" dirty="0"/>
              <a:t>Use sub-daily hydrological model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950" dirty="0"/>
              <a:t>Focus on outputs beyond streamflow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5A0D117-2C6D-96DB-0D69-B0DAFF05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DAD2B1-232B-59BF-85A3-EC68185C2738}"/>
              </a:ext>
            </a:extLst>
          </p:cNvPr>
          <p:cNvSpPr txBox="1"/>
          <p:nvPr/>
        </p:nvSpPr>
        <p:spPr>
          <a:xfrm>
            <a:off x="628650" y="1268016"/>
            <a:ext cx="3154513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50" b="1" dirty="0"/>
              <a:t>Lessons learnt:</a:t>
            </a:r>
          </a:p>
        </p:txBody>
      </p:sp>
    </p:spTree>
    <p:extLst>
      <p:ext uri="{BB962C8B-B14F-4D97-AF65-F5344CB8AC3E}">
        <p14:creationId xmlns:p14="http://schemas.microsoft.com/office/powerpoint/2010/main" val="1474020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57C5-B585-D389-2A95-8868FEC0F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adar_v5_02s">
            <a:hlinkClick r:id="" action="ppaction://media"/>
            <a:extLst>
              <a:ext uri="{FF2B5EF4-FFF2-40B4-BE49-F238E27FC236}">
                <a16:creationId xmlns:a16="http://schemas.microsoft.com/office/drawing/2014/main" id="{B257562A-BF39-6CB8-AFF5-98985B9F74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7674" y="1762153"/>
            <a:ext cx="2683032" cy="308154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E6ADECC-87D7-530B-39EB-879656A97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95" y="310673"/>
            <a:ext cx="5543172" cy="994172"/>
          </a:xfrm>
        </p:spPr>
        <p:txBody>
          <a:bodyPr>
            <a:noAutofit/>
          </a:bodyPr>
          <a:lstStyle/>
          <a:p>
            <a:r>
              <a:rPr lang="en-GB" sz="2800" b="1" dirty="0"/>
              <a:t>Insights on using flood impact data for evaluating hydrometeorological warnings in Sweden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8467A1-D8A2-E68B-8A58-AEDB1E0D05EC}"/>
              </a:ext>
            </a:extLst>
          </p:cNvPr>
          <p:cNvSpPr txBox="1"/>
          <p:nvPr/>
        </p:nvSpPr>
        <p:spPr>
          <a:xfrm>
            <a:off x="303294" y="1409197"/>
            <a:ext cx="45166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/>
              <a:t>J. Svatoš, S. Karimi, R. van de Beek, J. Olsson, N. Hjerdt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AC1506-B8C0-BBE6-7C46-293E7FFF2C12}"/>
              </a:ext>
            </a:extLst>
          </p:cNvPr>
          <p:cNvSpPr txBox="1"/>
          <p:nvPr/>
        </p:nvSpPr>
        <p:spPr>
          <a:xfrm>
            <a:off x="3098327" y="1919573"/>
            <a:ext cx="2245018" cy="9194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600" dirty="0"/>
              <a:t>How to </a:t>
            </a:r>
            <a:r>
              <a:rPr lang="en-GB" sz="1600" dirty="0">
                <a:solidFill>
                  <a:schemeClr val="tx1"/>
                </a:solidFill>
              </a:rPr>
              <a:t>use</a:t>
            </a:r>
            <a:r>
              <a:rPr lang="en-GB" sz="1600" b="1" dirty="0">
                <a:solidFill>
                  <a:schemeClr val="accent3"/>
                </a:solidFill>
              </a:rPr>
              <a:t> impact data </a:t>
            </a:r>
            <a:r>
              <a:rPr lang="en-GB" sz="1600" dirty="0">
                <a:solidFill>
                  <a:schemeClr val="tx1"/>
                </a:solidFill>
              </a:rPr>
              <a:t>to </a:t>
            </a:r>
            <a:r>
              <a:rPr lang="en-GB" sz="1600" b="1" dirty="0">
                <a:solidFill>
                  <a:schemeClr val="accent3"/>
                </a:solidFill>
              </a:rPr>
              <a:t>improve the warning system</a:t>
            </a:r>
            <a:r>
              <a:rPr lang="en-GB" sz="16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F7F3B-0AAD-64CD-622C-7D4017A9109E}"/>
              </a:ext>
            </a:extLst>
          </p:cNvPr>
          <p:cNvSpPr txBox="1"/>
          <p:nvPr/>
        </p:nvSpPr>
        <p:spPr>
          <a:xfrm>
            <a:off x="713173" y="1919573"/>
            <a:ext cx="2117410" cy="9194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600" dirty="0"/>
              <a:t>Do </a:t>
            </a:r>
            <a:r>
              <a:rPr lang="en-GB" sz="1600" b="1" dirty="0">
                <a:solidFill>
                  <a:schemeClr val="accent3"/>
                </a:solidFill>
              </a:rPr>
              <a:t>flood warnings </a:t>
            </a:r>
            <a:r>
              <a:rPr lang="en-GB" sz="1600" dirty="0"/>
              <a:t>correspond with </a:t>
            </a:r>
            <a:r>
              <a:rPr lang="en-GB" sz="1600" b="1" dirty="0">
                <a:solidFill>
                  <a:schemeClr val="accent3"/>
                </a:solidFill>
              </a:rPr>
              <a:t>recorded impacts</a:t>
            </a:r>
            <a:r>
              <a:rPr lang="en-GB" sz="1600" dirty="0"/>
              <a:t>?</a:t>
            </a:r>
          </a:p>
        </p:txBody>
      </p:sp>
      <p:sp>
        <p:nvSpPr>
          <p:cNvPr id="8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92C47B3-7AB1-85CE-A115-A3ED2E14301F}"/>
              </a:ext>
            </a:extLst>
          </p:cNvPr>
          <p:cNvSpPr/>
          <p:nvPr/>
        </p:nvSpPr>
        <p:spPr>
          <a:xfrm>
            <a:off x="2189969" y="3126740"/>
            <a:ext cx="1571479" cy="479200"/>
          </a:xfrm>
          <a:prstGeom prst="chevron">
            <a:avLst>
              <a:gd name="adj" fmla="val 36643"/>
            </a:avLst>
          </a:prstGeom>
          <a:solidFill>
            <a:srgbClr val="D1EFC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Benefit of filtering impact data</a:t>
            </a:r>
          </a:p>
        </p:txBody>
      </p:sp>
      <p:sp>
        <p:nvSpPr>
          <p:cNvPr id="9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A165B24F-05D4-9406-D526-5EFB49445A39}"/>
              </a:ext>
            </a:extLst>
          </p:cNvPr>
          <p:cNvSpPr/>
          <p:nvPr/>
        </p:nvSpPr>
        <p:spPr>
          <a:xfrm>
            <a:off x="909122" y="3656964"/>
            <a:ext cx="1459961" cy="645639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Evaluation of the existing warning system</a:t>
            </a:r>
          </a:p>
        </p:txBody>
      </p:sp>
      <p:sp>
        <p:nvSpPr>
          <p:cNvPr id="11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81BF0FA-A31A-CB9D-7EEE-11E12FD69233}"/>
              </a:ext>
            </a:extLst>
          </p:cNvPr>
          <p:cNvSpPr/>
          <p:nvPr/>
        </p:nvSpPr>
        <p:spPr>
          <a:xfrm>
            <a:off x="145800" y="3656976"/>
            <a:ext cx="940575" cy="645640"/>
          </a:xfrm>
          <a:prstGeom prst="homePlate">
            <a:avLst>
              <a:gd name="adj" fmla="val 36685"/>
            </a:avLst>
          </a:prstGeom>
          <a:solidFill>
            <a:srgbClr val="D1EFC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7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A6A4D17-3F2F-1798-857D-57AF15B2D1B3}"/>
              </a:ext>
            </a:extLst>
          </p:cNvPr>
          <p:cNvSpPr/>
          <p:nvPr/>
        </p:nvSpPr>
        <p:spPr>
          <a:xfrm>
            <a:off x="2191751" y="3656965"/>
            <a:ext cx="1634467" cy="645639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Benefit of sub-daily hydrological model</a:t>
            </a:r>
          </a:p>
        </p:txBody>
      </p:sp>
      <p:sp>
        <p:nvSpPr>
          <p:cNvPr id="15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D7A71FB4-DE9C-884A-F80F-54BADFFD48D4}"/>
              </a:ext>
            </a:extLst>
          </p:cNvPr>
          <p:cNvSpPr/>
          <p:nvPr/>
        </p:nvSpPr>
        <p:spPr>
          <a:xfrm>
            <a:off x="3646542" y="3656964"/>
            <a:ext cx="1459961" cy="645639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Case study:</a:t>
            </a:r>
          </a:p>
          <a:p>
            <a:pPr algn="ctr"/>
            <a:r>
              <a:rPr lang="en-GB" sz="1000" b="1" dirty="0" err="1">
                <a:solidFill>
                  <a:schemeClr val="tx1"/>
                </a:solidFill>
              </a:rPr>
              <a:t>Västernorrland</a:t>
            </a:r>
            <a:r>
              <a:rPr lang="en-GB" sz="1000" b="1" dirty="0">
                <a:solidFill>
                  <a:schemeClr val="tx1"/>
                </a:solidFill>
              </a:rPr>
              <a:t> cloudburst September 2025</a:t>
            </a:r>
          </a:p>
        </p:txBody>
      </p:sp>
      <p:sp>
        <p:nvSpPr>
          <p:cNvPr id="17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D6CD5292-A179-0D3B-ECA1-22261E7B291E}"/>
              </a:ext>
            </a:extLst>
          </p:cNvPr>
          <p:cNvSpPr/>
          <p:nvPr/>
        </p:nvSpPr>
        <p:spPr>
          <a:xfrm>
            <a:off x="2189970" y="4353627"/>
            <a:ext cx="1571478" cy="479200"/>
          </a:xfrm>
          <a:prstGeom prst="chevron">
            <a:avLst>
              <a:gd name="adj" fmla="val 36643"/>
            </a:avLst>
          </a:prstGeom>
          <a:solidFill>
            <a:srgbClr val="D1EFC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Benefit of outputs beyond streamflow</a:t>
            </a:r>
          </a:p>
        </p:txBody>
      </p:sp>
      <p:sp>
        <p:nvSpPr>
          <p:cNvPr id="20" name="Action Button: Blank 21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9F62D72D-18AC-5AF7-3AEC-B89F2A58E6AB}"/>
              </a:ext>
            </a:extLst>
          </p:cNvPr>
          <p:cNvSpPr/>
          <p:nvPr/>
        </p:nvSpPr>
        <p:spPr>
          <a:xfrm>
            <a:off x="4922763" y="3656964"/>
            <a:ext cx="1058061" cy="645639"/>
          </a:xfrm>
          <a:custGeom>
            <a:avLst/>
            <a:gdLst>
              <a:gd name="csX0" fmla="*/ 0 w 1292376"/>
              <a:gd name="csY0" fmla="*/ 0 h 645639"/>
              <a:gd name="csX1" fmla="*/ 1055530 w 1292376"/>
              <a:gd name="csY1" fmla="*/ 0 h 645639"/>
              <a:gd name="csX2" fmla="*/ 1292376 w 1292376"/>
              <a:gd name="csY2" fmla="*/ 322820 h 645639"/>
              <a:gd name="csX3" fmla="*/ 1055530 w 1292376"/>
              <a:gd name="csY3" fmla="*/ 645639 h 645639"/>
              <a:gd name="csX4" fmla="*/ 0 w 1292376"/>
              <a:gd name="csY4" fmla="*/ 645639 h 645639"/>
              <a:gd name="csX5" fmla="*/ 236846 w 1292376"/>
              <a:gd name="csY5" fmla="*/ 322820 h 645639"/>
              <a:gd name="csX6" fmla="*/ 0 w 1292376"/>
              <a:gd name="csY6" fmla="*/ 0 h 645639"/>
              <a:gd name="csX0" fmla="*/ 0 w 1058061"/>
              <a:gd name="csY0" fmla="*/ 0 h 645639"/>
              <a:gd name="csX1" fmla="*/ 1055530 w 1058061"/>
              <a:gd name="csY1" fmla="*/ 0 h 645639"/>
              <a:gd name="csX2" fmla="*/ 1058061 w 1058061"/>
              <a:gd name="csY2" fmla="*/ 320915 h 645639"/>
              <a:gd name="csX3" fmla="*/ 1055530 w 1058061"/>
              <a:gd name="csY3" fmla="*/ 645639 h 645639"/>
              <a:gd name="csX4" fmla="*/ 0 w 1058061"/>
              <a:gd name="csY4" fmla="*/ 645639 h 645639"/>
              <a:gd name="csX5" fmla="*/ 236846 w 1058061"/>
              <a:gd name="csY5" fmla="*/ 322820 h 645639"/>
              <a:gd name="csX6" fmla="*/ 0 w 1058061"/>
              <a:gd name="csY6" fmla="*/ 0 h 6456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058061" h="645639">
                <a:moveTo>
                  <a:pt x="0" y="0"/>
                </a:moveTo>
                <a:lnTo>
                  <a:pt x="1055530" y="0"/>
                </a:lnTo>
                <a:cubicBezTo>
                  <a:pt x="1056374" y="106972"/>
                  <a:pt x="1057217" y="213943"/>
                  <a:pt x="1058061" y="320915"/>
                </a:cubicBezTo>
                <a:cubicBezTo>
                  <a:pt x="1057217" y="429156"/>
                  <a:pt x="1056374" y="537398"/>
                  <a:pt x="1055530" y="645639"/>
                </a:cubicBezTo>
                <a:lnTo>
                  <a:pt x="0" y="645639"/>
                </a:lnTo>
                <a:lnTo>
                  <a:pt x="236846" y="322820"/>
                </a:lnTo>
                <a:lnTo>
                  <a:pt x="0" y="0"/>
                </a:lnTo>
                <a:close/>
              </a:path>
            </a:pathLst>
          </a:custGeom>
          <a:solidFill>
            <a:srgbClr val="D1EFC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        Conclusion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4F8561B-5AFB-BA1E-80A0-7BD57E61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172" y="420833"/>
            <a:ext cx="961683" cy="38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D32B30-102C-E49F-6FAB-142C18D086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274" y="1041087"/>
            <a:ext cx="1593479" cy="4723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A7B1B2-0CAF-DF13-39CA-BFF7322193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86" y="1197794"/>
            <a:ext cx="963019" cy="2481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3C0BD7-3D3B-C174-7D6C-9FBE11EB65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76312" y="299807"/>
            <a:ext cx="464393" cy="650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0DC0296-89BE-5F46-E13D-30C503FCBB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1561" y="299808"/>
            <a:ext cx="488063" cy="65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E19C8-F687-4E03-8CA8-3BFB5BC43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A87CC8-E695-D55F-61BB-9AB3D7F5AA8B}"/>
              </a:ext>
            </a:extLst>
          </p:cNvPr>
          <p:cNvSpPr txBox="1"/>
          <p:nvPr/>
        </p:nvSpPr>
        <p:spPr>
          <a:xfrm>
            <a:off x="269422" y="2996833"/>
            <a:ext cx="2283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Emergency service responses (MSB)</a:t>
            </a:r>
          </a:p>
        </p:txBody>
      </p:sp>
      <p:pic>
        <p:nvPicPr>
          <p:cNvPr id="2050" name="Picture 2" descr="Röd vädervarning för område norr om Gävle">
            <a:extLst>
              <a:ext uri="{FF2B5EF4-FFF2-40B4-BE49-F238E27FC236}">
                <a16:creationId xmlns:a16="http://schemas.microsoft.com/office/drawing/2014/main" id="{CAF3F4B9-10AD-EB0A-8532-89EF207CE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r="2824"/>
          <a:stretch>
            <a:fillRect/>
          </a:stretch>
        </p:blipFill>
        <p:spPr bwMode="auto">
          <a:xfrm>
            <a:off x="379310" y="3669896"/>
            <a:ext cx="1850335" cy="11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0614C-7346-E81C-C218-68189AB181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78"/>
          <a:stretch>
            <a:fillRect/>
          </a:stretch>
        </p:blipFill>
        <p:spPr>
          <a:xfrm>
            <a:off x="3096720" y="1676508"/>
            <a:ext cx="5777858" cy="301827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A542794-2019-2FCC-67C1-A0E25575C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3FB88D-0CE6-5E8E-C91A-22BA84013BF3}"/>
              </a:ext>
            </a:extLst>
          </p:cNvPr>
          <p:cNvSpPr txBox="1"/>
          <p:nvPr/>
        </p:nvSpPr>
        <p:spPr>
          <a:xfrm>
            <a:off x="6489950" y="996995"/>
            <a:ext cx="238462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</a:rPr>
              <a:t>Severity code: 1-7 </a:t>
            </a:r>
          </a:p>
          <a:p>
            <a:r>
              <a:rPr lang="en-GB" sz="1600" dirty="0">
                <a:solidFill>
                  <a:srgbClr val="C00000"/>
                </a:solidFill>
              </a:rPr>
              <a:t>(little – very large impact)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33D637-DC3A-9680-D4A0-6EC5F7B3CEEC}"/>
              </a:ext>
            </a:extLst>
          </p:cNvPr>
          <p:cNvSpPr txBox="1"/>
          <p:nvPr/>
        </p:nvSpPr>
        <p:spPr>
          <a:xfrm>
            <a:off x="6774181" y="1928504"/>
            <a:ext cx="129540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</a:rPr>
              <a:t>Coordinates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BE2F1-80B1-DDAB-C14A-3DA84B3AB1AE}"/>
              </a:ext>
            </a:extLst>
          </p:cNvPr>
          <p:cNvSpPr txBox="1"/>
          <p:nvPr/>
        </p:nvSpPr>
        <p:spPr>
          <a:xfrm>
            <a:off x="4165831" y="1928505"/>
            <a:ext cx="64063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</a:rPr>
              <a:t>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76C158-697E-5745-B19E-30E7BE8E224A}"/>
              </a:ext>
            </a:extLst>
          </p:cNvPr>
          <p:cNvSpPr txBox="1"/>
          <p:nvPr/>
        </p:nvSpPr>
        <p:spPr>
          <a:xfrm>
            <a:off x="269422" y="891256"/>
            <a:ext cx="2478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Flood-affected roads (</a:t>
            </a:r>
            <a:r>
              <a:rPr lang="en-GB" b="1" dirty="0" err="1"/>
              <a:t>TrV</a:t>
            </a:r>
            <a:r>
              <a:rPr lang="en-GB" b="1" dirty="0"/>
              <a:t>)</a:t>
            </a:r>
          </a:p>
        </p:txBody>
      </p:sp>
      <p:pic>
        <p:nvPicPr>
          <p:cNvPr id="18" name="Picture 17" descr="A road sign in water&#10;&#10;AI-generated content may be incorrect.">
            <a:extLst>
              <a:ext uri="{FF2B5EF4-FFF2-40B4-BE49-F238E27FC236}">
                <a16:creationId xmlns:a16="http://schemas.microsoft.com/office/drawing/2014/main" id="{0F0FE9CA-E869-9646-2282-2D53D9410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0" y="1552852"/>
            <a:ext cx="1783675" cy="1187630"/>
          </a:xfrm>
          <a:prstGeom prst="rect">
            <a:avLst/>
          </a:prstGeom>
        </p:spPr>
      </p:pic>
      <p:sp>
        <p:nvSpPr>
          <p:cNvPr id="5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C7DFAEA-CB53-9B3C-B929-5D7DF5F3685F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4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BE429E7-28C3-2D36-6125-1A24FB77EBDB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7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275C5649-635F-0642-8104-384895873480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8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DBA7A359-A3FC-5013-0D46-0BD887715A10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9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E30FD363-1150-996C-5181-8629674702FB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13" name="Action Button: Blank 21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3DA0EA61-63FE-1578-F73A-73957D9EFFE1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14" name="Action Button: Blank 21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BE478DF3-FA96-F060-0AAD-00E440E1BB8E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21" name="Action Button: Blank 2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6668CE43-DC69-73E0-3EA3-732560F82056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BFA9AAD-A290-050A-98C9-F0DB95CBB370}"/>
              </a:ext>
            </a:extLst>
          </p:cNvPr>
          <p:cNvSpPr txBox="1">
            <a:spLocks/>
          </p:cNvSpPr>
          <p:nvPr/>
        </p:nvSpPr>
        <p:spPr>
          <a:xfrm>
            <a:off x="269422" y="337890"/>
            <a:ext cx="78867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Flood impact data</a:t>
            </a:r>
          </a:p>
        </p:txBody>
      </p:sp>
    </p:spTree>
    <p:extLst>
      <p:ext uri="{BB962C8B-B14F-4D97-AF65-F5344CB8AC3E}">
        <p14:creationId xmlns:p14="http://schemas.microsoft.com/office/powerpoint/2010/main" val="798153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0C841-BD30-E2C2-E8B1-7354D211D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C0D520-4CD7-2650-D7DB-D8C92B66F7B7}"/>
              </a:ext>
            </a:extLst>
          </p:cNvPr>
          <p:cNvSpPr txBox="1"/>
          <p:nvPr/>
        </p:nvSpPr>
        <p:spPr>
          <a:xfrm>
            <a:off x="269422" y="891256"/>
            <a:ext cx="2478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Flood-affected roads (</a:t>
            </a:r>
            <a:r>
              <a:rPr lang="en-GB" b="1" dirty="0" err="1"/>
              <a:t>TrV</a:t>
            </a:r>
            <a:r>
              <a:rPr lang="en-GB" b="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A1BEB7-8D88-26F1-E5F5-C59FCBEB6911}"/>
              </a:ext>
            </a:extLst>
          </p:cNvPr>
          <p:cNvSpPr txBox="1"/>
          <p:nvPr/>
        </p:nvSpPr>
        <p:spPr>
          <a:xfrm>
            <a:off x="269422" y="2996833"/>
            <a:ext cx="2283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Emergency service responses (MSB)</a:t>
            </a:r>
          </a:p>
        </p:txBody>
      </p:sp>
      <p:pic>
        <p:nvPicPr>
          <p:cNvPr id="8" name="Picture 7" descr="A road sign in water&#10;&#10;AI-generated content may be incorrect.">
            <a:extLst>
              <a:ext uri="{FF2B5EF4-FFF2-40B4-BE49-F238E27FC236}">
                <a16:creationId xmlns:a16="http://schemas.microsoft.com/office/drawing/2014/main" id="{4B6960E3-B8D1-AFE5-9BA4-74030B8D7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0" y="1552852"/>
            <a:ext cx="1783675" cy="1187630"/>
          </a:xfrm>
          <a:prstGeom prst="rect">
            <a:avLst/>
          </a:prstGeom>
        </p:spPr>
      </p:pic>
      <p:pic>
        <p:nvPicPr>
          <p:cNvPr id="2050" name="Picture 2" descr="Röd vädervarning för område norr om Gävle">
            <a:extLst>
              <a:ext uri="{FF2B5EF4-FFF2-40B4-BE49-F238E27FC236}">
                <a16:creationId xmlns:a16="http://schemas.microsoft.com/office/drawing/2014/main" id="{FD8EE2FE-904D-1034-0DC8-8AA743CFA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r="2824"/>
          <a:stretch>
            <a:fillRect/>
          </a:stretch>
        </p:blipFill>
        <p:spPr bwMode="auto">
          <a:xfrm>
            <a:off x="379310" y="3669896"/>
            <a:ext cx="1850335" cy="11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5A9786C-8A2E-F137-D562-FE1C9A17B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929878-90BE-A36C-56DD-45DA25DF5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79" y="1383698"/>
            <a:ext cx="5424584" cy="35851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010E13A-378E-787B-B50B-491ABA6C33C7}"/>
              </a:ext>
            </a:extLst>
          </p:cNvPr>
          <p:cNvSpPr txBox="1"/>
          <p:nvPr/>
        </p:nvSpPr>
        <p:spPr>
          <a:xfrm>
            <a:off x="4525358" y="108490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In total ~10 000 records over 25 years </a:t>
            </a:r>
          </a:p>
        </p:txBody>
      </p:sp>
      <p:sp>
        <p:nvSpPr>
          <p:cNvPr id="2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BA2BDCE-616B-C413-3337-A06F57FA5DBD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4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7DC99C33-70AE-3F71-ED4F-726D9E48D9AA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7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5B31996B-11D0-CC7A-86BE-DEB1AF3F828D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9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BCC955B5-D6AD-C16E-D651-0021C893B572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10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2C7153CA-26AD-71B7-201A-BE5302EB868A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12" name="Action Button: Blank 21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4DCCE14D-0A0A-4164-5639-D233D5B066A9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13" name="Action Button: Blank 21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26B18896-3EDF-D744-4AD5-72EC369EA007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14" name="Action Button: Blank 2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2D7BC2B-58FE-9FC8-B391-346EBDAFEAEF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2CF526F-9897-328E-52BC-07BFAF8B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22" y="337890"/>
            <a:ext cx="7886700" cy="540000"/>
          </a:xfrm>
        </p:spPr>
        <p:txBody>
          <a:bodyPr>
            <a:noAutofit/>
          </a:bodyPr>
          <a:lstStyle/>
          <a:p>
            <a:r>
              <a:rPr lang="en-GB" dirty="0"/>
              <a:t>Flood impact data</a:t>
            </a:r>
          </a:p>
        </p:txBody>
      </p:sp>
    </p:spTree>
    <p:extLst>
      <p:ext uri="{BB962C8B-B14F-4D97-AF65-F5344CB8AC3E}">
        <p14:creationId xmlns:p14="http://schemas.microsoft.com/office/powerpoint/2010/main" val="20764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6DA1-DE60-59C5-3E94-1D84B248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Flood-related warnings at SMHI</a:t>
            </a:r>
          </a:p>
        </p:txBody>
      </p:sp>
      <p:pic>
        <p:nvPicPr>
          <p:cNvPr id="9" name="Picture 8" descr="A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0F018C7F-0B20-7418-34C0-CDA449AD8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29" y="1356747"/>
            <a:ext cx="8048742" cy="197100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2912505-3ADC-E35D-8F81-BA075B180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54" y="362575"/>
            <a:ext cx="812529" cy="3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DD062B-322F-216D-CA39-69F494AF0904}"/>
              </a:ext>
            </a:extLst>
          </p:cNvPr>
          <p:cNvSpPr txBox="1"/>
          <p:nvPr/>
        </p:nvSpPr>
        <p:spPr>
          <a:xfrm>
            <a:off x="444152" y="3654926"/>
            <a:ext cx="62904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This study considered if hindcast data exceeded thresholds on the day of impact or the day before in the </a:t>
            </a:r>
            <a:r>
              <a:rPr lang="en-GB" sz="1600" b="1" dirty="0" err="1"/>
              <a:t>subcatchment</a:t>
            </a:r>
            <a:r>
              <a:rPr lang="en-GB" sz="1600" b="1" dirty="0"/>
              <a:t> of the impact, not if warnings were actually issued</a:t>
            </a:r>
          </a:p>
        </p:txBody>
      </p:sp>
      <p:sp>
        <p:nvSpPr>
          <p:cNvPr id="12" name="Rectangle: Rounded Corners 1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E34FD6A-4A2C-A7E2-6895-2D12B430716D}"/>
              </a:ext>
            </a:extLst>
          </p:cNvPr>
          <p:cNvSpPr/>
          <p:nvPr/>
        </p:nvSpPr>
        <p:spPr>
          <a:xfrm>
            <a:off x="6858000" y="3723714"/>
            <a:ext cx="1938683" cy="693420"/>
          </a:xfrm>
          <a:prstGeom prst="roundRect">
            <a:avLst/>
          </a:prstGeom>
          <a:solidFill>
            <a:srgbClr val="D1EFC7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Click here for a comparison of exceeded thresholds and issued warnings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" name="Action Button: Blank 2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84B7E4E-F73D-90B1-F1FD-97306595B246}"/>
              </a:ext>
            </a:extLst>
          </p:cNvPr>
          <p:cNvSpPr/>
          <p:nvPr/>
        </p:nvSpPr>
        <p:spPr>
          <a:xfrm>
            <a:off x="0" y="0"/>
            <a:ext cx="792000" cy="198576"/>
          </a:xfrm>
          <a:prstGeom prst="homePlate">
            <a:avLst>
              <a:gd name="adj" fmla="val 3668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4" name="Action Button: Blank 2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0B69190-FF2C-3354-75FA-8913EBFA3635}"/>
              </a:ext>
            </a:extLst>
          </p:cNvPr>
          <p:cNvSpPr/>
          <p:nvPr/>
        </p:nvSpPr>
        <p:spPr>
          <a:xfrm>
            <a:off x="674174" y="0"/>
            <a:ext cx="905300" cy="198576"/>
          </a:xfrm>
          <a:prstGeom prst="chevron">
            <a:avLst>
              <a:gd name="adj" fmla="val 36684"/>
            </a:avLst>
          </a:prstGeom>
          <a:solidFill>
            <a:srgbClr val="D1EFC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6" name="Action Button: Blank 2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864210B8-CC93-53F7-46F6-8437FC022D6E}"/>
              </a:ext>
            </a:extLst>
          </p:cNvPr>
          <p:cNvSpPr/>
          <p:nvPr/>
        </p:nvSpPr>
        <p:spPr>
          <a:xfrm>
            <a:off x="1489902" y="0"/>
            <a:ext cx="84943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Evaluation</a:t>
            </a:r>
          </a:p>
        </p:txBody>
      </p:sp>
      <p:sp>
        <p:nvSpPr>
          <p:cNvPr id="8" name="Action Button: Blank 2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85305B7-F466-B1EF-143B-704CB0BD6032}"/>
              </a:ext>
            </a:extLst>
          </p:cNvPr>
          <p:cNvSpPr/>
          <p:nvPr/>
        </p:nvSpPr>
        <p:spPr>
          <a:xfrm>
            <a:off x="2239185" y="0"/>
            <a:ext cx="106236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Impact filtering</a:t>
            </a:r>
          </a:p>
        </p:txBody>
      </p:sp>
      <p:sp>
        <p:nvSpPr>
          <p:cNvPr id="10" name="Action Button: Blank 2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258BFB50-5653-8A1D-14AF-91A2335799B3}"/>
              </a:ext>
            </a:extLst>
          </p:cNvPr>
          <p:cNvSpPr/>
          <p:nvPr/>
        </p:nvSpPr>
        <p:spPr>
          <a:xfrm>
            <a:off x="3203788" y="0"/>
            <a:ext cx="1096275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Sub-daily model</a:t>
            </a:r>
          </a:p>
        </p:txBody>
      </p:sp>
      <p:sp>
        <p:nvSpPr>
          <p:cNvPr id="19" name="Action Button: Blank 2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C0F8EDA4-F8E2-8685-5361-B42B57E3DEEE}"/>
              </a:ext>
            </a:extLst>
          </p:cNvPr>
          <p:cNvSpPr/>
          <p:nvPr/>
        </p:nvSpPr>
        <p:spPr>
          <a:xfrm>
            <a:off x="4224485" y="0"/>
            <a:ext cx="1201306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Beyond streamflow</a:t>
            </a:r>
          </a:p>
        </p:txBody>
      </p:sp>
      <p:sp>
        <p:nvSpPr>
          <p:cNvPr id="20" name="Action Button: Blank 21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8AD800D2-E3C3-1AD2-F35B-3E47954A9180}"/>
              </a:ext>
            </a:extLst>
          </p:cNvPr>
          <p:cNvSpPr/>
          <p:nvPr/>
        </p:nvSpPr>
        <p:spPr>
          <a:xfrm>
            <a:off x="5334972" y="0"/>
            <a:ext cx="828718" cy="198576"/>
          </a:xfrm>
          <a:prstGeom prst="chevron">
            <a:avLst>
              <a:gd name="adj" fmla="val 3668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Case study</a:t>
            </a:r>
          </a:p>
        </p:txBody>
      </p:sp>
      <p:sp>
        <p:nvSpPr>
          <p:cNvPr id="21" name="Action Button: Blank 21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77E37AC5-41EE-98F4-2992-8233897B9755}"/>
              </a:ext>
            </a:extLst>
          </p:cNvPr>
          <p:cNvSpPr/>
          <p:nvPr/>
        </p:nvSpPr>
        <p:spPr>
          <a:xfrm>
            <a:off x="6066808" y="0"/>
            <a:ext cx="855962" cy="198576"/>
          </a:xfrm>
          <a:custGeom>
            <a:avLst/>
            <a:gdLst>
              <a:gd name="csX0" fmla="*/ 0 w 928352"/>
              <a:gd name="csY0" fmla="*/ 0 h 198576"/>
              <a:gd name="csX1" fmla="*/ 855506 w 928352"/>
              <a:gd name="csY1" fmla="*/ 0 h 198576"/>
              <a:gd name="csX2" fmla="*/ 928352 w 928352"/>
              <a:gd name="csY2" fmla="*/ 99288 h 198576"/>
              <a:gd name="csX3" fmla="*/ 855506 w 928352"/>
              <a:gd name="csY3" fmla="*/ 198576 h 198576"/>
              <a:gd name="csX4" fmla="*/ 0 w 928352"/>
              <a:gd name="csY4" fmla="*/ 198576 h 198576"/>
              <a:gd name="csX5" fmla="*/ 72846 w 928352"/>
              <a:gd name="csY5" fmla="*/ 99288 h 198576"/>
              <a:gd name="csX6" fmla="*/ 0 w 928352"/>
              <a:gd name="csY6" fmla="*/ 0 h 198576"/>
              <a:gd name="csX0" fmla="*/ 0 w 859772"/>
              <a:gd name="csY0" fmla="*/ 0 h 198576"/>
              <a:gd name="csX1" fmla="*/ 855506 w 859772"/>
              <a:gd name="csY1" fmla="*/ 0 h 198576"/>
              <a:gd name="csX2" fmla="*/ 859772 w 859772"/>
              <a:gd name="csY2" fmla="*/ 110718 h 198576"/>
              <a:gd name="csX3" fmla="*/ 855506 w 859772"/>
              <a:gd name="csY3" fmla="*/ 198576 h 198576"/>
              <a:gd name="csX4" fmla="*/ 0 w 859772"/>
              <a:gd name="csY4" fmla="*/ 198576 h 198576"/>
              <a:gd name="csX5" fmla="*/ 72846 w 859772"/>
              <a:gd name="csY5" fmla="*/ 99288 h 198576"/>
              <a:gd name="csX6" fmla="*/ 0 w 859772"/>
              <a:gd name="csY6" fmla="*/ 0 h 198576"/>
              <a:gd name="csX0" fmla="*/ 0 w 855962"/>
              <a:gd name="csY0" fmla="*/ 0 h 198576"/>
              <a:gd name="csX1" fmla="*/ 855506 w 855962"/>
              <a:gd name="csY1" fmla="*/ 0 h 198576"/>
              <a:gd name="csX2" fmla="*/ 855962 w 855962"/>
              <a:gd name="csY2" fmla="*/ 97383 h 198576"/>
              <a:gd name="csX3" fmla="*/ 855506 w 855962"/>
              <a:gd name="csY3" fmla="*/ 198576 h 198576"/>
              <a:gd name="csX4" fmla="*/ 0 w 855962"/>
              <a:gd name="csY4" fmla="*/ 198576 h 198576"/>
              <a:gd name="csX5" fmla="*/ 72846 w 855962"/>
              <a:gd name="csY5" fmla="*/ 99288 h 198576"/>
              <a:gd name="csX6" fmla="*/ 0 w 855962"/>
              <a:gd name="csY6" fmla="*/ 0 h 198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55962" h="198576">
                <a:moveTo>
                  <a:pt x="0" y="0"/>
                </a:moveTo>
                <a:lnTo>
                  <a:pt x="855506" y="0"/>
                </a:lnTo>
                <a:lnTo>
                  <a:pt x="855962" y="97383"/>
                </a:lnTo>
                <a:lnTo>
                  <a:pt x="855506" y="198576"/>
                </a:lnTo>
                <a:lnTo>
                  <a:pt x="0" y="198576"/>
                </a:lnTo>
                <a:lnTo>
                  <a:pt x="72846" y="992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237939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31115</TotalTime>
  <Words>1131</Words>
  <Application>Microsoft Office PowerPoint</Application>
  <PresentationFormat>On-screen Show (16:9)</PresentationFormat>
  <Paragraphs>273</Paragraphs>
  <Slides>26</Slides>
  <Notes>11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Aptos Display</vt:lpstr>
      <vt:lpstr>Arial</vt:lpstr>
      <vt:lpstr>Arial Black</vt:lpstr>
      <vt:lpstr>Wingdings</vt:lpstr>
      <vt:lpstr>Office Theme</vt:lpstr>
      <vt:lpstr>Using flood impact data for evaluating hydrometeorological warnings in Sweden</vt:lpstr>
      <vt:lpstr>PowerPoint Presentation</vt:lpstr>
      <vt:lpstr>PowerPoint Presentation</vt:lpstr>
      <vt:lpstr>Very few impacts explained by warnings</vt:lpstr>
      <vt:lpstr>Very few impacts explained by warnings</vt:lpstr>
      <vt:lpstr>Insights on using flood impact data for evaluating hydrometeorological warnings in Sweden</vt:lpstr>
      <vt:lpstr>PowerPoint Presentation</vt:lpstr>
      <vt:lpstr>Flood impact data</vt:lpstr>
      <vt:lpstr>Flood-related warnings at SMHI</vt:lpstr>
      <vt:lpstr>PowerPoint Presentation</vt:lpstr>
      <vt:lpstr>Hydrometeorological data</vt:lpstr>
      <vt:lpstr>How many recorded impacts were covered by the existing SMHI flood warning system?</vt:lpstr>
      <vt:lpstr>Larger flood events were explained better</vt:lpstr>
      <vt:lpstr>Minor benefit of removing non-severe impacts</vt:lpstr>
      <vt:lpstr>Major benefit of removing isolated impacts</vt:lpstr>
      <vt:lpstr>Proposed impact filtering technique:</vt:lpstr>
      <vt:lpstr>Major benefit of applying sub-daily model</vt:lpstr>
      <vt:lpstr>More red warnings explain large flood events</vt:lpstr>
      <vt:lpstr>Improvement primarily in summer</vt:lpstr>
      <vt:lpstr>Relative importance of output variables</vt:lpstr>
      <vt:lpstr>Västernorrland 6-7 September 2025</vt:lpstr>
      <vt:lpstr>PowerPoint Presentation</vt:lpstr>
      <vt:lpstr>Daily model considerably underestimated magnitude</vt:lpstr>
      <vt:lpstr>Sub-daily runoff is necessary to capture sub-grid flashy streams which cause many impacts</vt:lpstr>
      <vt:lpstr>Conclusion</vt:lpstr>
      <vt:lpstr>References</vt:lpstr>
    </vt:vector>
  </TitlesOfParts>
  <Company>SMHI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Jiri Svatos</dc:creator>
  <cp:lastModifiedBy>Jiří Svatoš</cp:lastModifiedBy>
  <cp:revision>20</cp:revision>
  <dcterms:created xsi:type="dcterms:W3CDTF">2025-12-03T18:48:16Z</dcterms:created>
  <dcterms:modified xsi:type="dcterms:W3CDTF">2026-05-04T06:06:44Z</dcterms:modified>
</cp:coreProperties>
</file>