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91" r:id="rId3"/>
    <p:sldId id="293" r:id="rId4"/>
    <p:sldId id="294" r:id="rId5"/>
    <p:sldId id="302" r:id="rId6"/>
    <p:sldId id="304" r:id="rId7"/>
    <p:sldId id="297" r:id="rId8"/>
    <p:sldId id="310" r:id="rId9"/>
    <p:sldId id="311" r:id="rId10"/>
    <p:sldId id="312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92814" autoAdjust="0"/>
  </p:normalViewPr>
  <p:slideViewPr>
    <p:cSldViewPr snapToGrid="0">
      <p:cViewPr varScale="1">
        <p:scale>
          <a:sx n="101" d="100"/>
          <a:sy n="10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E1F5A-F617-482D-BEBD-8852BC738F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82204B7-4E78-4CED-8C9B-2E17CABE3EAF}">
      <dgm:prSet phldrT="[Text]" custT="1"/>
      <dgm:spPr/>
      <dgm:t>
        <a:bodyPr/>
        <a:lstStyle/>
        <a:p>
          <a:r>
            <a: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Low-cost (160 – 500 €)</a:t>
          </a:r>
          <a:endParaRPr lang="en-GB" sz="20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ADBC0E-6EEF-4E82-AFF4-BF7977A05363}" type="parTrans" cxnId="{E8CE7583-D813-45FD-B1C8-A7CD1AC047D0}">
      <dgm:prSet/>
      <dgm:spPr/>
      <dgm:t>
        <a:bodyPr/>
        <a:lstStyle/>
        <a:p>
          <a:endParaRPr lang="en-GB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88A52B-12AF-40FB-AF26-3BFC1A581E77}" type="sibTrans" cxnId="{E8CE7583-D813-45FD-B1C8-A7CD1AC047D0}">
      <dgm:prSet/>
      <dgm:spPr/>
      <dgm:t>
        <a:bodyPr/>
        <a:lstStyle/>
        <a:p>
          <a:endParaRPr lang="en-GB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7B63CF-87CA-4C00-B56C-6CBF5FD914B9}">
      <dgm:prSet phldrT="[Text]" custT="1"/>
      <dgm:spPr/>
      <dgm:t>
        <a:bodyPr/>
        <a:lstStyle/>
        <a:p>
          <a:r>
            <a: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Data transmission</a:t>
          </a:r>
          <a:endParaRPr lang="en-GB" sz="20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944F31-F0C6-4996-BC20-76EFA4C05152}" type="parTrans" cxnId="{C103D0AD-F90E-4B91-9B59-9F55902BBEE8}">
      <dgm:prSet/>
      <dgm:spPr/>
      <dgm:t>
        <a:bodyPr/>
        <a:lstStyle/>
        <a:p>
          <a:endParaRPr lang="en-GB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DEC00FE-E0C3-46C6-A607-294CD90454DB}" type="sibTrans" cxnId="{C103D0AD-F90E-4B91-9B59-9F55902BBEE8}">
      <dgm:prSet/>
      <dgm:spPr/>
      <dgm:t>
        <a:bodyPr/>
        <a:lstStyle/>
        <a:p>
          <a:endParaRPr lang="en-GB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5F24556-8EE5-4D4D-AC26-2081C1A07D2F}">
      <dgm:prSet phldrT="[Text]" custT="1"/>
      <dgm:spPr/>
      <dgm:t>
        <a:bodyPr/>
        <a:lstStyle/>
        <a:p>
          <a:r>
            <a: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Insufficient validation</a:t>
          </a:r>
          <a:endParaRPr lang="en-GB" sz="20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6EA246-41CD-4E6A-9B2E-808EB3B651F4}" type="parTrans" cxnId="{0D167D41-AD3D-4634-A597-74FFC86CCF07}">
      <dgm:prSet/>
      <dgm:spPr/>
      <dgm:t>
        <a:bodyPr/>
        <a:lstStyle/>
        <a:p>
          <a:endParaRPr lang="en-GB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DBFC42-2A2E-4838-A2AE-04D1A6D80B9B}" type="sibTrans" cxnId="{0D167D41-AD3D-4634-A597-74FFC86CCF07}">
      <dgm:prSet/>
      <dgm:spPr/>
      <dgm:t>
        <a:bodyPr/>
        <a:lstStyle/>
        <a:p>
          <a:endParaRPr lang="en-GB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33AC37-81F2-4681-8781-B6A813EE90CA}" type="pres">
      <dgm:prSet presAssocID="{3C2E1F5A-F617-482D-BEBD-8852BC738F76}" presName="Name0" presStyleCnt="0">
        <dgm:presLayoutVars>
          <dgm:chMax val="7"/>
          <dgm:chPref val="7"/>
          <dgm:dir/>
        </dgm:presLayoutVars>
      </dgm:prSet>
      <dgm:spPr/>
    </dgm:pt>
    <dgm:pt modelId="{AEA166EC-BE07-46E8-82B4-522C5C486F05}" type="pres">
      <dgm:prSet presAssocID="{3C2E1F5A-F617-482D-BEBD-8852BC738F76}" presName="Name1" presStyleCnt="0"/>
      <dgm:spPr/>
    </dgm:pt>
    <dgm:pt modelId="{EB4ED1EF-311E-44A3-994D-00CD6E4D6F15}" type="pres">
      <dgm:prSet presAssocID="{3C2E1F5A-F617-482D-BEBD-8852BC738F76}" presName="cycle" presStyleCnt="0"/>
      <dgm:spPr/>
    </dgm:pt>
    <dgm:pt modelId="{26889598-B6F5-464E-87FC-7BE25F5636EB}" type="pres">
      <dgm:prSet presAssocID="{3C2E1F5A-F617-482D-BEBD-8852BC738F76}" presName="srcNode" presStyleLbl="node1" presStyleIdx="0" presStyleCnt="3"/>
      <dgm:spPr/>
    </dgm:pt>
    <dgm:pt modelId="{6A1A59C3-DC76-4051-89CE-F4DC1FBE9BEB}" type="pres">
      <dgm:prSet presAssocID="{3C2E1F5A-F617-482D-BEBD-8852BC738F76}" presName="conn" presStyleLbl="parChTrans1D2" presStyleIdx="0" presStyleCnt="1"/>
      <dgm:spPr/>
    </dgm:pt>
    <dgm:pt modelId="{05E51269-EB2C-46EA-A2FB-4645BDDB08D2}" type="pres">
      <dgm:prSet presAssocID="{3C2E1F5A-F617-482D-BEBD-8852BC738F76}" presName="extraNode" presStyleLbl="node1" presStyleIdx="0" presStyleCnt="3"/>
      <dgm:spPr/>
    </dgm:pt>
    <dgm:pt modelId="{D9F43F52-6E2F-42E9-B0D2-96A7CDAFA4E6}" type="pres">
      <dgm:prSet presAssocID="{3C2E1F5A-F617-482D-BEBD-8852BC738F76}" presName="dstNode" presStyleLbl="node1" presStyleIdx="0" presStyleCnt="3"/>
      <dgm:spPr/>
    </dgm:pt>
    <dgm:pt modelId="{2CF3F4A3-B246-4D28-A017-20D3EA19A098}" type="pres">
      <dgm:prSet presAssocID="{B82204B7-4E78-4CED-8C9B-2E17CABE3EAF}" presName="text_1" presStyleLbl="node1" presStyleIdx="0" presStyleCnt="3" custScaleY="99047">
        <dgm:presLayoutVars>
          <dgm:bulletEnabled val="1"/>
        </dgm:presLayoutVars>
      </dgm:prSet>
      <dgm:spPr/>
    </dgm:pt>
    <dgm:pt modelId="{9FE23988-3851-43F3-B4F6-2AD03E862339}" type="pres">
      <dgm:prSet presAssocID="{B82204B7-4E78-4CED-8C9B-2E17CABE3EAF}" presName="accent_1" presStyleCnt="0"/>
      <dgm:spPr/>
    </dgm:pt>
    <dgm:pt modelId="{04CDA194-4D01-4E6B-9601-43E22FCC31E4}" type="pres">
      <dgm:prSet presAssocID="{B82204B7-4E78-4CED-8C9B-2E17CABE3EAF}" presName="accentRepeatNode" presStyleLbl="solidFgAcc1" presStyleIdx="0" presStyleCnt="3" custLinFactNeighborX="8218" custLinFactNeighborY="-2257"/>
      <dgm:spPr>
        <a:ln w="57150">
          <a:solidFill>
            <a:srgbClr val="00B050"/>
          </a:solidFill>
        </a:ln>
      </dgm:spPr>
    </dgm:pt>
    <dgm:pt modelId="{8B61753D-5579-884A-91C2-7C1DFCE80390}" type="pres">
      <dgm:prSet presAssocID="{027B63CF-87CA-4C00-B56C-6CBF5FD914B9}" presName="text_2" presStyleLbl="node1" presStyleIdx="1" presStyleCnt="3">
        <dgm:presLayoutVars>
          <dgm:bulletEnabled val="1"/>
        </dgm:presLayoutVars>
      </dgm:prSet>
      <dgm:spPr/>
    </dgm:pt>
    <dgm:pt modelId="{B1346E09-CE79-4846-BCCC-36635FEDA104}" type="pres">
      <dgm:prSet presAssocID="{027B63CF-87CA-4C00-B56C-6CBF5FD914B9}" presName="accent_2" presStyleCnt="0"/>
      <dgm:spPr/>
    </dgm:pt>
    <dgm:pt modelId="{CFCF03B3-607E-449D-97BA-6A525BFA0DAC}" type="pres">
      <dgm:prSet presAssocID="{027B63CF-87CA-4C00-B56C-6CBF5FD914B9}" presName="accentRepeatNode" presStyleLbl="solidFgAcc1" presStyleIdx="1" presStyleCnt="3" custLinFactNeighborX="-11656" custLinFactNeighborY="-5600"/>
      <dgm:spPr>
        <a:ln w="57150">
          <a:solidFill>
            <a:srgbClr val="FFC000"/>
          </a:solidFill>
        </a:ln>
      </dgm:spPr>
    </dgm:pt>
    <dgm:pt modelId="{F34FD8E5-2B93-9041-83D4-EC472D215E6D}" type="pres">
      <dgm:prSet presAssocID="{F5F24556-8EE5-4D4D-AC26-2081C1A07D2F}" presName="text_3" presStyleLbl="node1" presStyleIdx="2" presStyleCnt="3">
        <dgm:presLayoutVars>
          <dgm:bulletEnabled val="1"/>
        </dgm:presLayoutVars>
      </dgm:prSet>
      <dgm:spPr/>
    </dgm:pt>
    <dgm:pt modelId="{67B406CE-F4DF-1240-99AA-3D1774F43029}" type="pres">
      <dgm:prSet presAssocID="{F5F24556-8EE5-4D4D-AC26-2081C1A07D2F}" presName="accent_3" presStyleCnt="0"/>
      <dgm:spPr/>
    </dgm:pt>
    <dgm:pt modelId="{C59B0DA7-6C2F-408A-B23E-412F1F8AC58F}" type="pres">
      <dgm:prSet presAssocID="{F5F24556-8EE5-4D4D-AC26-2081C1A07D2F}" presName="accentRepeatNode" presStyleLbl="solidFgAcc1" presStyleIdx="2" presStyleCnt="3" custLinFactNeighborX="1602" custLinFactNeighborY="4807"/>
      <dgm:spPr>
        <a:ln w="57150">
          <a:solidFill>
            <a:srgbClr val="FF0000"/>
          </a:solidFill>
        </a:ln>
      </dgm:spPr>
    </dgm:pt>
  </dgm:ptLst>
  <dgm:cxnLst>
    <dgm:cxn modelId="{0D167D41-AD3D-4634-A597-74FFC86CCF07}" srcId="{3C2E1F5A-F617-482D-BEBD-8852BC738F76}" destId="{F5F24556-8EE5-4D4D-AC26-2081C1A07D2F}" srcOrd="2" destOrd="0" parTransId="{946EA246-41CD-4E6A-9B2E-808EB3B651F4}" sibTransId="{63DBFC42-2A2E-4838-A2AE-04D1A6D80B9B}"/>
    <dgm:cxn modelId="{E8CE7583-D813-45FD-B1C8-A7CD1AC047D0}" srcId="{3C2E1F5A-F617-482D-BEBD-8852BC738F76}" destId="{B82204B7-4E78-4CED-8C9B-2E17CABE3EAF}" srcOrd="0" destOrd="0" parTransId="{DDADBC0E-6EEF-4E82-AFF4-BF7977A05363}" sibTransId="{3988A52B-12AF-40FB-AF26-3BFC1A581E77}"/>
    <dgm:cxn modelId="{1E9FAEA3-4FB6-4D84-BC4E-AAF6289040C2}" type="presOf" srcId="{3C2E1F5A-F617-482D-BEBD-8852BC738F76}" destId="{D433AC37-81F2-4681-8781-B6A813EE90CA}" srcOrd="0" destOrd="0" presId="urn:microsoft.com/office/officeart/2008/layout/VerticalCurvedList"/>
    <dgm:cxn modelId="{C103D0AD-F90E-4B91-9B59-9F55902BBEE8}" srcId="{3C2E1F5A-F617-482D-BEBD-8852BC738F76}" destId="{027B63CF-87CA-4C00-B56C-6CBF5FD914B9}" srcOrd="1" destOrd="0" parTransId="{0A944F31-F0C6-4996-BC20-76EFA4C05152}" sibTransId="{2DEC00FE-E0C3-46C6-A607-294CD90454DB}"/>
    <dgm:cxn modelId="{4EC2FBC4-1969-41BA-AE88-A10107DC59CE}" type="presOf" srcId="{B82204B7-4E78-4CED-8C9B-2E17CABE3EAF}" destId="{2CF3F4A3-B246-4D28-A017-20D3EA19A098}" srcOrd="0" destOrd="0" presId="urn:microsoft.com/office/officeart/2008/layout/VerticalCurvedList"/>
    <dgm:cxn modelId="{1FB1A1E8-83FB-1146-A29F-A66198ECB6EF}" type="presOf" srcId="{027B63CF-87CA-4C00-B56C-6CBF5FD914B9}" destId="{8B61753D-5579-884A-91C2-7C1DFCE80390}" srcOrd="0" destOrd="0" presId="urn:microsoft.com/office/officeart/2008/layout/VerticalCurvedList"/>
    <dgm:cxn modelId="{08D465F6-F4EA-8F4F-96A9-B61D449A3AA9}" type="presOf" srcId="{F5F24556-8EE5-4D4D-AC26-2081C1A07D2F}" destId="{F34FD8E5-2B93-9041-83D4-EC472D215E6D}" srcOrd="0" destOrd="0" presId="urn:microsoft.com/office/officeart/2008/layout/VerticalCurvedList"/>
    <dgm:cxn modelId="{937D51FB-5312-4AD0-A3FD-6D060C138C6F}" type="presOf" srcId="{3988A52B-12AF-40FB-AF26-3BFC1A581E77}" destId="{6A1A59C3-DC76-4051-89CE-F4DC1FBE9BEB}" srcOrd="0" destOrd="0" presId="urn:microsoft.com/office/officeart/2008/layout/VerticalCurvedList"/>
    <dgm:cxn modelId="{7D28C8BA-E988-4AD1-BF04-E084A41E5777}" type="presParOf" srcId="{D433AC37-81F2-4681-8781-B6A813EE90CA}" destId="{AEA166EC-BE07-46E8-82B4-522C5C486F05}" srcOrd="0" destOrd="0" presId="urn:microsoft.com/office/officeart/2008/layout/VerticalCurvedList"/>
    <dgm:cxn modelId="{E551FA50-A826-460B-8735-67B02D4A1F8D}" type="presParOf" srcId="{AEA166EC-BE07-46E8-82B4-522C5C486F05}" destId="{EB4ED1EF-311E-44A3-994D-00CD6E4D6F15}" srcOrd="0" destOrd="0" presId="urn:microsoft.com/office/officeart/2008/layout/VerticalCurvedList"/>
    <dgm:cxn modelId="{740EC3A4-D7AC-484E-9EAF-AF9FD45D6D75}" type="presParOf" srcId="{EB4ED1EF-311E-44A3-994D-00CD6E4D6F15}" destId="{26889598-B6F5-464E-87FC-7BE25F5636EB}" srcOrd="0" destOrd="0" presId="urn:microsoft.com/office/officeart/2008/layout/VerticalCurvedList"/>
    <dgm:cxn modelId="{FC08C0D0-CD79-4D0B-A3B7-E2C2B355A590}" type="presParOf" srcId="{EB4ED1EF-311E-44A3-994D-00CD6E4D6F15}" destId="{6A1A59C3-DC76-4051-89CE-F4DC1FBE9BEB}" srcOrd="1" destOrd="0" presId="urn:microsoft.com/office/officeart/2008/layout/VerticalCurvedList"/>
    <dgm:cxn modelId="{028D8548-796E-4701-9C12-B8509D273ABB}" type="presParOf" srcId="{EB4ED1EF-311E-44A3-994D-00CD6E4D6F15}" destId="{05E51269-EB2C-46EA-A2FB-4645BDDB08D2}" srcOrd="2" destOrd="0" presId="urn:microsoft.com/office/officeart/2008/layout/VerticalCurvedList"/>
    <dgm:cxn modelId="{66AA71FF-D0B3-4668-9A29-1F9CC4F30EC7}" type="presParOf" srcId="{EB4ED1EF-311E-44A3-994D-00CD6E4D6F15}" destId="{D9F43F52-6E2F-42E9-B0D2-96A7CDAFA4E6}" srcOrd="3" destOrd="0" presId="urn:microsoft.com/office/officeart/2008/layout/VerticalCurvedList"/>
    <dgm:cxn modelId="{216626C6-BBFA-4ECF-9D89-E6A926440CA6}" type="presParOf" srcId="{AEA166EC-BE07-46E8-82B4-522C5C486F05}" destId="{2CF3F4A3-B246-4D28-A017-20D3EA19A098}" srcOrd="1" destOrd="0" presId="urn:microsoft.com/office/officeart/2008/layout/VerticalCurvedList"/>
    <dgm:cxn modelId="{1E4DE37B-9D42-40F6-8695-05F7477634E9}" type="presParOf" srcId="{AEA166EC-BE07-46E8-82B4-522C5C486F05}" destId="{9FE23988-3851-43F3-B4F6-2AD03E862339}" srcOrd="2" destOrd="0" presId="urn:microsoft.com/office/officeart/2008/layout/VerticalCurvedList"/>
    <dgm:cxn modelId="{10A3AA75-EE6C-4F5C-A391-5F9CF5030ED3}" type="presParOf" srcId="{9FE23988-3851-43F3-B4F6-2AD03E862339}" destId="{04CDA194-4D01-4E6B-9601-43E22FCC31E4}" srcOrd="0" destOrd="0" presId="urn:microsoft.com/office/officeart/2008/layout/VerticalCurvedList"/>
    <dgm:cxn modelId="{02D43C9E-23E8-E949-BADC-7A0A2F289DF6}" type="presParOf" srcId="{AEA166EC-BE07-46E8-82B4-522C5C486F05}" destId="{8B61753D-5579-884A-91C2-7C1DFCE80390}" srcOrd="3" destOrd="0" presId="urn:microsoft.com/office/officeart/2008/layout/VerticalCurvedList"/>
    <dgm:cxn modelId="{8ABD56B4-3FD6-1C4A-9700-9AD13B41FE63}" type="presParOf" srcId="{AEA166EC-BE07-46E8-82B4-522C5C486F05}" destId="{B1346E09-CE79-4846-BCCC-36635FEDA104}" srcOrd="4" destOrd="0" presId="urn:microsoft.com/office/officeart/2008/layout/VerticalCurvedList"/>
    <dgm:cxn modelId="{C32BA3D1-2968-F84A-ABAA-6786BC778D00}" type="presParOf" srcId="{B1346E09-CE79-4846-BCCC-36635FEDA104}" destId="{CFCF03B3-607E-449D-97BA-6A525BFA0DAC}" srcOrd="0" destOrd="0" presId="urn:microsoft.com/office/officeart/2008/layout/VerticalCurvedList"/>
    <dgm:cxn modelId="{48671C2B-B371-ED43-8F18-C1701C088E0A}" type="presParOf" srcId="{AEA166EC-BE07-46E8-82B4-522C5C486F05}" destId="{F34FD8E5-2B93-9041-83D4-EC472D215E6D}" srcOrd="5" destOrd="0" presId="urn:microsoft.com/office/officeart/2008/layout/VerticalCurvedList"/>
    <dgm:cxn modelId="{5CBC9D72-BE39-1245-B349-A55BA573DAB8}" type="presParOf" srcId="{AEA166EC-BE07-46E8-82B4-522C5C486F05}" destId="{67B406CE-F4DF-1240-99AA-3D1774F43029}" srcOrd="6" destOrd="0" presId="urn:microsoft.com/office/officeart/2008/layout/VerticalCurvedList"/>
    <dgm:cxn modelId="{BA2CEE9F-50A9-2744-9AF7-4FF1A0A574E3}" type="presParOf" srcId="{67B406CE-F4DF-1240-99AA-3D1774F43029}" destId="{C59B0DA7-6C2F-408A-B23E-412F1F8AC5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E1F5A-F617-482D-BEBD-8852BC738F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82204B7-4E78-4CED-8C9B-2E17CABE3EAF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Low cost (100 €)</a:t>
          </a:r>
          <a:endParaRPr lang="en-GB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ADBC0E-6EEF-4E82-AFF4-BF7977A05363}" type="parTrans" cxnId="{E8CE7583-D813-45FD-B1C8-A7CD1AC047D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88A52B-12AF-40FB-AF26-3BFC1A581E77}" type="sibTrans" cxnId="{E8CE7583-D813-45FD-B1C8-A7CD1AC047D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1C95A3-3BED-4806-BAE3-CDFA7087C7B0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Portability for field use</a:t>
          </a:r>
          <a:endParaRPr lang="en-GB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508244-E3CE-4A27-BAD6-7C68F37EFDFB}" type="parTrans" cxnId="{2520F2D5-4199-4D8F-B256-FFCF93F50A27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359F3D-3FA2-47F5-A405-0C8A2782165F}" type="sibTrans" cxnId="{2520F2D5-4199-4D8F-B256-FFCF93F50A27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7B63CF-87CA-4C00-B56C-6CBF5FD914B9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Open data</a:t>
          </a:r>
          <a:endParaRPr lang="en-GB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944F31-F0C6-4996-BC20-76EFA4C05152}" type="parTrans" cxnId="{C103D0AD-F90E-4B91-9B59-9F55902BBEE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DEC00FE-E0C3-46C6-A607-294CD90454DB}" type="sibTrans" cxnId="{C103D0AD-F90E-4B91-9B59-9F55902BBEE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5F24556-8EE5-4D4D-AC26-2081C1A07D2F}">
      <dgm:prSet phldrT="[Text]" custT="1"/>
      <dgm:spPr/>
      <dgm:t>
        <a:bodyPr/>
        <a:lstStyle/>
        <a:p>
          <a:pPr algn="l"/>
          <a:r>
            <a:rPr lang="en-US" sz="2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r>
            <a:rPr lang="en-US" sz="2400" b="1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Lab and field testing  </a:t>
          </a:r>
        </a:p>
      </dgm:t>
    </dgm:pt>
    <dgm:pt modelId="{63DBFC42-2A2E-4838-A2AE-04D1A6D80B9B}" type="sibTrans" cxnId="{0D167D41-AD3D-4634-A597-74FFC86CCF07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6EA246-41CD-4E6A-9B2E-808EB3B651F4}" type="parTrans" cxnId="{0D167D41-AD3D-4634-A597-74FFC86CCF07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33AC37-81F2-4681-8781-B6A813EE90CA}" type="pres">
      <dgm:prSet presAssocID="{3C2E1F5A-F617-482D-BEBD-8852BC738F76}" presName="Name0" presStyleCnt="0">
        <dgm:presLayoutVars>
          <dgm:chMax val="7"/>
          <dgm:chPref val="7"/>
          <dgm:dir/>
        </dgm:presLayoutVars>
      </dgm:prSet>
      <dgm:spPr/>
    </dgm:pt>
    <dgm:pt modelId="{AEA166EC-BE07-46E8-82B4-522C5C486F05}" type="pres">
      <dgm:prSet presAssocID="{3C2E1F5A-F617-482D-BEBD-8852BC738F76}" presName="Name1" presStyleCnt="0"/>
      <dgm:spPr/>
    </dgm:pt>
    <dgm:pt modelId="{EB4ED1EF-311E-44A3-994D-00CD6E4D6F15}" type="pres">
      <dgm:prSet presAssocID="{3C2E1F5A-F617-482D-BEBD-8852BC738F76}" presName="cycle" presStyleCnt="0"/>
      <dgm:spPr/>
    </dgm:pt>
    <dgm:pt modelId="{26889598-B6F5-464E-87FC-7BE25F5636EB}" type="pres">
      <dgm:prSet presAssocID="{3C2E1F5A-F617-482D-BEBD-8852BC738F76}" presName="srcNode" presStyleLbl="node1" presStyleIdx="0" presStyleCnt="4"/>
      <dgm:spPr/>
    </dgm:pt>
    <dgm:pt modelId="{6A1A59C3-DC76-4051-89CE-F4DC1FBE9BEB}" type="pres">
      <dgm:prSet presAssocID="{3C2E1F5A-F617-482D-BEBD-8852BC738F76}" presName="conn" presStyleLbl="parChTrans1D2" presStyleIdx="0" presStyleCnt="1"/>
      <dgm:spPr/>
    </dgm:pt>
    <dgm:pt modelId="{05E51269-EB2C-46EA-A2FB-4645BDDB08D2}" type="pres">
      <dgm:prSet presAssocID="{3C2E1F5A-F617-482D-BEBD-8852BC738F76}" presName="extraNode" presStyleLbl="node1" presStyleIdx="0" presStyleCnt="4"/>
      <dgm:spPr/>
    </dgm:pt>
    <dgm:pt modelId="{D9F43F52-6E2F-42E9-B0D2-96A7CDAFA4E6}" type="pres">
      <dgm:prSet presAssocID="{3C2E1F5A-F617-482D-BEBD-8852BC738F76}" presName="dstNode" presStyleLbl="node1" presStyleIdx="0" presStyleCnt="4"/>
      <dgm:spPr/>
    </dgm:pt>
    <dgm:pt modelId="{2CF3F4A3-B246-4D28-A017-20D3EA19A098}" type="pres">
      <dgm:prSet presAssocID="{B82204B7-4E78-4CED-8C9B-2E17CABE3EAF}" presName="text_1" presStyleLbl="node1" presStyleIdx="0" presStyleCnt="4" custScaleY="99047">
        <dgm:presLayoutVars>
          <dgm:bulletEnabled val="1"/>
        </dgm:presLayoutVars>
      </dgm:prSet>
      <dgm:spPr/>
    </dgm:pt>
    <dgm:pt modelId="{9FE23988-3851-43F3-B4F6-2AD03E862339}" type="pres">
      <dgm:prSet presAssocID="{B82204B7-4E78-4CED-8C9B-2E17CABE3EAF}" presName="accent_1" presStyleCnt="0"/>
      <dgm:spPr/>
    </dgm:pt>
    <dgm:pt modelId="{04CDA194-4D01-4E6B-9601-43E22FCC31E4}" type="pres">
      <dgm:prSet presAssocID="{B82204B7-4E78-4CED-8C9B-2E17CABE3EAF}" presName="accentRepeatNode" presStyleLbl="solidFgAcc1" presStyleIdx="0" presStyleCnt="4" custLinFactNeighborX="-3178" custLinFactNeighborY="1625"/>
      <dgm:spPr>
        <a:ln w="57150">
          <a:solidFill>
            <a:srgbClr val="00B050"/>
          </a:solidFill>
        </a:ln>
      </dgm:spPr>
    </dgm:pt>
    <dgm:pt modelId="{53082D5F-AFB2-4000-B8BF-30848FFB2E3C}" type="pres">
      <dgm:prSet presAssocID="{B21C95A3-3BED-4806-BAE3-CDFA7087C7B0}" presName="text_2" presStyleLbl="node1" presStyleIdx="1" presStyleCnt="4">
        <dgm:presLayoutVars>
          <dgm:bulletEnabled val="1"/>
        </dgm:presLayoutVars>
      </dgm:prSet>
      <dgm:spPr/>
    </dgm:pt>
    <dgm:pt modelId="{C50997CD-A29F-439A-A2F4-D0B84C4CF5EF}" type="pres">
      <dgm:prSet presAssocID="{B21C95A3-3BED-4806-BAE3-CDFA7087C7B0}" presName="accent_2" presStyleCnt="0"/>
      <dgm:spPr/>
    </dgm:pt>
    <dgm:pt modelId="{6547E73A-7FBE-4529-B128-EAD9A0A14FEC}" type="pres">
      <dgm:prSet presAssocID="{B21C95A3-3BED-4806-BAE3-CDFA7087C7B0}" presName="accentRepeatNode" presStyleLbl="solidFgAcc1" presStyleIdx="1" presStyleCnt="4"/>
      <dgm:spPr>
        <a:ln w="57150">
          <a:solidFill>
            <a:srgbClr val="00B050"/>
          </a:solidFill>
        </a:ln>
      </dgm:spPr>
    </dgm:pt>
    <dgm:pt modelId="{695E8FE1-7CF6-43BA-9A93-FAE36386B7F5}" type="pres">
      <dgm:prSet presAssocID="{027B63CF-87CA-4C00-B56C-6CBF5FD914B9}" presName="text_3" presStyleLbl="node1" presStyleIdx="2" presStyleCnt="4">
        <dgm:presLayoutVars>
          <dgm:bulletEnabled val="1"/>
        </dgm:presLayoutVars>
      </dgm:prSet>
      <dgm:spPr/>
    </dgm:pt>
    <dgm:pt modelId="{4937044F-CBC7-4367-A4A7-F43638F68B39}" type="pres">
      <dgm:prSet presAssocID="{027B63CF-87CA-4C00-B56C-6CBF5FD914B9}" presName="accent_3" presStyleCnt="0"/>
      <dgm:spPr/>
    </dgm:pt>
    <dgm:pt modelId="{CFCF03B3-607E-449D-97BA-6A525BFA0DAC}" type="pres">
      <dgm:prSet presAssocID="{027B63CF-87CA-4C00-B56C-6CBF5FD914B9}" presName="accentRepeatNode" presStyleLbl="solidFgAcc1" presStyleIdx="2" presStyleCnt="4"/>
      <dgm:spPr>
        <a:ln w="57150">
          <a:solidFill>
            <a:srgbClr val="00B050"/>
          </a:solidFill>
        </a:ln>
      </dgm:spPr>
    </dgm:pt>
    <dgm:pt modelId="{97ACB279-1160-43EF-BF6F-D44E486DBEBD}" type="pres">
      <dgm:prSet presAssocID="{F5F24556-8EE5-4D4D-AC26-2081C1A07D2F}" presName="text_4" presStyleLbl="node1" presStyleIdx="3" presStyleCnt="4" custLinFactNeighborY="0">
        <dgm:presLayoutVars>
          <dgm:bulletEnabled val="1"/>
        </dgm:presLayoutVars>
      </dgm:prSet>
      <dgm:spPr/>
    </dgm:pt>
    <dgm:pt modelId="{F3D3C92F-DF1F-4DA8-9989-F95F06CFBF29}" type="pres">
      <dgm:prSet presAssocID="{F5F24556-8EE5-4D4D-AC26-2081C1A07D2F}" presName="accent_4" presStyleCnt="0"/>
      <dgm:spPr/>
    </dgm:pt>
    <dgm:pt modelId="{C59B0DA7-6C2F-408A-B23E-412F1F8AC58F}" type="pres">
      <dgm:prSet presAssocID="{F5F24556-8EE5-4D4D-AC26-2081C1A07D2F}" presName="accentRepeatNode" presStyleLbl="solidFgAcc1" presStyleIdx="3" presStyleCnt="4" custLinFactNeighborY="1127"/>
      <dgm:spPr>
        <a:solidFill>
          <a:schemeClr val="bg1"/>
        </a:solidFill>
        <a:ln w="57150">
          <a:solidFill>
            <a:srgbClr val="00B050"/>
          </a:solidFill>
        </a:ln>
      </dgm:spPr>
    </dgm:pt>
  </dgm:ptLst>
  <dgm:cxnLst>
    <dgm:cxn modelId="{89E10639-5F15-4D75-98F4-302DD8B99BFD}" type="presOf" srcId="{B21C95A3-3BED-4806-BAE3-CDFA7087C7B0}" destId="{53082D5F-AFB2-4000-B8BF-30848FFB2E3C}" srcOrd="0" destOrd="0" presId="urn:microsoft.com/office/officeart/2008/layout/VerticalCurvedList"/>
    <dgm:cxn modelId="{0D167D41-AD3D-4634-A597-74FFC86CCF07}" srcId="{3C2E1F5A-F617-482D-BEBD-8852BC738F76}" destId="{F5F24556-8EE5-4D4D-AC26-2081C1A07D2F}" srcOrd="3" destOrd="0" parTransId="{946EA246-41CD-4E6A-9B2E-808EB3B651F4}" sibTransId="{63DBFC42-2A2E-4838-A2AE-04D1A6D80B9B}"/>
    <dgm:cxn modelId="{0DD9607C-E75C-45E9-95FD-BB7A14375FC0}" type="presOf" srcId="{F5F24556-8EE5-4D4D-AC26-2081C1A07D2F}" destId="{97ACB279-1160-43EF-BF6F-D44E486DBEBD}" srcOrd="0" destOrd="0" presId="urn:microsoft.com/office/officeart/2008/layout/VerticalCurvedList"/>
    <dgm:cxn modelId="{E8CE7583-D813-45FD-B1C8-A7CD1AC047D0}" srcId="{3C2E1F5A-F617-482D-BEBD-8852BC738F76}" destId="{B82204B7-4E78-4CED-8C9B-2E17CABE3EAF}" srcOrd="0" destOrd="0" parTransId="{DDADBC0E-6EEF-4E82-AFF4-BF7977A05363}" sibTransId="{3988A52B-12AF-40FB-AF26-3BFC1A581E77}"/>
    <dgm:cxn modelId="{1E9FAEA3-4FB6-4D84-BC4E-AAF6289040C2}" type="presOf" srcId="{3C2E1F5A-F617-482D-BEBD-8852BC738F76}" destId="{D433AC37-81F2-4681-8781-B6A813EE90CA}" srcOrd="0" destOrd="0" presId="urn:microsoft.com/office/officeart/2008/layout/VerticalCurvedList"/>
    <dgm:cxn modelId="{C103D0AD-F90E-4B91-9B59-9F55902BBEE8}" srcId="{3C2E1F5A-F617-482D-BEBD-8852BC738F76}" destId="{027B63CF-87CA-4C00-B56C-6CBF5FD914B9}" srcOrd="2" destOrd="0" parTransId="{0A944F31-F0C6-4996-BC20-76EFA4C05152}" sibTransId="{2DEC00FE-E0C3-46C6-A607-294CD90454DB}"/>
    <dgm:cxn modelId="{4EC2FBC4-1969-41BA-AE88-A10107DC59CE}" type="presOf" srcId="{B82204B7-4E78-4CED-8C9B-2E17CABE3EAF}" destId="{2CF3F4A3-B246-4D28-A017-20D3EA19A098}" srcOrd="0" destOrd="0" presId="urn:microsoft.com/office/officeart/2008/layout/VerticalCurvedList"/>
    <dgm:cxn modelId="{2520F2D5-4199-4D8F-B256-FFCF93F50A27}" srcId="{3C2E1F5A-F617-482D-BEBD-8852BC738F76}" destId="{B21C95A3-3BED-4806-BAE3-CDFA7087C7B0}" srcOrd="1" destOrd="0" parTransId="{8E508244-E3CE-4A27-BAD6-7C68F37EFDFB}" sibTransId="{A8359F3D-3FA2-47F5-A405-0C8A2782165F}"/>
    <dgm:cxn modelId="{CD8C15E3-CB79-471D-86E7-CE9EBA407326}" type="presOf" srcId="{027B63CF-87CA-4C00-B56C-6CBF5FD914B9}" destId="{695E8FE1-7CF6-43BA-9A93-FAE36386B7F5}" srcOrd="0" destOrd="0" presId="urn:microsoft.com/office/officeart/2008/layout/VerticalCurvedList"/>
    <dgm:cxn modelId="{937D51FB-5312-4AD0-A3FD-6D060C138C6F}" type="presOf" srcId="{3988A52B-12AF-40FB-AF26-3BFC1A581E77}" destId="{6A1A59C3-DC76-4051-89CE-F4DC1FBE9BEB}" srcOrd="0" destOrd="0" presId="urn:microsoft.com/office/officeart/2008/layout/VerticalCurvedList"/>
    <dgm:cxn modelId="{7D28C8BA-E988-4AD1-BF04-E084A41E5777}" type="presParOf" srcId="{D433AC37-81F2-4681-8781-B6A813EE90CA}" destId="{AEA166EC-BE07-46E8-82B4-522C5C486F05}" srcOrd="0" destOrd="0" presId="urn:microsoft.com/office/officeart/2008/layout/VerticalCurvedList"/>
    <dgm:cxn modelId="{E551FA50-A826-460B-8735-67B02D4A1F8D}" type="presParOf" srcId="{AEA166EC-BE07-46E8-82B4-522C5C486F05}" destId="{EB4ED1EF-311E-44A3-994D-00CD6E4D6F15}" srcOrd="0" destOrd="0" presId="urn:microsoft.com/office/officeart/2008/layout/VerticalCurvedList"/>
    <dgm:cxn modelId="{740EC3A4-D7AC-484E-9EAF-AF9FD45D6D75}" type="presParOf" srcId="{EB4ED1EF-311E-44A3-994D-00CD6E4D6F15}" destId="{26889598-B6F5-464E-87FC-7BE25F5636EB}" srcOrd="0" destOrd="0" presId="urn:microsoft.com/office/officeart/2008/layout/VerticalCurvedList"/>
    <dgm:cxn modelId="{FC08C0D0-CD79-4D0B-A3B7-E2C2B355A590}" type="presParOf" srcId="{EB4ED1EF-311E-44A3-994D-00CD6E4D6F15}" destId="{6A1A59C3-DC76-4051-89CE-F4DC1FBE9BEB}" srcOrd="1" destOrd="0" presId="urn:microsoft.com/office/officeart/2008/layout/VerticalCurvedList"/>
    <dgm:cxn modelId="{028D8548-796E-4701-9C12-B8509D273ABB}" type="presParOf" srcId="{EB4ED1EF-311E-44A3-994D-00CD6E4D6F15}" destId="{05E51269-EB2C-46EA-A2FB-4645BDDB08D2}" srcOrd="2" destOrd="0" presId="urn:microsoft.com/office/officeart/2008/layout/VerticalCurvedList"/>
    <dgm:cxn modelId="{66AA71FF-D0B3-4668-9A29-1F9CC4F30EC7}" type="presParOf" srcId="{EB4ED1EF-311E-44A3-994D-00CD6E4D6F15}" destId="{D9F43F52-6E2F-42E9-B0D2-96A7CDAFA4E6}" srcOrd="3" destOrd="0" presId="urn:microsoft.com/office/officeart/2008/layout/VerticalCurvedList"/>
    <dgm:cxn modelId="{216626C6-BBFA-4ECF-9D89-E6A926440CA6}" type="presParOf" srcId="{AEA166EC-BE07-46E8-82B4-522C5C486F05}" destId="{2CF3F4A3-B246-4D28-A017-20D3EA19A098}" srcOrd="1" destOrd="0" presId="urn:microsoft.com/office/officeart/2008/layout/VerticalCurvedList"/>
    <dgm:cxn modelId="{1E4DE37B-9D42-40F6-8695-05F7477634E9}" type="presParOf" srcId="{AEA166EC-BE07-46E8-82B4-522C5C486F05}" destId="{9FE23988-3851-43F3-B4F6-2AD03E862339}" srcOrd="2" destOrd="0" presId="urn:microsoft.com/office/officeart/2008/layout/VerticalCurvedList"/>
    <dgm:cxn modelId="{10A3AA75-EE6C-4F5C-A391-5F9CF5030ED3}" type="presParOf" srcId="{9FE23988-3851-43F3-B4F6-2AD03E862339}" destId="{04CDA194-4D01-4E6B-9601-43E22FCC31E4}" srcOrd="0" destOrd="0" presId="urn:microsoft.com/office/officeart/2008/layout/VerticalCurvedList"/>
    <dgm:cxn modelId="{2B423B19-C4EC-4A3B-81BB-988BCBBC83DB}" type="presParOf" srcId="{AEA166EC-BE07-46E8-82B4-522C5C486F05}" destId="{53082D5F-AFB2-4000-B8BF-30848FFB2E3C}" srcOrd="3" destOrd="0" presId="urn:microsoft.com/office/officeart/2008/layout/VerticalCurvedList"/>
    <dgm:cxn modelId="{1CAED7CE-2280-43C9-B059-CB8CD13F2D50}" type="presParOf" srcId="{AEA166EC-BE07-46E8-82B4-522C5C486F05}" destId="{C50997CD-A29F-439A-A2F4-D0B84C4CF5EF}" srcOrd="4" destOrd="0" presId="urn:microsoft.com/office/officeart/2008/layout/VerticalCurvedList"/>
    <dgm:cxn modelId="{9938B8C7-8452-4D6C-A9B0-564327D43165}" type="presParOf" srcId="{C50997CD-A29F-439A-A2F4-D0B84C4CF5EF}" destId="{6547E73A-7FBE-4529-B128-EAD9A0A14FEC}" srcOrd="0" destOrd="0" presId="urn:microsoft.com/office/officeart/2008/layout/VerticalCurvedList"/>
    <dgm:cxn modelId="{DC1B00D5-A072-48D3-8CCD-D3CC9D8795AD}" type="presParOf" srcId="{AEA166EC-BE07-46E8-82B4-522C5C486F05}" destId="{695E8FE1-7CF6-43BA-9A93-FAE36386B7F5}" srcOrd="5" destOrd="0" presId="urn:microsoft.com/office/officeart/2008/layout/VerticalCurvedList"/>
    <dgm:cxn modelId="{0DDD3107-FD71-40E0-8398-33C0062973B1}" type="presParOf" srcId="{AEA166EC-BE07-46E8-82B4-522C5C486F05}" destId="{4937044F-CBC7-4367-A4A7-F43638F68B39}" srcOrd="6" destOrd="0" presId="urn:microsoft.com/office/officeart/2008/layout/VerticalCurvedList"/>
    <dgm:cxn modelId="{D33A4263-7F2E-408B-A2CD-499A7582CCC9}" type="presParOf" srcId="{4937044F-CBC7-4367-A4A7-F43638F68B39}" destId="{CFCF03B3-607E-449D-97BA-6A525BFA0DAC}" srcOrd="0" destOrd="0" presId="urn:microsoft.com/office/officeart/2008/layout/VerticalCurvedList"/>
    <dgm:cxn modelId="{52ABB983-02B4-4DEA-A6BF-E4DD450616B9}" type="presParOf" srcId="{AEA166EC-BE07-46E8-82B4-522C5C486F05}" destId="{97ACB279-1160-43EF-BF6F-D44E486DBEBD}" srcOrd="7" destOrd="0" presId="urn:microsoft.com/office/officeart/2008/layout/VerticalCurvedList"/>
    <dgm:cxn modelId="{697C436A-C7FE-428A-852D-5DE98213CEA7}" type="presParOf" srcId="{AEA166EC-BE07-46E8-82B4-522C5C486F05}" destId="{F3D3C92F-DF1F-4DA8-9989-F95F06CFBF29}" srcOrd="8" destOrd="0" presId="urn:microsoft.com/office/officeart/2008/layout/VerticalCurvedList"/>
    <dgm:cxn modelId="{4CFF8C12-6038-4E2B-BA3B-CEC944B0DB14}" type="presParOf" srcId="{F3D3C92F-DF1F-4DA8-9989-F95F06CFBF29}" destId="{C59B0DA7-6C2F-408A-B23E-412F1F8AC5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A59C3-DC76-4051-89CE-F4DC1FBE9BEB}">
      <dsp:nvSpPr>
        <dsp:cNvPr id="0" name=""/>
        <dsp:cNvSpPr/>
      </dsp:nvSpPr>
      <dsp:spPr>
        <a:xfrm>
          <a:off x="-6189716" y="-947239"/>
          <a:ext cx="7370292" cy="7370292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3F4A3-B246-4D28-A017-20D3EA19A098}">
      <dsp:nvSpPr>
        <dsp:cNvPr id="0" name=""/>
        <dsp:cNvSpPr/>
      </dsp:nvSpPr>
      <dsp:spPr>
        <a:xfrm>
          <a:off x="760042" y="552799"/>
          <a:ext cx="4013153" cy="1084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Low-cost (160 – 500 €)</a:t>
          </a:r>
          <a:endParaRPr lang="en-GB" sz="20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0042" y="552799"/>
        <a:ext cx="4013153" cy="1084725"/>
      </dsp:txXfrm>
    </dsp:sp>
    <dsp:sp modelId="{04CDA194-4D01-4E6B-9601-43E22FCC31E4}">
      <dsp:nvSpPr>
        <dsp:cNvPr id="0" name=""/>
        <dsp:cNvSpPr/>
      </dsp:nvSpPr>
      <dsp:spPr>
        <a:xfrm>
          <a:off x="188066" y="379788"/>
          <a:ext cx="1368953" cy="1368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1753D-5579-884A-91C2-7C1DFCE80390}">
      <dsp:nvSpPr>
        <dsp:cNvPr id="0" name=""/>
        <dsp:cNvSpPr/>
      </dsp:nvSpPr>
      <dsp:spPr>
        <a:xfrm>
          <a:off x="1158134" y="2190325"/>
          <a:ext cx="3615062" cy="1095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Data transmission</a:t>
          </a:r>
          <a:endParaRPr lang="en-GB" sz="20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158134" y="2190325"/>
        <a:ext cx="3615062" cy="1095162"/>
      </dsp:txXfrm>
    </dsp:sp>
    <dsp:sp modelId="{CFCF03B3-607E-449D-97BA-6A525BFA0DAC}">
      <dsp:nvSpPr>
        <dsp:cNvPr id="0" name=""/>
        <dsp:cNvSpPr/>
      </dsp:nvSpPr>
      <dsp:spPr>
        <a:xfrm>
          <a:off x="314092" y="1976768"/>
          <a:ext cx="1368953" cy="1368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FD8E5-2B93-9041-83D4-EC472D215E6D}">
      <dsp:nvSpPr>
        <dsp:cNvPr id="0" name=""/>
        <dsp:cNvSpPr/>
      </dsp:nvSpPr>
      <dsp:spPr>
        <a:xfrm>
          <a:off x="760042" y="3833069"/>
          <a:ext cx="4013153" cy="1095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Insufficient validation</a:t>
          </a:r>
          <a:endParaRPr lang="en-GB" sz="20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0042" y="3833069"/>
        <a:ext cx="4013153" cy="1095162"/>
      </dsp:txXfrm>
    </dsp:sp>
    <dsp:sp modelId="{C59B0DA7-6C2F-408A-B23E-412F1F8AC58F}">
      <dsp:nvSpPr>
        <dsp:cNvPr id="0" name=""/>
        <dsp:cNvSpPr/>
      </dsp:nvSpPr>
      <dsp:spPr>
        <a:xfrm>
          <a:off x="97496" y="3761979"/>
          <a:ext cx="1368953" cy="1368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A59C3-DC76-4051-89CE-F4DC1FBE9BEB}">
      <dsp:nvSpPr>
        <dsp:cNvPr id="0" name=""/>
        <dsp:cNvSpPr/>
      </dsp:nvSpPr>
      <dsp:spPr>
        <a:xfrm>
          <a:off x="-5361286" y="-675518"/>
          <a:ext cx="6383898" cy="6383898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3F4A3-B246-4D28-A017-20D3EA19A098}">
      <dsp:nvSpPr>
        <dsp:cNvPr id="0" name=""/>
        <dsp:cNvSpPr/>
      </dsp:nvSpPr>
      <dsp:spPr>
        <a:xfrm>
          <a:off x="535378" y="513518"/>
          <a:ext cx="3192239" cy="72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0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Low cost (100 €)</a:t>
          </a:r>
          <a:endParaRPr lang="en-GB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35378" y="513518"/>
        <a:ext cx="3192239" cy="722540"/>
      </dsp:txXfrm>
    </dsp:sp>
    <dsp:sp modelId="{04CDA194-4D01-4E6B-9601-43E22FCC31E4}">
      <dsp:nvSpPr>
        <dsp:cNvPr id="0" name=""/>
        <dsp:cNvSpPr/>
      </dsp:nvSpPr>
      <dsp:spPr>
        <a:xfrm>
          <a:off x="50466" y="433673"/>
          <a:ext cx="911865" cy="9118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82D5F-AFB2-4000-B8BF-30848FFB2E3C}">
      <dsp:nvSpPr>
        <dsp:cNvPr id="0" name=""/>
        <dsp:cNvSpPr/>
      </dsp:nvSpPr>
      <dsp:spPr>
        <a:xfrm>
          <a:off x="953612" y="1604470"/>
          <a:ext cx="2774004" cy="729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0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Portability for field use</a:t>
          </a:r>
          <a:endParaRPr lang="en-GB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53612" y="1604470"/>
        <a:ext cx="2774004" cy="729492"/>
      </dsp:txXfrm>
    </dsp:sp>
    <dsp:sp modelId="{6547E73A-7FBE-4529-B128-EAD9A0A14FEC}">
      <dsp:nvSpPr>
        <dsp:cNvPr id="0" name=""/>
        <dsp:cNvSpPr/>
      </dsp:nvSpPr>
      <dsp:spPr>
        <a:xfrm>
          <a:off x="497680" y="1513283"/>
          <a:ext cx="911865" cy="9118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E8FE1-7CF6-43BA-9A93-FAE36386B7F5}">
      <dsp:nvSpPr>
        <dsp:cNvPr id="0" name=""/>
        <dsp:cNvSpPr/>
      </dsp:nvSpPr>
      <dsp:spPr>
        <a:xfrm>
          <a:off x="953612" y="2698898"/>
          <a:ext cx="2774004" cy="729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0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Open data</a:t>
          </a:r>
          <a:endParaRPr lang="en-GB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53612" y="2698898"/>
        <a:ext cx="2774004" cy="729492"/>
      </dsp:txXfrm>
    </dsp:sp>
    <dsp:sp modelId="{CFCF03B3-607E-449D-97BA-6A525BFA0DAC}">
      <dsp:nvSpPr>
        <dsp:cNvPr id="0" name=""/>
        <dsp:cNvSpPr/>
      </dsp:nvSpPr>
      <dsp:spPr>
        <a:xfrm>
          <a:off x="497680" y="2607711"/>
          <a:ext cx="911865" cy="9118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CB279-1160-43EF-BF6F-D44E486DBEBD}">
      <dsp:nvSpPr>
        <dsp:cNvPr id="0" name=""/>
        <dsp:cNvSpPr/>
      </dsp:nvSpPr>
      <dsp:spPr>
        <a:xfrm>
          <a:off x="535378" y="3793326"/>
          <a:ext cx="3192239" cy="729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0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r>
            <a:rPr lang="en-US" sz="2400" b="1" kern="12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Lab and field testing  </a:t>
          </a:r>
        </a:p>
      </dsp:txBody>
      <dsp:txXfrm>
        <a:off x="535378" y="3793326"/>
        <a:ext cx="3192239" cy="729492"/>
      </dsp:txXfrm>
    </dsp:sp>
    <dsp:sp modelId="{C59B0DA7-6C2F-408A-B23E-412F1F8AC58F}">
      <dsp:nvSpPr>
        <dsp:cNvPr id="0" name=""/>
        <dsp:cNvSpPr/>
      </dsp:nvSpPr>
      <dsp:spPr>
        <a:xfrm>
          <a:off x="79445" y="3712416"/>
          <a:ext cx="911865" cy="911865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F045F-8B4E-4998-B4E5-D43A64D8DB1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B3336-AF97-4029-9F96-0BE1EDEE469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6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93aab12be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762" name="Google Shape;762;g293aab12be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702B8213-F192-DAF1-B9B0-1B1804AC3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65FFC56B-28C3-C8D6-148F-98CD64CA38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7F033B25-C139-C8BA-BB81-67415B548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58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B99B98CA-50EA-B9FB-4313-F75C7F6FD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AE002C40-1C0F-3640-7C03-C33FCDADAF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85FA33D6-E231-09FF-B487-039A6812F3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619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F5EC519F-D22A-15D0-BAF4-732929C5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653AA99A-D890-47B7-DCAC-8A4F6A841E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794A5F5F-78B6-7889-3E4C-11670C0440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343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CCBF3FF6-335F-22E9-495F-B19245AC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1C446A49-8F23-E717-D2BF-214780394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835A9699-5DD4-B2B5-D733-661BB5BE83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112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0761D671-082A-9E23-B882-391D90467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0D1FD97C-42D2-D63F-61D4-B99F0318C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7049F72D-4ADB-21AE-C018-8D785835C6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49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8DA19750-0596-E6F0-68DD-3840C7D25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D5F1BB33-5D17-B6EE-E1B6-14BB96F95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DF9E9BA3-B758-F807-87D0-85069E450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79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D7286A92-D425-E32F-0BEC-104C7E64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AF697E54-8F77-BC9D-06DC-3CB1754D3E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8BA3EC89-BE74-E622-7706-4F0C067033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13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510AAB81-C6E5-36C6-69C6-022A646B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510D60FB-78BC-DF3F-8647-773F8C125B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A5D3AAAF-86D7-2339-3C58-E17477EE4D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785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76574DFC-D213-37A1-916F-19E14F6F8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431007ba2_0_208:notes">
            <a:extLst>
              <a:ext uri="{FF2B5EF4-FFF2-40B4-BE49-F238E27FC236}">
                <a16:creationId xmlns:a16="http://schemas.microsoft.com/office/drawing/2014/main" id="{03A97B2F-6494-5FF3-4846-4ADE1FB9FB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36" name="Google Shape;236;gd431007ba2_0_208:notes">
            <a:extLst>
              <a:ext uri="{FF2B5EF4-FFF2-40B4-BE49-F238E27FC236}">
                <a16:creationId xmlns:a16="http://schemas.microsoft.com/office/drawing/2014/main" id="{7BA77702-7B56-B549-A118-E3138D78E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6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9115-0F96-955C-F799-1E6B68049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10027-0E8B-B854-5226-3253BEA94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437B1-439B-3B5D-44FF-332B4A78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DD65D-02C8-76A6-812E-23A73947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94330-DB09-87AA-F771-C0E78BF7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B6DD-5FB9-C121-F33D-B58FB6E1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BD700-C732-80E1-9578-D188964A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15FDA-F267-DE19-483F-C11C5E06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0B6B1-17B8-1947-425F-16BBD39D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EDB49-08BF-0270-5C4C-321B4DCC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9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32B2B-5F2A-6063-7EDD-E09A03536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0800C-F36C-6D0C-3CF2-D1475C1A2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6047-3FE0-B46E-29A5-B27E93F9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16148-6647-7DF8-90EF-D458E79A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8B81F-1085-0B74-4056-311B646E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850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8440" t="53991" r="32496" b="2501"/>
          <a:stretch/>
        </p:blipFill>
        <p:spPr>
          <a:xfrm>
            <a:off x="0" y="0"/>
            <a:ext cx="4209800" cy="263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14867" y="1941317"/>
            <a:ext cx="7091200" cy="21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14867" y="4473217"/>
            <a:ext cx="42100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94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124633" y="2889216"/>
            <a:ext cx="6116400" cy="11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124633" y="1668016"/>
            <a:ext cx="18932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124633" y="4223184"/>
            <a:ext cx="3490400" cy="9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l="48039" t="5892" r="5342" b="25430"/>
          <a:stretch/>
        </p:blipFill>
        <p:spPr>
          <a:xfrm rot="10800000">
            <a:off x="8869202" y="2743199"/>
            <a:ext cx="3322799" cy="416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1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l="8440" t="64103" r="32496" b="2432"/>
          <a:stretch/>
        </p:blipFill>
        <p:spPr>
          <a:xfrm>
            <a:off x="0" y="-8"/>
            <a:ext cx="4209800" cy="20287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589312" y="4917071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960000" y="4917071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5589600" y="4312800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960000" y="4312800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7445729" y="-920268"/>
            <a:ext cx="1639600" cy="1639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81101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0" name="Google Shape;30;p6"/>
          <p:cNvGrpSpPr/>
          <p:nvPr/>
        </p:nvGrpSpPr>
        <p:grpSpPr>
          <a:xfrm rot="-5400000">
            <a:off x="11121363" y="119663"/>
            <a:ext cx="576940" cy="947195"/>
            <a:chOff x="5741750" y="3809796"/>
            <a:chExt cx="674100" cy="1106709"/>
          </a:xfrm>
        </p:grpSpPr>
        <p:sp>
          <p:nvSpPr>
            <p:cNvPr id="31" name="Google Shape;31;p6"/>
            <p:cNvSpPr/>
            <p:nvPr/>
          </p:nvSpPr>
          <p:spPr>
            <a:xfrm>
              <a:off x="5741750" y="4242405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5741750" y="3809796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3" name="Google Shape;33;p6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4" name="Google Shape;34;p6"/>
            <p:cNvPicPr preferRelativeResize="0"/>
            <p:nvPr/>
          </p:nvPicPr>
          <p:blipFill rotWithShape="1">
            <a:blip r:embed="rId2">
              <a:alphaModFix/>
            </a:blip>
            <a:srcRect l="8459" t="64040" r="27695" b="3101"/>
            <a:stretch/>
          </p:blipFill>
          <p:spPr>
            <a:xfrm>
              <a:off x="0" y="0"/>
              <a:ext cx="3078676" cy="1347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6"/>
            <p:cNvPicPr preferRelativeResize="0"/>
            <p:nvPr/>
          </p:nvPicPr>
          <p:blipFill rotWithShape="1">
            <a:blip r:embed="rId2">
              <a:alphaModFix/>
            </a:blip>
            <a:srcRect l="56089" t="4714" r="-3922" b="27161"/>
            <a:stretch/>
          </p:blipFill>
          <p:spPr>
            <a:xfrm rot="10800000">
              <a:off x="6837399" y="2349201"/>
              <a:ext cx="2306601" cy="27942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2481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5692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960000" y="2098669"/>
            <a:ext cx="5183200" cy="3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7529199" y="3400"/>
            <a:ext cx="46628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0" name="Google Shape;40;p7"/>
          <p:cNvSpPr/>
          <p:nvPr/>
        </p:nvSpPr>
        <p:spPr>
          <a:xfrm flipH="1">
            <a:off x="450875" y="6072930"/>
            <a:ext cx="1010435" cy="131477"/>
          </a:xfrm>
          <a:custGeom>
            <a:avLst/>
            <a:gdLst/>
            <a:ahLst/>
            <a:cxnLst/>
            <a:rect l="l" t="t" r="r" b="b"/>
            <a:pathLst>
              <a:path w="7977111" h="962025" extrusionOk="0">
                <a:moveTo>
                  <a:pt x="6645669" y="962025"/>
                </a:moveTo>
                <a:cubicBezTo>
                  <a:pt x="6269518" y="962025"/>
                  <a:pt x="6077113" y="739797"/>
                  <a:pt x="5907796" y="543544"/>
                </a:cubicBezTo>
                <a:cubicBezTo>
                  <a:pt x="5745214" y="354987"/>
                  <a:pt x="5603796" y="192405"/>
                  <a:pt x="5315189" y="192405"/>
                </a:cubicBezTo>
                <a:cubicBezTo>
                  <a:pt x="5026581" y="192405"/>
                  <a:pt x="4886125" y="354987"/>
                  <a:pt x="4723543" y="543544"/>
                </a:cubicBezTo>
                <a:cubicBezTo>
                  <a:pt x="4554227" y="739797"/>
                  <a:pt x="4362784" y="962025"/>
                  <a:pt x="3986632" y="962025"/>
                </a:cubicBezTo>
                <a:cubicBezTo>
                  <a:pt x="3610480" y="962025"/>
                  <a:pt x="3418075" y="739797"/>
                  <a:pt x="3248759" y="543544"/>
                </a:cubicBezTo>
                <a:cubicBezTo>
                  <a:pt x="3086177" y="354987"/>
                  <a:pt x="2944759" y="192405"/>
                  <a:pt x="2657113" y="192405"/>
                </a:cubicBezTo>
                <a:cubicBezTo>
                  <a:pt x="2369468" y="192405"/>
                  <a:pt x="2228050" y="354987"/>
                  <a:pt x="2065468" y="543544"/>
                </a:cubicBezTo>
                <a:cubicBezTo>
                  <a:pt x="1896151" y="739797"/>
                  <a:pt x="1704708" y="962025"/>
                  <a:pt x="1328557" y="962025"/>
                </a:cubicBezTo>
                <a:cubicBezTo>
                  <a:pt x="952405" y="962025"/>
                  <a:pt x="760962" y="739797"/>
                  <a:pt x="591645" y="543544"/>
                </a:cubicBezTo>
                <a:cubicBezTo>
                  <a:pt x="429063" y="354987"/>
                  <a:pt x="288608" y="192405"/>
                  <a:pt x="0" y="192405"/>
                </a:cubicBezTo>
                <a:lnTo>
                  <a:pt x="0" y="0"/>
                </a:lnTo>
                <a:cubicBezTo>
                  <a:pt x="376152" y="0"/>
                  <a:pt x="567595" y="222228"/>
                  <a:pt x="736911" y="418481"/>
                </a:cubicBezTo>
                <a:cubicBezTo>
                  <a:pt x="899493" y="607038"/>
                  <a:pt x="1039949" y="769620"/>
                  <a:pt x="1328557" y="769620"/>
                </a:cubicBezTo>
                <a:cubicBezTo>
                  <a:pt x="1617164" y="769620"/>
                  <a:pt x="1757620" y="607038"/>
                  <a:pt x="1920202" y="418481"/>
                </a:cubicBezTo>
                <a:cubicBezTo>
                  <a:pt x="2089518" y="222228"/>
                  <a:pt x="2280961" y="0"/>
                  <a:pt x="2658075" y="0"/>
                </a:cubicBezTo>
                <a:cubicBezTo>
                  <a:pt x="3035189" y="0"/>
                  <a:pt x="3226632" y="222228"/>
                  <a:pt x="3395949" y="418481"/>
                </a:cubicBezTo>
                <a:cubicBezTo>
                  <a:pt x="3558531" y="607038"/>
                  <a:pt x="3699949" y="769620"/>
                  <a:pt x="3987594" y="769620"/>
                </a:cubicBezTo>
                <a:cubicBezTo>
                  <a:pt x="4275240" y="769620"/>
                  <a:pt x="4416657" y="607038"/>
                  <a:pt x="4579240" y="418481"/>
                </a:cubicBezTo>
                <a:cubicBezTo>
                  <a:pt x="4748556" y="222228"/>
                  <a:pt x="4939999" y="0"/>
                  <a:pt x="5316151" y="0"/>
                </a:cubicBezTo>
                <a:cubicBezTo>
                  <a:pt x="5692303" y="0"/>
                  <a:pt x="5884708" y="222228"/>
                  <a:pt x="6054024" y="418481"/>
                </a:cubicBezTo>
                <a:cubicBezTo>
                  <a:pt x="6216606" y="607038"/>
                  <a:pt x="6358024" y="769620"/>
                  <a:pt x="6646631" y="769620"/>
                </a:cubicBezTo>
                <a:cubicBezTo>
                  <a:pt x="6935239" y="769620"/>
                  <a:pt x="7075694" y="607038"/>
                  <a:pt x="7239239" y="418481"/>
                </a:cubicBezTo>
                <a:cubicBezTo>
                  <a:pt x="7408555" y="222228"/>
                  <a:pt x="7600960" y="0"/>
                  <a:pt x="7977112" y="0"/>
                </a:cubicBezTo>
                <a:lnTo>
                  <a:pt x="7977112" y="192405"/>
                </a:lnTo>
                <a:cubicBezTo>
                  <a:pt x="7688505" y="192405"/>
                  <a:pt x="7548049" y="354987"/>
                  <a:pt x="7384504" y="543544"/>
                </a:cubicBezTo>
                <a:cubicBezTo>
                  <a:pt x="7215188" y="739797"/>
                  <a:pt x="7022783" y="962025"/>
                  <a:pt x="6646631" y="962025"/>
                </a:cubicBezTo>
                <a:lnTo>
                  <a:pt x="6645669" y="9620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271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8440" t="53991" r="32496" b="2501"/>
          <a:stretch/>
        </p:blipFill>
        <p:spPr>
          <a:xfrm flipH="1">
            <a:off x="7982200" y="0"/>
            <a:ext cx="4209800" cy="263756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flipH="1">
            <a:off x="5806237" y="1742800"/>
            <a:ext cx="5430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29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661C-4F27-6681-E7EF-FBDDCD2D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2A07-0BB3-8A9D-1479-856824C4E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7B089-DA4A-5805-F8AB-62E0EB95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D5FA-36FE-FDBF-957F-8D952F53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0C7B-182B-9587-5178-FEAD8014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34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65300" y="1899967"/>
            <a:ext cx="4852800" cy="1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65300" y="3448533"/>
            <a:ext cx="4852800" cy="1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l="48039" t="5892" r="5342" b="25430"/>
          <a:stretch/>
        </p:blipFill>
        <p:spPr>
          <a:xfrm rot="10800000" flipH="1">
            <a:off x="1" y="2743199"/>
            <a:ext cx="3322799" cy="416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9"/>
          <p:cNvGrpSpPr/>
          <p:nvPr/>
        </p:nvGrpSpPr>
        <p:grpSpPr>
          <a:xfrm>
            <a:off x="469639" y="341240"/>
            <a:ext cx="6984080" cy="7437024"/>
            <a:chOff x="352229" y="255930"/>
            <a:chExt cx="5238060" cy="5577768"/>
          </a:xfrm>
        </p:grpSpPr>
        <p:sp>
          <p:nvSpPr>
            <p:cNvPr id="49" name="Google Shape;49;p9"/>
            <p:cNvSpPr/>
            <p:nvPr/>
          </p:nvSpPr>
          <p:spPr>
            <a:xfrm flipH="1">
              <a:off x="352229" y="255930"/>
              <a:ext cx="567147" cy="5671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 flipH="1">
              <a:off x="584041" y="490197"/>
              <a:ext cx="765515" cy="98614"/>
            </a:xfrm>
            <a:custGeom>
              <a:avLst/>
              <a:gdLst/>
              <a:ahLst/>
              <a:cxnLst/>
              <a:rect l="l" t="t" r="r" b="b"/>
              <a:pathLst>
                <a:path w="7977111" h="962025" extrusionOk="0">
                  <a:moveTo>
                    <a:pt x="6645669" y="962025"/>
                  </a:moveTo>
                  <a:cubicBezTo>
                    <a:pt x="6269518" y="962025"/>
                    <a:pt x="6077113" y="739797"/>
                    <a:pt x="5907796" y="543544"/>
                  </a:cubicBezTo>
                  <a:cubicBezTo>
                    <a:pt x="5745214" y="354987"/>
                    <a:pt x="5603796" y="192405"/>
                    <a:pt x="5315189" y="192405"/>
                  </a:cubicBezTo>
                  <a:cubicBezTo>
                    <a:pt x="5026581" y="192405"/>
                    <a:pt x="4886125" y="354987"/>
                    <a:pt x="4723543" y="543544"/>
                  </a:cubicBezTo>
                  <a:cubicBezTo>
                    <a:pt x="4554227" y="739797"/>
                    <a:pt x="4362784" y="962025"/>
                    <a:pt x="3986632" y="962025"/>
                  </a:cubicBezTo>
                  <a:cubicBezTo>
                    <a:pt x="3610480" y="962025"/>
                    <a:pt x="3418075" y="739797"/>
                    <a:pt x="3248759" y="543544"/>
                  </a:cubicBezTo>
                  <a:cubicBezTo>
                    <a:pt x="3086177" y="354987"/>
                    <a:pt x="2944759" y="192405"/>
                    <a:pt x="2657113" y="192405"/>
                  </a:cubicBezTo>
                  <a:cubicBezTo>
                    <a:pt x="2369468" y="192405"/>
                    <a:pt x="2228050" y="354987"/>
                    <a:pt x="2065468" y="543544"/>
                  </a:cubicBezTo>
                  <a:cubicBezTo>
                    <a:pt x="1896151" y="739797"/>
                    <a:pt x="1704708" y="962025"/>
                    <a:pt x="1328557" y="962025"/>
                  </a:cubicBezTo>
                  <a:cubicBezTo>
                    <a:pt x="952405" y="962025"/>
                    <a:pt x="760962" y="739797"/>
                    <a:pt x="591645" y="543544"/>
                  </a:cubicBezTo>
                  <a:cubicBezTo>
                    <a:pt x="429063" y="354987"/>
                    <a:pt x="288608" y="192405"/>
                    <a:pt x="0" y="192405"/>
                  </a:cubicBezTo>
                  <a:lnTo>
                    <a:pt x="0" y="0"/>
                  </a:lnTo>
                  <a:cubicBezTo>
                    <a:pt x="376152" y="0"/>
                    <a:pt x="567595" y="222228"/>
                    <a:pt x="736911" y="418481"/>
                  </a:cubicBezTo>
                  <a:cubicBezTo>
                    <a:pt x="899493" y="607038"/>
                    <a:pt x="1039949" y="769620"/>
                    <a:pt x="1328557" y="769620"/>
                  </a:cubicBezTo>
                  <a:cubicBezTo>
                    <a:pt x="1617164" y="769620"/>
                    <a:pt x="1757620" y="607038"/>
                    <a:pt x="1920202" y="418481"/>
                  </a:cubicBezTo>
                  <a:cubicBezTo>
                    <a:pt x="2089518" y="222228"/>
                    <a:pt x="2280961" y="0"/>
                    <a:pt x="2658075" y="0"/>
                  </a:cubicBezTo>
                  <a:cubicBezTo>
                    <a:pt x="3035189" y="0"/>
                    <a:pt x="3226632" y="222228"/>
                    <a:pt x="3395949" y="418481"/>
                  </a:cubicBezTo>
                  <a:cubicBezTo>
                    <a:pt x="3558531" y="607038"/>
                    <a:pt x="3699949" y="769620"/>
                    <a:pt x="3987594" y="769620"/>
                  </a:cubicBezTo>
                  <a:cubicBezTo>
                    <a:pt x="4275240" y="769620"/>
                    <a:pt x="4416657" y="607038"/>
                    <a:pt x="4579240" y="418481"/>
                  </a:cubicBezTo>
                  <a:cubicBezTo>
                    <a:pt x="4748556" y="222228"/>
                    <a:pt x="4939999" y="0"/>
                    <a:pt x="5316151" y="0"/>
                  </a:cubicBezTo>
                  <a:cubicBezTo>
                    <a:pt x="5692303" y="0"/>
                    <a:pt x="5884708" y="222228"/>
                    <a:pt x="6054024" y="418481"/>
                  </a:cubicBezTo>
                  <a:cubicBezTo>
                    <a:pt x="6216606" y="607038"/>
                    <a:pt x="6358024" y="769620"/>
                    <a:pt x="6646631" y="769620"/>
                  </a:cubicBezTo>
                  <a:cubicBezTo>
                    <a:pt x="6935239" y="769620"/>
                    <a:pt x="7075694" y="607038"/>
                    <a:pt x="7239239" y="418481"/>
                  </a:cubicBezTo>
                  <a:cubicBezTo>
                    <a:pt x="7408555" y="222228"/>
                    <a:pt x="7600960" y="0"/>
                    <a:pt x="7977112" y="0"/>
                  </a:cubicBezTo>
                  <a:lnTo>
                    <a:pt x="7977112" y="192405"/>
                  </a:lnTo>
                  <a:cubicBezTo>
                    <a:pt x="7688505" y="192405"/>
                    <a:pt x="7548049" y="354987"/>
                    <a:pt x="7384504" y="543544"/>
                  </a:cubicBezTo>
                  <a:cubicBezTo>
                    <a:pt x="7215188" y="739797"/>
                    <a:pt x="7022783" y="962025"/>
                    <a:pt x="6646631" y="962025"/>
                  </a:cubicBezTo>
                  <a:lnTo>
                    <a:pt x="6645669" y="96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 flipH="1">
              <a:off x="4360589" y="4603999"/>
              <a:ext cx="1229700" cy="1229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105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960000" y="5233067"/>
            <a:ext cx="10272000" cy="905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07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2270000"/>
            <a:ext cx="7318400" cy="14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950967" y="3764800"/>
            <a:ext cx="4208400" cy="10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 l="9055" t="52315" r="36489"/>
          <a:stretch/>
        </p:blipFill>
        <p:spPr>
          <a:xfrm>
            <a:off x="0" y="0"/>
            <a:ext cx="3881336" cy="289080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/>
          <p:nvPr/>
        </p:nvSpPr>
        <p:spPr>
          <a:xfrm>
            <a:off x="9110081" y="-920085"/>
            <a:ext cx="1639600" cy="1639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23199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756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3"/>
          <p:cNvGrpSpPr/>
          <p:nvPr/>
        </p:nvGrpSpPr>
        <p:grpSpPr>
          <a:xfrm>
            <a:off x="-3" y="1"/>
            <a:ext cx="12192003" cy="6866967"/>
            <a:chOff x="-2" y="0"/>
            <a:chExt cx="9144002" cy="5150225"/>
          </a:xfrm>
        </p:grpSpPr>
        <p:pic>
          <p:nvPicPr>
            <p:cNvPr id="63" name="Google Shape;63;p13"/>
            <p:cNvPicPr preferRelativeResize="0"/>
            <p:nvPr/>
          </p:nvPicPr>
          <p:blipFill rotWithShape="1">
            <a:blip r:embed="rId2">
              <a:alphaModFix/>
            </a:blip>
            <a:srcRect l="12320" t="65543" r="35160" b="5847"/>
            <a:stretch/>
          </p:blipFill>
          <p:spPr>
            <a:xfrm>
              <a:off x="-2" y="0"/>
              <a:ext cx="2532552" cy="117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 rotWithShape="1">
            <a:blip r:embed="rId2">
              <a:alphaModFix/>
            </a:blip>
            <a:srcRect l="56217" t="8940" r="11690" b="22655"/>
            <a:stretch/>
          </p:blipFill>
          <p:spPr>
            <a:xfrm rot="5400000" flipH="1">
              <a:off x="6967424" y="2973649"/>
              <a:ext cx="1547500" cy="28056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60000" y="288853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2"/>
          </p:nvPr>
        </p:nvSpPr>
        <p:spPr>
          <a:xfrm>
            <a:off x="4559000" y="288853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960000" y="519944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4559000" y="519944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8158065" y="288853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8158065" y="519944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 hasCustomPrompt="1"/>
          </p:nvPr>
        </p:nvSpPr>
        <p:spPr>
          <a:xfrm>
            <a:off x="960000" y="1877627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 hasCustomPrompt="1"/>
          </p:nvPr>
        </p:nvSpPr>
        <p:spPr>
          <a:xfrm>
            <a:off x="960000" y="41877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4559000" y="1877627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4559000" y="41877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8158065" y="1877627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8158065" y="41877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6"/>
          </p:nvPr>
        </p:nvSpPr>
        <p:spPr>
          <a:xfrm>
            <a:off x="960000" y="240148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7"/>
          </p:nvPr>
        </p:nvSpPr>
        <p:spPr>
          <a:xfrm>
            <a:off x="4559000" y="240148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8"/>
          </p:nvPr>
        </p:nvSpPr>
        <p:spPr>
          <a:xfrm>
            <a:off x="8158065" y="240148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9"/>
          </p:nvPr>
        </p:nvSpPr>
        <p:spPr>
          <a:xfrm>
            <a:off x="960000" y="47117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20"/>
          </p:nvPr>
        </p:nvSpPr>
        <p:spPr>
          <a:xfrm>
            <a:off x="4559000" y="47117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1"/>
          </p:nvPr>
        </p:nvSpPr>
        <p:spPr>
          <a:xfrm>
            <a:off x="8158065" y="47117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33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4"/>
          <p:cNvGrpSpPr/>
          <p:nvPr/>
        </p:nvGrpSpPr>
        <p:grpSpPr>
          <a:xfrm>
            <a:off x="-3" y="1"/>
            <a:ext cx="12192003" cy="6866967"/>
            <a:chOff x="-2" y="0"/>
            <a:chExt cx="9144002" cy="5150225"/>
          </a:xfrm>
        </p:grpSpPr>
        <p:pic>
          <p:nvPicPr>
            <p:cNvPr id="86" name="Google Shape;86;p14"/>
            <p:cNvPicPr preferRelativeResize="0"/>
            <p:nvPr/>
          </p:nvPicPr>
          <p:blipFill rotWithShape="1">
            <a:blip r:embed="rId2">
              <a:alphaModFix/>
            </a:blip>
            <a:srcRect l="12320" t="65543" r="35160" b="5847"/>
            <a:stretch/>
          </p:blipFill>
          <p:spPr>
            <a:xfrm rot="10800000" flipH="1">
              <a:off x="-2" y="3976775"/>
              <a:ext cx="2532552" cy="117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4"/>
            <p:cNvPicPr preferRelativeResize="0"/>
            <p:nvPr/>
          </p:nvPicPr>
          <p:blipFill rotWithShape="1">
            <a:blip r:embed="rId2">
              <a:alphaModFix/>
            </a:blip>
            <a:srcRect l="56217" t="8940" r="11690" b="22655"/>
            <a:stretch/>
          </p:blipFill>
          <p:spPr>
            <a:xfrm rot="5400000">
              <a:off x="6967424" y="-629076"/>
              <a:ext cx="1547500" cy="28056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11379812" y="5319999"/>
            <a:ext cx="1639600" cy="1639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547837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15"/>
          <p:cNvGrpSpPr/>
          <p:nvPr/>
        </p:nvGrpSpPr>
        <p:grpSpPr>
          <a:xfrm>
            <a:off x="-13854" y="0"/>
            <a:ext cx="12205855" cy="6858000"/>
            <a:chOff x="0" y="0"/>
            <a:chExt cx="9154391" cy="5143500"/>
          </a:xfrm>
        </p:grpSpPr>
        <p:pic>
          <p:nvPicPr>
            <p:cNvPr id="93" name="Google Shape;93;p15"/>
            <p:cNvPicPr preferRelativeResize="0"/>
            <p:nvPr/>
          </p:nvPicPr>
          <p:blipFill rotWithShape="1">
            <a:blip r:embed="rId2">
              <a:alphaModFix/>
            </a:blip>
            <a:srcRect l="29075" t="54998" r="35396" b="22973"/>
            <a:stretch/>
          </p:blipFill>
          <p:spPr>
            <a:xfrm flipH="1">
              <a:off x="7441167" y="0"/>
              <a:ext cx="1713224" cy="903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5"/>
            <p:cNvPicPr preferRelativeResize="0"/>
            <p:nvPr/>
          </p:nvPicPr>
          <p:blipFill rotWithShape="1">
            <a:blip r:embed="rId2">
              <a:alphaModFix/>
            </a:blip>
            <a:srcRect l="51729" t="26417" r="36944" b="25974"/>
            <a:stretch/>
          </p:blipFill>
          <p:spPr>
            <a:xfrm rot="10800000" flipH="1">
              <a:off x="0" y="3190801"/>
              <a:ext cx="546202" cy="1952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85208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l="53382" t="5892" b="25430"/>
          <a:stretch/>
        </p:blipFill>
        <p:spPr>
          <a:xfrm flipH="1">
            <a:off x="8869202" y="-1"/>
            <a:ext cx="3322799" cy="416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105805" y="3752833"/>
            <a:ext cx="77288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3105733" y="1268433"/>
            <a:ext cx="7728800" cy="24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9" name="Google Shape;99;p16"/>
          <p:cNvSpPr/>
          <p:nvPr/>
        </p:nvSpPr>
        <p:spPr>
          <a:xfrm flipH="1">
            <a:off x="1357552" y="-920068"/>
            <a:ext cx="1639600" cy="1639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3805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50967" y="1511800"/>
            <a:ext cx="5464800" cy="23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50967" y="3857800"/>
            <a:ext cx="54648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>
            <a:spLocks noGrp="1"/>
          </p:cNvSpPr>
          <p:nvPr>
            <p:ph type="pic" idx="2"/>
          </p:nvPr>
        </p:nvSpPr>
        <p:spPr>
          <a:xfrm>
            <a:off x="7295495" y="0"/>
            <a:ext cx="48964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 l="53636" t="9637" r="8385" b="24620"/>
          <a:stretch/>
        </p:blipFill>
        <p:spPr>
          <a:xfrm>
            <a:off x="9601" y="0"/>
            <a:ext cx="2441769" cy="3595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7"/>
          <p:cNvGrpSpPr/>
          <p:nvPr/>
        </p:nvGrpSpPr>
        <p:grpSpPr>
          <a:xfrm>
            <a:off x="445745" y="-920267"/>
            <a:ext cx="5539108" cy="7124673"/>
            <a:chOff x="334308" y="-690201"/>
            <a:chExt cx="4154331" cy="5343505"/>
          </a:xfrm>
        </p:grpSpPr>
        <p:sp>
          <p:nvSpPr>
            <p:cNvPr id="106" name="Google Shape;106;p17"/>
            <p:cNvSpPr/>
            <p:nvPr/>
          </p:nvSpPr>
          <p:spPr>
            <a:xfrm flipH="1">
              <a:off x="3258939" y="-690201"/>
              <a:ext cx="1229700" cy="1229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 flipH="1">
              <a:off x="334308" y="4554696"/>
              <a:ext cx="757826" cy="98608"/>
            </a:xfrm>
            <a:custGeom>
              <a:avLst/>
              <a:gdLst/>
              <a:ahLst/>
              <a:cxnLst/>
              <a:rect l="l" t="t" r="r" b="b"/>
              <a:pathLst>
                <a:path w="7977111" h="962025" extrusionOk="0">
                  <a:moveTo>
                    <a:pt x="6645669" y="962025"/>
                  </a:moveTo>
                  <a:cubicBezTo>
                    <a:pt x="6269518" y="962025"/>
                    <a:pt x="6077113" y="739797"/>
                    <a:pt x="5907796" y="543544"/>
                  </a:cubicBezTo>
                  <a:cubicBezTo>
                    <a:pt x="5745214" y="354987"/>
                    <a:pt x="5603796" y="192405"/>
                    <a:pt x="5315189" y="192405"/>
                  </a:cubicBezTo>
                  <a:cubicBezTo>
                    <a:pt x="5026581" y="192405"/>
                    <a:pt x="4886125" y="354987"/>
                    <a:pt x="4723543" y="543544"/>
                  </a:cubicBezTo>
                  <a:cubicBezTo>
                    <a:pt x="4554227" y="739797"/>
                    <a:pt x="4362784" y="962025"/>
                    <a:pt x="3986632" y="962025"/>
                  </a:cubicBezTo>
                  <a:cubicBezTo>
                    <a:pt x="3610480" y="962025"/>
                    <a:pt x="3418075" y="739797"/>
                    <a:pt x="3248759" y="543544"/>
                  </a:cubicBezTo>
                  <a:cubicBezTo>
                    <a:pt x="3086177" y="354987"/>
                    <a:pt x="2944759" y="192405"/>
                    <a:pt x="2657113" y="192405"/>
                  </a:cubicBezTo>
                  <a:cubicBezTo>
                    <a:pt x="2369468" y="192405"/>
                    <a:pt x="2228050" y="354987"/>
                    <a:pt x="2065468" y="543544"/>
                  </a:cubicBezTo>
                  <a:cubicBezTo>
                    <a:pt x="1896151" y="739797"/>
                    <a:pt x="1704708" y="962025"/>
                    <a:pt x="1328557" y="962025"/>
                  </a:cubicBezTo>
                  <a:cubicBezTo>
                    <a:pt x="952405" y="962025"/>
                    <a:pt x="760962" y="739797"/>
                    <a:pt x="591645" y="543544"/>
                  </a:cubicBezTo>
                  <a:cubicBezTo>
                    <a:pt x="429063" y="354987"/>
                    <a:pt x="288608" y="192405"/>
                    <a:pt x="0" y="192405"/>
                  </a:cubicBezTo>
                  <a:lnTo>
                    <a:pt x="0" y="0"/>
                  </a:lnTo>
                  <a:cubicBezTo>
                    <a:pt x="376152" y="0"/>
                    <a:pt x="567595" y="222228"/>
                    <a:pt x="736911" y="418481"/>
                  </a:cubicBezTo>
                  <a:cubicBezTo>
                    <a:pt x="899493" y="607038"/>
                    <a:pt x="1039949" y="769620"/>
                    <a:pt x="1328557" y="769620"/>
                  </a:cubicBezTo>
                  <a:cubicBezTo>
                    <a:pt x="1617164" y="769620"/>
                    <a:pt x="1757620" y="607038"/>
                    <a:pt x="1920202" y="418481"/>
                  </a:cubicBezTo>
                  <a:cubicBezTo>
                    <a:pt x="2089518" y="222228"/>
                    <a:pt x="2280961" y="0"/>
                    <a:pt x="2658075" y="0"/>
                  </a:cubicBezTo>
                  <a:cubicBezTo>
                    <a:pt x="3035189" y="0"/>
                    <a:pt x="3226632" y="222228"/>
                    <a:pt x="3395949" y="418481"/>
                  </a:cubicBezTo>
                  <a:cubicBezTo>
                    <a:pt x="3558531" y="607038"/>
                    <a:pt x="3699949" y="769620"/>
                    <a:pt x="3987594" y="769620"/>
                  </a:cubicBezTo>
                  <a:cubicBezTo>
                    <a:pt x="4275240" y="769620"/>
                    <a:pt x="4416657" y="607038"/>
                    <a:pt x="4579240" y="418481"/>
                  </a:cubicBezTo>
                  <a:cubicBezTo>
                    <a:pt x="4748556" y="222228"/>
                    <a:pt x="4939999" y="0"/>
                    <a:pt x="5316151" y="0"/>
                  </a:cubicBezTo>
                  <a:cubicBezTo>
                    <a:pt x="5692303" y="0"/>
                    <a:pt x="5884708" y="222228"/>
                    <a:pt x="6054024" y="418481"/>
                  </a:cubicBezTo>
                  <a:cubicBezTo>
                    <a:pt x="6216606" y="607038"/>
                    <a:pt x="6358024" y="769620"/>
                    <a:pt x="6646631" y="769620"/>
                  </a:cubicBezTo>
                  <a:cubicBezTo>
                    <a:pt x="6935239" y="769620"/>
                    <a:pt x="7075694" y="607038"/>
                    <a:pt x="7239239" y="418481"/>
                  </a:cubicBezTo>
                  <a:cubicBezTo>
                    <a:pt x="7408555" y="222228"/>
                    <a:pt x="7600960" y="0"/>
                    <a:pt x="7977112" y="0"/>
                  </a:cubicBezTo>
                  <a:lnTo>
                    <a:pt x="7977112" y="192405"/>
                  </a:lnTo>
                  <a:cubicBezTo>
                    <a:pt x="7688505" y="192405"/>
                    <a:pt x="7548049" y="354987"/>
                    <a:pt x="7384504" y="543544"/>
                  </a:cubicBezTo>
                  <a:cubicBezTo>
                    <a:pt x="7215188" y="739797"/>
                    <a:pt x="7022783" y="962025"/>
                    <a:pt x="6646631" y="962025"/>
                  </a:cubicBezTo>
                  <a:lnTo>
                    <a:pt x="6645669" y="96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483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8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110" name="Google Shape;110;p18"/>
            <p:cNvPicPr preferRelativeResize="0"/>
            <p:nvPr/>
          </p:nvPicPr>
          <p:blipFill rotWithShape="1">
            <a:blip r:embed="rId2">
              <a:alphaModFix/>
            </a:blip>
            <a:srcRect l="38316" t="4495" r="6985" b="23911"/>
            <a:stretch/>
          </p:blipFill>
          <p:spPr>
            <a:xfrm rot="10800000">
              <a:off x="6220024" y="1888351"/>
              <a:ext cx="2923976" cy="3255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8"/>
            <p:cNvPicPr preferRelativeResize="0"/>
            <p:nvPr/>
          </p:nvPicPr>
          <p:blipFill rotWithShape="1">
            <a:blip r:embed="rId2">
              <a:alphaModFix/>
            </a:blip>
            <a:srcRect l="8440" t="53991" r="32496" b="2501"/>
            <a:stretch/>
          </p:blipFill>
          <p:spPr>
            <a:xfrm>
              <a:off x="0" y="0"/>
              <a:ext cx="3157350" cy="1978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243617" y="2073000"/>
            <a:ext cx="3634400" cy="1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243617" y="3490600"/>
            <a:ext cx="36344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3032597" y="6138665"/>
            <a:ext cx="1639600" cy="1639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72483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6EE8-2183-72CE-2EC6-666A894E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669CF-AFC8-61FD-9DAF-76E6EC8F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6022C-3310-AB7F-EF49-6A96FB3D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409A4-2DCD-468F-5B6B-46441E78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95E20-5B3F-F9B4-523A-02402CE6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26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123065" y="2076224"/>
            <a:ext cx="3350000" cy="14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7123224" y="3490624"/>
            <a:ext cx="3350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2">
            <a:alphaModFix/>
          </a:blip>
          <a:srcRect l="6377" t="65032" r="34625" b="1415"/>
          <a:stretch/>
        </p:blipFill>
        <p:spPr>
          <a:xfrm rot="10800000">
            <a:off x="7986965" y="4823931"/>
            <a:ext cx="4205036" cy="2034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621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0"/>
          <p:cNvGrpSpPr/>
          <p:nvPr/>
        </p:nvGrpSpPr>
        <p:grpSpPr>
          <a:xfrm>
            <a:off x="-13854" y="0"/>
            <a:ext cx="12205855" cy="6858000"/>
            <a:chOff x="-10391" y="0"/>
            <a:chExt cx="9154391" cy="5143500"/>
          </a:xfrm>
        </p:grpSpPr>
        <p:pic>
          <p:nvPicPr>
            <p:cNvPr id="121" name="Google Shape;121;p20"/>
            <p:cNvPicPr preferRelativeResize="0"/>
            <p:nvPr/>
          </p:nvPicPr>
          <p:blipFill rotWithShape="1">
            <a:blip r:embed="rId2">
              <a:alphaModFix/>
            </a:blip>
            <a:srcRect l="29075" t="54998" r="35396" b="22973"/>
            <a:stretch/>
          </p:blipFill>
          <p:spPr>
            <a:xfrm flipH="1">
              <a:off x="7430776" y="0"/>
              <a:ext cx="1713224" cy="903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0"/>
            <p:cNvPicPr preferRelativeResize="0"/>
            <p:nvPr/>
          </p:nvPicPr>
          <p:blipFill rotWithShape="1">
            <a:blip r:embed="rId2">
              <a:alphaModFix/>
            </a:blip>
            <a:srcRect l="51729" t="26417" r="36944" b="25974"/>
            <a:stretch/>
          </p:blipFill>
          <p:spPr>
            <a:xfrm rot="10800000" flipH="1">
              <a:off x="-10391" y="3190801"/>
              <a:ext cx="546202" cy="1952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5769927" y="3351269"/>
            <a:ext cx="3799200" cy="2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2"/>
          </p:nvPr>
        </p:nvSpPr>
        <p:spPr>
          <a:xfrm>
            <a:off x="960000" y="3351269"/>
            <a:ext cx="3799200" cy="2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3"/>
          </p:nvPr>
        </p:nvSpPr>
        <p:spPr>
          <a:xfrm>
            <a:off x="960000" y="2356041"/>
            <a:ext cx="3799200" cy="11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4"/>
          </p:nvPr>
        </p:nvSpPr>
        <p:spPr>
          <a:xfrm>
            <a:off x="5769929" y="2356041"/>
            <a:ext cx="3799200" cy="11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28" name="Google Shape;128;p20"/>
          <p:cNvGrpSpPr/>
          <p:nvPr/>
        </p:nvGrpSpPr>
        <p:grpSpPr>
          <a:xfrm rot="-5400000">
            <a:off x="11121363" y="5665063"/>
            <a:ext cx="576940" cy="947195"/>
            <a:chOff x="5741750" y="3809796"/>
            <a:chExt cx="674100" cy="1106709"/>
          </a:xfrm>
        </p:grpSpPr>
        <p:sp>
          <p:nvSpPr>
            <p:cNvPr id="129" name="Google Shape;129;p20"/>
            <p:cNvSpPr/>
            <p:nvPr/>
          </p:nvSpPr>
          <p:spPr>
            <a:xfrm>
              <a:off x="5741750" y="4242405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5741750" y="3809796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1" name="Google Shape;131;p20"/>
          <p:cNvSpPr/>
          <p:nvPr/>
        </p:nvSpPr>
        <p:spPr>
          <a:xfrm flipH="1">
            <a:off x="4971400" y="6138668"/>
            <a:ext cx="1639600" cy="1639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08588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6251796" y="2306767"/>
            <a:ext cx="45628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2"/>
          </p:nvPr>
        </p:nvSpPr>
        <p:spPr>
          <a:xfrm>
            <a:off x="960000" y="2306767"/>
            <a:ext cx="45628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/>
          </a:blip>
          <a:srcRect l="53382" t="5892" b="25430"/>
          <a:stretch/>
        </p:blipFill>
        <p:spPr>
          <a:xfrm rot="10800000" flipH="1">
            <a:off x="1" y="2743199"/>
            <a:ext cx="3322799" cy="416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21"/>
          <p:cNvGrpSpPr/>
          <p:nvPr/>
        </p:nvGrpSpPr>
        <p:grpSpPr>
          <a:xfrm>
            <a:off x="10552403" y="653596"/>
            <a:ext cx="1639600" cy="7124672"/>
            <a:chOff x="7914302" y="490197"/>
            <a:chExt cx="1229700" cy="5343504"/>
          </a:xfrm>
        </p:grpSpPr>
        <p:sp>
          <p:nvSpPr>
            <p:cNvPr id="138" name="Google Shape;138;p21"/>
            <p:cNvSpPr/>
            <p:nvPr/>
          </p:nvSpPr>
          <p:spPr>
            <a:xfrm flipH="1">
              <a:off x="7914302" y="4604001"/>
              <a:ext cx="1229700" cy="1229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 flipH="1">
              <a:off x="8171618" y="490197"/>
              <a:ext cx="757826" cy="98608"/>
            </a:xfrm>
            <a:custGeom>
              <a:avLst/>
              <a:gdLst/>
              <a:ahLst/>
              <a:cxnLst/>
              <a:rect l="l" t="t" r="r" b="b"/>
              <a:pathLst>
                <a:path w="7977111" h="962025" extrusionOk="0">
                  <a:moveTo>
                    <a:pt x="6645669" y="962025"/>
                  </a:moveTo>
                  <a:cubicBezTo>
                    <a:pt x="6269518" y="962025"/>
                    <a:pt x="6077113" y="739797"/>
                    <a:pt x="5907796" y="543544"/>
                  </a:cubicBezTo>
                  <a:cubicBezTo>
                    <a:pt x="5745214" y="354987"/>
                    <a:pt x="5603796" y="192405"/>
                    <a:pt x="5315189" y="192405"/>
                  </a:cubicBezTo>
                  <a:cubicBezTo>
                    <a:pt x="5026581" y="192405"/>
                    <a:pt x="4886125" y="354987"/>
                    <a:pt x="4723543" y="543544"/>
                  </a:cubicBezTo>
                  <a:cubicBezTo>
                    <a:pt x="4554227" y="739797"/>
                    <a:pt x="4362784" y="962025"/>
                    <a:pt x="3986632" y="962025"/>
                  </a:cubicBezTo>
                  <a:cubicBezTo>
                    <a:pt x="3610480" y="962025"/>
                    <a:pt x="3418075" y="739797"/>
                    <a:pt x="3248759" y="543544"/>
                  </a:cubicBezTo>
                  <a:cubicBezTo>
                    <a:pt x="3086177" y="354987"/>
                    <a:pt x="2944759" y="192405"/>
                    <a:pt x="2657113" y="192405"/>
                  </a:cubicBezTo>
                  <a:cubicBezTo>
                    <a:pt x="2369468" y="192405"/>
                    <a:pt x="2228050" y="354987"/>
                    <a:pt x="2065468" y="543544"/>
                  </a:cubicBezTo>
                  <a:cubicBezTo>
                    <a:pt x="1896151" y="739797"/>
                    <a:pt x="1704708" y="962025"/>
                    <a:pt x="1328557" y="962025"/>
                  </a:cubicBezTo>
                  <a:cubicBezTo>
                    <a:pt x="952405" y="962025"/>
                    <a:pt x="760962" y="739797"/>
                    <a:pt x="591645" y="543544"/>
                  </a:cubicBezTo>
                  <a:cubicBezTo>
                    <a:pt x="429063" y="354987"/>
                    <a:pt x="288608" y="192405"/>
                    <a:pt x="0" y="192405"/>
                  </a:cubicBezTo>
                  <a:lnTo>
                    <a:pt x="0" y="0"/>
                  </a:lnTo>
                  <a:cubicBezTo>
                    <a:pt x="376152" y="0"/>
                    <a:pt x="567595" y="222228"/>
                    <a:pt x="736911" y="418481"/>
                  </a:cubicBezTo>
                  <a:cubicBezTo>
                    <a:pt x="899493" y="607038"/>
                    <a:pt x="1039949" y="769620"/>
                    <a:pt x="1328557" y="769620"/>
                  </a:cubicBezTo>
                  <a:cubicBezTo>
                    <a:pt x="1617164" y="769620"/>
                    <a:pt x="1757620" y="607038"/>
                    <a:pt x="1920202" y="418481"/>
                  </a:cubicBezTo>
                  <a:cubicBezTo>
                    <a:pt x="2089518" y="222228"/>
                    <a:pt x="2280961" y="0"/>
                    <a:pt x="2658075" y="0"/>
                  </a:cubicBezTo>
                  <a:cubicBezTo>
                    <a:pt x="3035189" y="0"/>
                    <a:pt x="3226632" y="222228"/>
                    <a:pt x="3395949" y="418481"/>
                  </a:cubicBezTo>
                  <a:cubicBezTo>
                    <a:pt x="3558531" y="607038"/>
                    <a:pt x="3699949" y="769620"/>
                    <a:pt x="3987594" y="769620"/>
                  </a:cubicBezTo>
                  <a:cubicBezTo>
                    <a:pt x="4275240" y="769620"/>
                    <a:pt x="4416657" y="607038"/>
                    <a:pt x="4579240" y="418481"/>
                  </a:cubicBezTo>
                  <a:cubicBezTo>
                    <a:pt x="4748556" y="222228"/>
                    <a:pt x="4939999" y="0"/>
                    <a:pt x="5316151" y="0"/>
                  </a:cubicBezTo>
                  <a:cubicBezTo>
                    <a:pt x="5692303" y="0"/>
                    <a:pt x="5884708" y="222228"/>
                    <a:pt x="6054024" y="418481"/>
                  </a:cubicBezTo>
                  <a:cubicBezTo>
                    <a:pt x="6216606" y="607038"/>
                    <a:pt x="6358024" y="769620"/>
                    <a:pt x="6646631" y="769620"/>
                  </a:cubicBezTo>
                  <a:cubicBezTo>
                    <a:pt x="6935239" y="769620"/>
                    <a:pt x="7075694" y="607038"/>
                    <a:pt x="7239239" y="418481"/>
                  </a:cubicBezTo>
                  <a:cubicBezTo>
                    <a:pt x="7408555" y="222228"/>
                    <a:pt x="7600960" y="0"/>
                    <a:pt x="7977112" y="0"/>
                  </a:cubicBezTo>
                  <a:lnTo>
                    <a:pt x="7977112" y="192405"/>
                  </a:lnTo>
                  <a:cubicBezTo>
                    <a:pt x="7688505" y="192405"/>
                    <a:pt x="7548049" y="354987"/>
                    <a:pt x="7384504" y="543544"/>
                  </a:cubicBezTo>
                  <a:cubicBezTo>
                    <a:pt x="7215188" y="739797"/>
                    <a:pt x="7022783" y="962025"/>
                    <a:pt x="6646631" y="962025"/>
                  </a:cubicBezTo>
                  <a:lnTo>
                    <a:pt x="6645669" y="96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118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960000" y="3348487"/>
            <a:ext cx="30740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4559000" y="3348487"/>
            <a:ext cx="30740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3"/>
          </p:nvPr>
        </p:nvSpPr>
        <p:spPr>
          <a:xfrm>
            <a:off x="8158000" y="3348487"/>
            <a:ext cx="30740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960000" y="2642236"/>
            <a:ext cx="30740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5"/>
          </p:nvPr>
        </p:nvSpPr>
        <p:spPr>
          <a:xfrm>
            <a:off x="4559000" y="2642236"/>
            <a:ext cx="30740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8158000" y="2642236"/>
            <a:ext cx="30740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48" name="Google Shape;148;p22"/>
          <p:cNvGrpSpPr/>
          <p:nvPr/>
        </p:nvGrpSpPr>
        <p:grpSpPr>
          <a:xfrm flipH="1">
            <a:off x="-4254" y="0"/>
            <a:ext cx="12205855" cy="6858000"/>
            <a:chOff x="-3191" y="0"/>
            <a:chExt cx="9154391" cy="5143500"/>
          </a:xfrm>
        </p:grpSpPr>
        <p:pic>
          <p:nvPicPr>
            <p:cNvPr id="149" name="Google Shape;149;p22"/>
            <p:cNvPicPr preferRelativeResize="0"/>
            <p:nvPr/>
          </p:nvPicPr>
          <p:blipFill rotWithShape="1">
            <a:blip r:embed="rId2">
              <a:alphaModFix/>
            </a:blip>
            <a:srcRect l="8459" t="64040" r="27695" b="3101"/>
            <a:stretch/>
          </p:blipFill>
          <p:spPr>
            <a:xfrm rot="10800000" flipH="1">
              <a:off x="-3191" y="3795802"/>
              <a:ext cx="3078676" cy="1347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2"/>
            <p:cNvPicPr preferRelativeResize="0"/>
            <p:nvPr/>
          </p:nvPicPr>
          <p:blipFill rotWithShape="1">
            <a:blip r:embed="rId2">
              <a:alphaModFix/>
            </a:blip>
            <a:srcRect l="51729" t="26417" r="36944" b="25974"/>
            <a:stretch/>
          </p:blipFill>
          <p:spPr>
            <a:xfrm flipH="1">
              <a:off x="8604998" y="0"/>
              <a:ext cx="546202" cy="1952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22"/>
          <p:cNvSpPr/>
          <p:nvPr/>
        </p:nvSpPr>
        <p:spPr>
          <a:xfrm flipH="1">
            <a:off x="11231803" y="-101599"/>
            <a:ext cx="1639600" cy="1639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210246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3"/>
          <p:cNvGrpSpPr/>
          <p:nvPr/>
        </p:nvGrpSpPr>
        <p:grpSpPr>
          <a:xfrm>
            <a:off x="-3" y="1"/>
            <a:ext cx="12192003" cy="6866967"/>
            <a:chOff x="-2" y="0"/>
            <a:chExt cx="9144002" cy="5150225"/>
          </a:xfrm>
        </p:grpSpPr>
        <p:pic>
          <p:nvPicPr>
            <p:cNvPr id="154" name="Google Shape;154;p23"/>
            <p:cNvPicPr preferRelativeResize="0"/>
            <p:nvPr/>
          </p:nvPicPr>
          <p:blipFill rotWithShape="1">
            <a:blip r:embed="rId2">
              <a:alphaModFix/>
            </a:blip>
            <a:srcRect l="12320" t="65543" r="35160" b="5847"/>
            <a:stretch/>
          </p:blipFill>
          <p:spPr>
            <a:xfrm rot="10800000" flipH="1">
              <a:off x="-2" y="3976775"/>
              <a:ext cx="2532552" cy="117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3"/>
            <p:cNvPicPr preferRelativeResize="0"/>
            <p:nvPr/>
          </p:nvPicPr>
          <p:blipFill rotWithShape="1">
            <a:blip r:embed="rId2">
              <a:alphaModFix/>
            </a:blip>
            <a:srcRect l="56217" t="8940" r="11690" b="22655"/>
            <a:stretch/>
          </p:blipFill>
          <p:spPr>
            <a:xfrm rot="5400000">
              <a:off x="6967424" y="-629076"/>
              <a:ext cx="1547500" cy="28056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960000" y="2588099"/>
            <a:ext cx="4235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2"/>
          </p:nvPr>
        </p:nvSpPr>
        <p:spPr>
          <a:xfrm>
            <a:off x="5399124" y="2588099"/>
            <a:ext cx="4235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3"/>
          </p:nvPr>
        </p:nvSpPr>
        <p:spPr>
          <a:xfrm>
            <a:off x="960000" y="4778600"/>
            <a:ext cx="4235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ubTitle" idx="4"/>
          </p:nvPr>
        </p:nvSpPr>
        <p:spPr>
          <a:xfrm>
            <a:off x="5399112" y="4778600"/>
            <a:ext cx="4235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5"/>
          </p:nvPr>
        </p:nvSpPr>
        <p:spPr>
          <a:xfrm>
            <a:off x="960000" y="2098233"/>
            <a:ext cx="4235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6"/>
          </p:nvPr>
        </p:nvSpPr>
        <p:spPr>
          <a:xfrm>
            <a:off x="960000" y="4283063"/>
            <a:ext cx="4235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7"/>
          </p:nvPr>
        </p:nvSpPr>
        <p:spPr>
          <a:xfrm>
            <a:off x="5399105" y="2098233"/>
            <a:ext cx="4235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8"/>
          </p:nvPr>
        </p:nvSpPr>
        <p:spPr>
          <a:xfrm>
            <a:off x="5399105" y="4283063"/>
            <a:ext cx="4235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 rot="-5400000">
            <a:off x="11121363" y="5665063"/>
            <a:ext cx="576940" cy="947195"/>
            <a:chOff x="5741750" y="3809796"/>
            <a:chExt cx="674100" cy="1106709"/>
          </a:xfrm>
        </p:grpSpPr>
        <p:sp>
          <p:nvSpPr>
            <p:cNvPr id="166" name="Google Shape;166;p23"/>
            <p:cNvSpPr/>
            <p:nvPr/>
          </p:nvSpPr>
          <p:spPr>
            <a:xfrm>
              <a:off x="5741750" y="4242405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5741750" y="3809796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479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4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170" name="Google Shape;170;p24"/>
            <p:cNvPicPr preferRelativeResize="0"/>
            <p:nvPr/>
          </p:nvPicPr>
          <p:blipFill rotWithShape="1">
            <a:blip r:embed="rId2">
              <a:alphaModFix/>
            </a:blip>
            <a:srcRect l="8459" t="64040" r="27695" b="3101"/>
            <a:stretch/>
          </p:blipFill>
          <p:spPr>
            <a:xfrm>
              <a:off x="0" y="0"/>
              <a:ext cx="3078676" cy="1347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4"/>
            <p:cNvPicPr preferRelativeResize="0"/>
            <p:nvPr/>
          </p:nvPicPr>
          <p:blipFill rotWithShape="1">
            <a:blip r:embed="rId2">
              <a:alphaModFix/>
            </a:blip>
            <a:srcRect l="56089" t="4714" r="-3922" b="27161"/>
            <a:stretch/>
          </p:blipFill>
          <p:spPr>
            <a:xfrm rot="10800000">
              <a:off x="6837399" y="2349201"/>
              <a:ext cx="2306601" cy="27942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1"/>
          </p:nvPr>
        </p:nvSpPr>
        <p:spPr>
          <a:xfrm>
            <a:off x="960000" y="2598491"/>
            <a:ext cx="294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2"/>
          </p:nvPr>
        </p:nvSpPr>
        <p:spPr>
          <a:xfrm>
            <a:off x="4623400" y="2598491"/>
            <a:ext cx="294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ubTitle" idx="3"/>
          </p:nvPr>
        </p:nvSpPr>
        <p:spPr>
          <a:xfrm>
            <a:off x="960000" y="4783363"/>
            <a:ext cx="294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4"/>
          </p:nvPr>
        </p:nvSpPr>
        <p:spPr>
          <a:xfrm>
            <a:off x="4623400" y="4783363"/>
            <a:ext cx="294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5"/>
          </p:nvPr>
        </p:nvSpPr>
        <p:spPr>
          <a:xfrm>
            <a:off x="8286800" y="2598491"/>
            <a:ext cx="294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6"/>
          </p:nvPr>
        </p:nvSpPr>
        <p:spPr>
          <a:xfrm>
            <a:off x="8286800" y="4783363"/>
            <a:ext cx="294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7"/>
          </p:nvPr>
        </p:nvSpPr>
        <p:spPr>
          <a:xfrm>
            <a:off x="961335" y="2115417"/>
            <a:ext cx="2942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8"/>
          </p:nvPr>
        </p:nvSpPr>
        <p:spPr>
          <a:xfrm>
            <a:off x="4623400" y="2115417"/>
            <a:ext cx="2942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9"/>
          </p:nvPr>
        </p:nvSpPr>
        <p:spPr>
          <a:xfrm>
            <a:off x="8289600" y="2115417"/>
            <a:ext cx="2942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13"/>
          </p:nvPr>
        </p:nvSpPr>
        <p:spPr>
          <a:xfrm>
            <a:off x="961335" y="4300257"/>
            <a:ext cx="2942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14"/>
          </p:nvPr>
        </p:nvSpPr>
        <p:spPr>
          <a:xfrm>
            <a:off x="4623400" y="4300257"/>
            <a:ext cx="2942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15"/>
          </p:nvPr>
        </p:nvSpPr>
        <p:spPr>
          <a:xfrm>
            <a:off x="8289600" y="4300257"/>
            <a:ext cx="2942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053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950967" y="1040747"/>
            <a:ext cx="5567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950967" y="2034019"/>
            <a:ext cx="5567200" cy="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640564"/>
            <a:ext cx="5567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25"/>
          <p:cNvSpPr txBox="1">
            <a:spLocks noGrp="1"/>
          </p:cNvSpPr>
          <p:nvPr>
            <p:ph type="subTitle" idx="3"/>
          </p:nvPr>
        </p:nvSpPr>
        <p:spPr>
          <a:xfrm>
            <a:off x="950967" y="3633823"/>
            <a:ext cx="5567200" cy="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240381"/>
            <a:ext cx="5567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25"/>
          <p:cNvSpPr txBox="1">
            <a:spLocks noGrp="1"/>
          </p:cNvSpPr>
          <p:nvPr>
            <p:ph type="subTitle" idx="5"/>
          </p:nvPr>
        </p:nvSpPr>
        <p:spPr>
          <a:xfrm>
            <a:off x="950967" y="5233653"/>
            <a:ext cx="5567200" cy="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946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6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194" name="Google Shape;194;p26"/>
            <p:cNvPicPr preferRelativeResize="0"/>
            <p:nvPr/>
          </p:nvPicPr>
          <p:blipFill rotWithShape="1">
            <a:blip r:embed="rId2">
              <a:alphaModFix/>
            </a:blip>
            <a:srcRect l="8348" t="4337" r="8828" b="1580"/>
            <a:stretch/>
          </p:blipFill>
          <p:spPr>
            <a:xfrm rot="10800000">
              <a:off x="4716398" y="865901"/>
              <a:ext cx="4427602" cy="427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6"/>
            <p:cNvPicPr preferRelativeResize="0"/>
            <p:nvPr/>
          </p:nvPicPr>
          <p:blipFill rotWithShape="1">
            <a:blip r:embed="rId2">
              <a:alphaModFix/>
            </a:blip>
            <a:srcRect l="8440" t="64341" r="32496" b="-7848"/>
            <a:stretch/>
          </p:blipFill>
          <p:spPr>
            <a:xfrm>
              <a:off x="0" y="0"/>
              <a:ext cx="3157350" cy="1978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6100400" cy="1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1"/>
          </p:nvPr>
        </p:nvSpPr>
        <p:spPr>
          <a:xfrm>
            <a:off x="950967" y="2029333"/>
            <a:ext cx="6100400" cy="1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950967" y="4423367"/>
            <a:ext cx="5148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lang="en" sz="1600" b="1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Slidesgo</a:t>
            </a: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6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6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600" b="1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57500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7"/>
          <p:cNvGrpSpPr/>
          <p:nvPr/>
        </p:nvGrpSpPr>
        <p:grpSpPr>
          <a:xfrm rot="-5400000">
            <a:off x="84667" y="5706418"/>
            <a:ext cx="712568" cy="1170012"/>
            <a:chOff x="5741750" y="3809796"/>
            <a:chExt cx="674100" cy="1106709"/>
          </a:xfrm>
        </p:grpSpPr>
        <p:sp>
          <p:nvSpPr>
            <p:cNvPr id="201" name="Google Shape;201;p27"/>
            <p:cNvSpPr/>
            <p:nvPr/>
          </p:nvSpPr>
          <p:spPr>
            <a:xfrm>
              <a:off x="5741750" y="4242405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5741750" y="3809796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03" name="Google Shape;203;p27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204" name="Google Shape;204;p27"/>
            <p:cNvPicPr preferRelativeResize="0"/>
            <p:nvPr/>
          </p:nvPicPr>
          <p:blipFill rotWithShape="1">
            <a:blip r:embed="rId2">
              <a:alphaModFix/>
            </a:blip>
            <a:srcRect l="8459" t="64040" r="27695" b="3101"/>
            <a:stretch/>
          </p:blipFill>
          <p:spPr>
            <a:xfrm>
              <a:off x="0" y="0"/>
              <a:ext cx="3078676" cy="1347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7"/>
            <p:cNvPicPr preferRelativeResize="0"/>
            <p:nvPr/>
          </p:nvPicPr>
          <p:blipFill rotWithShape="1">
            <a:blip r:embed="rId2">
              <a:alphaModFix/>
            </a:blip>
            <a:srcRect l="56089" t="4714" r="-3922" b="27161"/>
            <a:stretch/>
          </p:blipFill>
          <p:spPr>
            <a:xfrm rot="10800000">
              <a:off x="6837399" y="2349201"/>
              <a:ext cx="2306601" cy="27942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95674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8"/>
          <p:cNvGrpSpPr/>
          <p:nvPr/>
        </p:nvGrpSpPr>
        <p:grpSpPr>
          <a:xfrm flipH="1">
            <a:off x="469640" y="341241"/>
            <a:ext cx="1329769" cy="756196"/>
            <a:chOff x="5692063" y="3258250"/>
            <a:chExt cx="1143200" cy="650100"/>
          </a:xfrm>
        </p:grpSpPr>
        <p:sp>
          <p:nvSpPr>
            <p:cNvPr id="208" name="Google Shape;208;p28"/>
            <p:cNvSpPr/>
            <p:nvPr/>
          </p:nvSpPr>
          <p:spPr>
            <a:xfrm>
              <a:off x="6185162" y="3258250"/>
              <a:ext cx="650100" cy="65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692063" y="3526781"/>
              <a:ext cx="877482" cy="113038"/>
            </a:xfrm>
            <a:custGeom>
              <a:avLst/>
              <a:gdLst/>
              <a:ahLst/>
              <a:cxnLst/>
              <a:rect l="l" t="t" r="r" b="b"/>
              <a:pathLst>
                <a:path w="7977111" h="962025" extrusionOk="0">
                  <a:moveTo>
                    <a:pt x="6645669" y="962025"/>
                  </a:moveTo>
                  <a:cubicBezTo>
                    <a:pt x="6269518" y="962025"/>
                    <a:pt x="6077113" y="739797"/>
                    <a:pt x="5907796" y="543544"/>
                  </a:cubicBezTo>
                  <a:cubicBezTo>
                    <a:pt x="5745214" y="354987"/>
                    <a:pt x="5603796" y="192405"/>
                    <a:pt x="5315189" y="192405"/>
                  </a:cubicBezTo>
                  <a:cubicBezTo>
                    <a:pt x="5026581" y="192405"/>
                    <a:pt x="4886125" y="354987"/>
                    <a:pt x="4723543" y="543544"/>
                  </a:cubicBezTo>
                  <a:cubicBezTo>
                    <a:pt x="4554227" y="739797"/>
                    <a:pt x="4362784" y="962025"/>
                    <a:pt x="3986632" y="962025"/>
                  </a:cubicBezTo>
                  <a:cubicBezTo>
                    <a:pt x="3610480" y="962025"/>
                    <a:pt x="3418075" y="739797"/>
                    <a:pt x="3248759" y="543544"/>
                  </a:cubicBezTo>
                  <a:cubicBezTo>
                    <a:pt x="3086177" y="354987"/>
                    <a:pt x="2944759" y="192405"/>
                    <a:pt x="2657113" y="192405"/>
                  </a:cubicBezTo>
                  <a:cubicBezTo>
                    <a:pt x="2369468" y="192405"/>
                    <a:pt x="2228050" y="354987"/>
                    <a:pt x="2065468" y="543544"/>
                  </a:cubicBezTo>
                  <a:cubicBezTo>
                    <a:pt x="1896151" y="739797"/>
                    <a:pt x="1704708" y="962025"/>
                    <a:pt x="1328557" y="962025"/>
                  </a:cubicBezTo>
                  <a:cubicBezTo>
                    <a:pt x="952405" y="962025"/>
                    <a:pt x="760962" y="739797"/>
                    <a:pt x="591645" y="543544"/>
                  </a:cubicBezTo>
                  <a:cubicBezTo>
                    <a:pt x="429063" y="354987"/>
                    <a:pt x="288608" y="192405"/>
                    <a:pt x="0" y="192405"/>
                  </a:cubicBezTo>
                  <a:lnTo>
                    <a:pt x="0" y="0"/>
                  </a:lnTo>
                  <a:cubicBezTo>
                    <a:pt x="376152" y="0"/>
                    <a:pt x="567595" y="222228"/>
                    <a:pt x="736911" y="418481"/>
                  </a:cubicBezTo>
                  <a:cubicBezTo>
                    <a:pt x="899493" y="607038"/>
                    <a:pt x="1039949" y="769620"/>
                    <a:pt x="1328557" y="769620"/>
                  </a:cubicBezTo>
                  <a:cubicBezTo>
                    <a:pt x="1617164" y="769620"/>
                    <a:pt x="1757620" y="607038"/>
                    <a:pt x="1920202" y="418481"/>
                  </a:cubicBezTo>
                  <a:cubicBezTo>
                    <a:pt x="2089518" y="222228"/>
                    <a:pt x="2280961" y="0"/>
                    <a:pt x="2658075" y="0"/>
                  </a:cubicBezTo>
                  <a:cubicBezTo>
                    <a:pt x="3035189" y="0"/>
                    <a:pt x="3226632" y="222228"/>
                    <a:pt x="3395949" y="418481"/>
                  </a:cubicBezTo>
                  <a:cubicBezTo>
                    <a:pt x="3558531" y="607038"/>
                    <a:pt x="3699949" y="769620"/>
                    <a:pt x="3987594" y="769620"/>
                  </a:cubicBezTo>
                  <a:cubicBezTo>
                    <a:pt x="4275240" y="769620"/>
                    <a:pt x="4416657" y="607038"/>
                    <a:pt x="4579240" y="418481"/>
                  </a:cubicBezTo>
                  <a:cubicBezTo>
                    <a:pt x="4748556" y="222228"/>
                    <a:pt x="4939999" y="0"/>
                    <a:pt x="5316151" y="0"/>
                  </a:cubicBezTo>
                  <a:cubicBezTo>
                    <a:pt x="5692303" y="0"/>
                    <a:pt x="5884708" y="222228"/>
                    <a:pt x="6054024" y="418481"/>
                  </a:cubicBezTo>
                  <a:cubicBezTo>
                    <a:pt x="6216606" y="607038"/>
                    <a:pt x="6358024" y="769620"/>
                    <a:pt x="6646631" y="769620"/>
                  </a:cubicBezTo>
                  <a:cubicBezTo>
                    <a:pt x="6935239" y="769620"/>
                    <a:pt x="7075694" y="607038"/>
                    <a:pt x="7239239" y="418481"/>
                  </a:cubicBezTo>
                  <a:cubicBezTo>
                    <a:pt x="7408555" y="222228"/>
                    <a:pt x="7600960" y="0"/>
                    <a:pt x="7977112" y="0"/>
                  </a:cubicBezTo>
                  <a:lnTo>
                    <a:pt x="7977112" y="192405"/>
                  </a:lnTo>
                  <a:cubicBezTo>
                    <a:pt x="7688505" y="192405"/>
                    <a:pt x="7548049" y="354987"/>
                    <a:pt x="7384504" y="543544"/>
                  </a:cubicBezTo>
                  <a:cubicBezTo>
                    <a:pt x="7215188" y="739797"/>
                    <a:pt x="7022783" y="962025"/>
                    <a:pt x="6646631" y="962025"/>
                  </a:cubicBezTo>
                  <a:lnTo>
                    <a:pt x="6645669" y="96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28"/>
          <p:cNvGrpSpPr/>
          <p:nvPr/>
        </p:nvGrpSpPr>
        <p:grpSpPr>
          <a:xfrm>
            <a:off x="0" y="1"/>
            <a:ext cx="12192000" cy="6906700"/>
            <a:chOff x="0" y="0"/>
            <a:chExt cx="9144000" cy="5180025"/>
          </a:xfrm>
        </p:grpSpPr>
        <p:pic>
          <p:nvPicPr>
            <p:cNvPr id="211" name="Google Shape;211;p28"/>
            <p:cNvPicPr preferRelativeResize="0"/>
            <p:nvPr/>
          </p:nvPicPr>
          <p:blipFill rotWithShape="1">
            <a:blip r:embed="rId2">
              <a:alphaModFix/>
            </a:blip>
            <a:srcRect l="48039" t="5892" r="5342" b="25430"/>
            <a:stretch/>
          </p:blipFill>
          <p:spPr>
            <a:xfrm rot="10800000" flipH="1">
              <a:off x="0" y="2057399"/>
              <a:ext cx="2492099" cy="312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8"/>
            <p:cNvPicPr preferRelativeResize="0"/>
            <p:nvPr/>
          </p:nvPicPr>
          <p:blipFill rotWithShape="1">
            <a:blip r:embed="rId2">
              <a:alphaModFix/>
            </a:blip>
            <a:srcRect l="29075" t="54998" r="35396" b="22973"/>
            <a:stretch/>
          </p:blipFill>
          <p:spPr>
            <a:xfrm flipH="1">
              <a:off x="7430776" y="0"/>
              <a:ext cx="1713224" cy="9035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3477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9E1F-E46A-1FD0-8B7C-89C529E6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048B-D4D4-F4C0-D821-A3AA1DE54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1F076-EFE1-73D2-8DD9-74C5F6DCE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99E11-F4BD-6A3A-DDB8-0DDF7946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00096-9524-61F5-4A5C-6517373D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087FB-E286-DB17-FDAB-5D2E15A1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4FA2-50E3-1847-46D9-B1C16A7B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4C08A-29A2-56AA-960B-2E5A0FA5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8E862-B524-AE71-08DC-DABF45E7F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51CE0-DED8-3E9F-FBDC-738E321B7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1A30D-3611-7ED8-9E02-DBF5260DB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8F2F-D2A1-4283-491F-2FAF96FD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9489D-6EB5-285A-F717-2A447338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9BB36-D390-6398-05DA-B5958829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6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98EF-6992-9878-8242-B5964963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64410-0A0C-F271-69D6-E44D67C6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A38B1-8A66-49C2-C46C-B3829F49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9FE87-A0AB-24F5-50A4-EBD83405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3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64BFD-5306-33CF-B387-DD7CD61E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426B2-904F-CD79-556E-BD2AD8AF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94574-74BA-8FFD-2DEB-1FCEA27F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52D4-C4CE-2B48-8B3A-44455E52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1423-0235-F66F-10BD-7BC17675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6770-95B9-F481-A974-F2A1C3985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0706B-6D76-5235-CA3A-8F01403F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CED65-B275-C29D-7009-D14A2EA2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AE193-4A85-82A1-B685-51E46490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1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4CA4-C613-4D25-7338-B2ABDF3A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FBD1F-D1E0-8884-D645-2F8A8079A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C7884-4B98-FEB2-2F83-438272DEF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B940-5B5D-8D2E-55A2-085F9C3E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0E600-B0FB-F14B-32AB-38B0EB0E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34CC6-4919-D443-B740-57BE3FA0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1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11A73-2484-E57A-1851-0004C060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2B64D-EFA7-D900-BF7B-923320DC4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DCF1D-544C-73B7-057F-27570459E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737E2-E896-4013-98D2-90780B4ED1C5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AEFE-0574-25B0-53C1-423A9D5E0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C0B2F-961B-437A-DD5F-A67031039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C65CC9-0E59-4743-9E53-DA6C237D42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0114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svg"/><Relationship Id="rId5" Type="http://schemas.openxmlformats.org/officeDocument/2006/relationships/diagramData" Target="../diagrams/data2.xml"/><Relationship Id="rId10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microsoft.com/office/2007/relationships/diagramDrawing" Target="../diagrams/drawing2.xml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svg"/><Relationship Id="rId5" Type="http://schemas.openxmlformats.org/officeDocument/2006/relationships/diagramData" Target="../diagrams/data1.xml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67"/>
          <p:cNvPicPr preferRelativeResize="0"/>
          <p:nvPr/>
        </p:nvPicPr>
        <p:blipFill rotWithShape="1">
          <a:blip r:embed="rId3">
            <a:alphaModFix/>
          </a:blip>
          <a:srcRect t="18182" b="49613"/>
          <a:stretch/>
        </p:blipFill>
        <p:spPr>
          <a:xfrm>
            <a:off x="932688" y="4833257"/>
            <a:ext cx="11259316" cy="20247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A8014E3-9182-CB2E-2AB4-15FB1BAC9A44}"/>
              </a:ext>
            </a:extLst>
          </p:cNvPr>
          <p:cNvSpPr txBox="1">
            <a:spLocks/>
          </p:cNvSpPr>
          <p:nvPr/>
        </p:nvSpPr>
        <p:spPr>
          <a:xfrm>
            <a:off x="0" y="4133170"/>
            <a:ext cx="4491939" cy="14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86262" indent="0" defTabSz="1219170">
              <a:buClr>
                <a:srgbClr val="041B2D"/>
              </a:buClr>
              <a:buNone/>
            </a:pPr>
            <a:r>
              <a:rPr lang="it-IT" sz="1600" b="1" kern="0" dirty="0">
                <a:solidFill>
                  <a:srgbClr val="041B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Riccardo G. Cirrone - PhD. </a:t>
            </a:r>
            <a:r>
              <a:rPr lang="it-IT" sz="1600" b="1" kern="0" dirty="0" err="1">
                <a:solidFill>
                  <a:srgbClr val="041B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endParaRPr lang="it-IT" sz="1600" b="1" kern="0" dirty="0">
              <a:solidFill>
                <a:srgbClr val="041B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6262" indent="0" defTabSz="1219170">
              <a:buClr>
                <a:srgbClr val="041B2D"/>
              </a:buClr>
              <a:buNone/>
            </a:pPr>
            <a:endParaRPr lang="it-IT" sz="1600" b="1" kern="0" dirty="0">
              <a:solidFill>
                <a:srgbClr val="041B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6262" indent="0" defTabSz="1219170">
              <a:buClr>
                <a:srgbClr val="041B2D"/>
              </a:buClr>
              <a:buNone/>
            </a:pPr>
            <a:r>
              <a:rPr lang="it-IT" sz="1600" b="1" kern="0" dirty="0">
                <a:solidFill>
                  <a:srgbClr val="041B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DBCF – University of Siena</a:t>
            </a:r>
          </a:p>
          <a:p>
            <a:pPr marL="186262" indent="0" defTabSz="1219170">
              <a:buClr>
                <a:srgbClr val="041B2D"/>
              </a:buClr>
              <a:buNone/>
            </a:pPr>
            <a:r>
              <a:rPr lang="it-IT" sz="1600" b="1" kern="0" dirty="0">
                <a:solidFill>
                  <a:srgbClr val="041B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DISTEM – University of Palermo</a:t>
            </a:r>
          </a:p>
          <a:p>
            <a:pPr marL="186262" indent="0" defTabSz="1219170">
              <a:buClr>
                <a:srgbClr val="041B2D"/>
              </a:buClr>
              <a:buNone/>
            </a:pPr>
            <a:endParaRPr lang="it-IT" sz="1600" kern="0" dirty="0">
              <a:solidFill>
                <a:srgbClr val="041B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9B58C-6E1A-05F1-0968-602E3A956631}"/>
              </a:ext>
            </a:extLst>
          </p:cNvPr>
          <p:cNvSpPr txBox="1"/>
          <p:nvPr/>
        </p:nvSpPr>
        <p:spPr>
          <a:xfrm>
            <a:off x="201168" y="1884442"/>
            <a:ext cx="1178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Open-source Fluorescence Sensing with a Turbidity Correction Model for Community-based Freshwater Monitoring</a:t>
            </a:r>
            <a:endParaRPr lang="it-IT" sz="3600" b="1" dirty="0">
              <a:solidFill>
                <a:schemeClr val="tx2"/>
              </a:solidFill>
            </a:endParaRPr>
          </a:p>
        </p:txBody>
      </p:sp>
      <p:pic>
        <p:nvPicPr>
          <p:cNvPr id="12" name="Google Shape;80;p17">
            <a:extLst>
              <a:ext uri="{FF2B5EF4-FFF2-40B4-BE49-F238E27FC236}">
                <a16:creationId xmlns:a16="http://schemas.microsoft.com/office/drawing/2014/main" id="{43724066-7C02-DA55-A2B2-97287AA31F55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262285"/>
            <a:ext cx="11525864" cy="922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5FBA0427-1E83-40E4-66E8-C076627C6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0C8F5A-363D-95F8-4FDE-BA27D9A04F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0536" r="10266" b="66141"/>
          <a:stretch/>
        </p:blipFill>
        <p:spPr>
          <a:xfrm>
            <a:off x="11146536" y="104315"/>
            <a:ext cx="877824" cy="870852"/>
          </a:xfrm>
          <a:prstGeom prst="rect">
            <a:avLst/>
          </a:prstGeom>
        </p:spPr>
      </p:pic>
      <p:pic>
        <p:nvPicPr>
          <p:cNvPr id="2" name="Google Shape;80;p17">
            <a:extLst>
              <a:ext uri="{FF2B5EF4-FFF2-40B4-BE49-F238E27FC236}">
                <a16:creationId xmlns:a16="http://schemas.microsoft.com/office/drawing/2014/main" id="{5F48C771-6F84-4679-B5D9-0B39047AB4B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262285"/>
            <a:ext cx="11525864" cy="92207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58A011-143E-0F4D-ED42-5D57A36F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36" y="1381757"/>
            <a:ext cx="10272000" cy="846878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A82569-59AF-63FE-4885-A84AA0D3D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896044"/>
              </p:ext>
            </p:extLst>
          </p:nvPr>
        </p:nvGraphicFramePr>
        <p:xfrm>
          <a:off x="23077" y="1980015"/>
          <a:ext cx="3793511" cy="503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4C5F166-7A30-7946-68E7-1695D222713D}"/>
              </a:ext>
            </a:extLst>
          </p:cNvPr>
          <p:cNvSpPr txBox="1"/>
          <p:nvPr/>
        </p:nvSpPr>
        <p:spPr>
          <a:xfrm>
            <a:off x="5464531" y="5082260"/>
            <a:ext cx="4527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Challenges</a:t>
            </a:r>
          </a:p>
          <a:p>
            <a:b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Site-specific calibration</a:t>
            </a:r>
          </a:p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Additional parameters for correction</a:t>
            </a:r>
            <a:endParaRPr lang="en-GB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Graphic 15" descr="Coins outline">
            <a:extLst>
              <a:ext uri="{FF2B5EF4-FFF2-40B4-BE49-F238E27FC236}">
                <a16:creationId xmlns:a16="http://schemas.microsoft.com/office/drawing/2014/main" id="{CBF88C1D-0BF4-3D55-8387-24D560A5393B}"/>
              </a:ext>
            </a:extLst>
          </p:cNvPr>
          <p:cNvSpPr/>
          <p:nvPr/>
        </p:nvSpPr>
        <p:spPr>
          <a:xfrm>
            <a:off x="291406" y="2563433"/>
            <a:ext cx="554689" cy="531823"/>
          </a:xfrm>
          <a:custGeom>
            <a:avLst/>
            <a:gdLst>
              <a:gd name="connsiteX0" fmla="*/ 723900 w 771525"/>
              <a:gd name="connsiteY0" fmla="*/ 429578 h 657224"/>
              <a:gd name="connsiteX1" fmla="*/ 723900 w 771525"/>
              <a:gd name="connsiteY1" fmla="*/ 361950 h 657224"/>
              <a:gd name="connsiteX2" fmla="*/ 561975 w 771525"/>
              <a:gd name="connsiteY2" fmla="*/ 273368 h 657224"/>
              <a:gd name="connsiteX3" fmla="*/ 561975 w 771525"/>
              <a:gd name="connsiteY3" fmla="*/ 219075 h 657224"/>
              <a:gd name="connsiteX4" fmla="*/ 514350 w 771525"/>
              <a:gd name="connsiteY4" fmla="*/ 162878 h 657224"/>
              <a:gd name="connsiteX5" fmla="*/ 514350 w 771525"/>
              <a:gd name="connsiteY5" fmla="*/ 95250 h 657224"/>
              <a:gd name="connsiteX6" fmla="*/ 257175 w 771525"/>
              <a:gd name="connsiteY6" fmla="*/ 0 h 657224"/>
              <a:gd name="connsiteX7" fmla="*/ 0 w 771525"/>
              <a:gd name="connsiteY7" fmla="*/ 95250 h 657224"/>
              <a:gd name="connsiteX8" fmla="*/ 0 w 771525"/>
              <a:gd name="connsiteY8" fmla="*/ 171450 h 657224"/>
              <a:gd name="connsiteX9" fmla="*/ 47625 w 771525"/>
              <a:gd name="connsiteY9" fmla="*/ 228600 h 657224"/>
              <a:gd name="connsiteX10" fmla="*/ 47625 w 771525"/>
              <a:gd name="connsiteY10" fmla="*/ 295275 h 657224"/>
              <a:gd name="connsiteX11" fmla="*/ 47625 w 771525"/>
              <a:gd name="connsiteY11" fmla="*/ 296228 h 657224"/>
              <a:gd name="connsiteX12" fmla="*/ 0 w 771525"/>
              <a:gd name="connsiteY12" fmla="*/ 352425 h 657224"/>
              <a:gd name="connsiteX13" fmla="*/ 0 w 771525"/>
              <a:gd name="connsiteY13" fmla="*/ 428625 h 657224"/>
              <a:gd name="connsiteX14" fmla="*/ 257175 w 771525"/>
              <a:gd name="connsiteY14" fmla="*/ 523875 h 657224"/>
              <a:gd name="connsiteX15" fmla="*/ 257175 w 771525"/>
              <a:gd name="connsiteY15" fmla="*/ 561975 h 657224"/>
              <a:gd name="connsiteX16" fmla="*/ 514350 w 771525"/>
              <a:gd name="connsiteY16" fmla="*/ 657225 h 657224"/>
              <a:gd name="connsiteX17" fmla="*/ 771525 w 771525"/>
              <a:gd name="connsiteY17" fmla="*/ 561975 h 657224"/>
              <a:gd name="connsiteX18" fmla="*/ 771525 w 771525"/>
              <a:gd name="connsiteY18" fmla="*/ 485775 h 657224"/>
              <a:gd name="connsiteX19" fmla="*/ 723900 w 771525"/>
              <a:gd name="connsiteY19" fmla="*/ 429578 h 657224"/>
              <a:gd name="connsiteX20" fmla="*/ 752475 w 771525"/>
              <a:gd name="connsiteY20" fmla="*/ 486727 h 657224"/>
              <a:gd name="connsiteX21" fmla="*/ 514350 w 771525"/>
              <a:gd name="connsiteY21" fmla="*/ 562927 h 657224"/>
              <a:gd name="connsiteX22" fmla="*/ 287655 w 771525"/>
              <a:gd name="connsiteY22" fmla="*/ 508635 h 657224"/>
              <a:gd name="connsiteX23" fmla="*/ 287655 w 771525"/>
              <a:gd name="connsiteY23" fmla="*/ 508635 h 657224"/>
              <a:gd name="connsiteX24" fmla="*/ 465773 w 771525"/>
              <a:gd name="connsiteY24" fmla="*/ 534352 h 657224"/>
              <a:gd name="connsiteX25" fmla="*/ 721043 w 771525"/>
              <a:gd name="connsiteY25" fmla="*/ 451485 h 657224"/>
              <a:gd name="connsiteX26" fmla="*/ 752475 w 771525"/>
              <a:gd name="connsiteY26" fmla="*/ 486727 h 657224"/>
              <a:gd name="connsiteX27" fmla="*/ 590550 w 771525"/>
              <a:gd name="connsiteY27" fmla="*/ 577215 h 657224"/>
              <a:gd name="connsiteX28" fmla="*/ 590550 w 771525"/>
              <a:gd name="connsiteY28" fmla="*/ 634365 h 657224"/>
              <a:gd name="connsiteX29" fmla="*/ 552450 w 771525"/>
              <a:gd name="connsiteY29" fmla="*/ 637223 h 657224"/>
              <a:gd name="connsiteX30" fmla="*/ 552450 w 771525"/>
              <a:gd name="connsiteY30" fmla="*/ 580073 h 657224"/>
              <a:gd name="connsiteX31" fmla="*/ 590550 w 771525"/>
              <a:gd name="connsiteY31" fmla="*/ 577215 h 657224"/>
              <a:gd name="connsiteX32" fmla="*/ 609600 w 771525"/>
              <a:gd name="connsiteY32" fmla="*/ 575310 h 657224"/>
              <a:gd name="connsiteX33" fmla="*/ 647700 w 771525"/>
              <a:gd name="connsiteY33" fmla="*/ 568643 h 657224"/>
              <a:gd name="connsiteX34" fmla="*/ 647700 w 771525"/>
              <a:gd name="connsiteY34" fmla="*/ 624840 h 657224"/>
              <a:gd name="connsiteX35" fmla="*/ 609600 w 771525"/>
              <a:gd name="connsiteY35" fmla="*/ 631508 h 657224"/>
              <a:gd name="connsiteX36" fmla="*/ 609600 w 771525"/>
              <a:gd name="connsiteY36" fmla="*/ 575310 h 657224"/>
              <a:gd name="connsiteX37" fmla="*/ 666750 w 771525"/>
              <a:gd name="connsiteY37" fmla="*/ 563880 h 657224"/>
              <a:gd name="connsiteX38" fmla="*/ 704850 w 771525"/>
              <a:gd name="connsiteY38" fmla="*/ 551498 h 657224"/>
              <a:gd name="connsiteX39" fmla="*/ 704850 w 771525"/>
              <a:gd name="connsiteY39" fmla="*/ 606743 h 657224"/>
              <a:gd name="connsiteX40" fmla="*/ 666750 w 771525"/>
              <a:gd name="connsiteY40" fmla="*/ 620077 h 657224"/>
              <a:gd name="connsiteX41" fmla="*/ 666750 w 771525"/>
              <a:gd name="connsiteY41" fmla="*/ 563880 h 657224"/>
              <a:gd name="connsiteX42" fmla="*/ 361950 w 771525"/>
              <a:gd name="connsiteY42" fmla="*/ 620077 h 657224"/>
              <a:gd name="connsiteX43" fmla="*/ 323850 w 771525"/>
              <a:gd name="connsiteY43" fmla="*/ 606743 h 657224"/>
              <a:gd name="connsiteX44" fmla="*/ 323850 w 771525"/>
              <a:gd name="connsiteY44" fmla="*/ 551498 h 657224"/>
              <a:gd name="connsiteX45" fmla="*/ 361950 w 771525"/>
              <a:gd name="connsiteY45" fmla="*/ 563880 h 657224"/>
              <a:gd name="connsiteX46" fmla="*/ 361950 w 771525"/>
              <a:gd name="connsiteY46" fmla="*/ 620077 h 657224"/>
              <a:gd name="connsiteX47" fmla="*/ 381000 w 771525"/>
              <a:gd name="connsiteY47" fmla="*/ 568643 h 657224"/>
              <a:gd name="connsiteX48" fmla="*/ 419100 w 771525"/>
              <a:gd name="connsiteY48" fmla="*/ 575310 h 657224"/>
              <a:gd name="connsiteX49" fmla="*/ 419100 w 771525"/>
              <a:gd name="connsiteY49" fmla="*/ 632460 h 657224"/>
              <a:gd name="connsiteX50" fmla="*/ 381000 w 771525"/>
              <a:gd name="connsiteY50" fmla="*/ 625793 h 657224"/>
              <a:gd name="connsiteX51" fmla="*/ 381000 w 771525"/>
              <a:gd name="connsiteY51" fmla="*/ 568643 h 657224"/>
              <a:gd name="connsiteX52" fmla="*/ 438150 w 771525"/>
              <a:gd name="connsiteY52" fmla="*/ 577215 h 657224"/>
              <a:gd name="connsiteX53" fmla="*/ 476250 w 771525"/>
              <a:gd name="connsiteY53" fmla="*/ 580073 h 657224"/>
              <a:gd name="connsiteX54" fmla="*/ 476250 w 771525"/>
              <a:gd name="connsiteY54" fmla="*/ 637223 h 657224"/>
              <a:gd name="connsiteX55" fmla="*/ 438150 w 771525"/>
              <a:gd name="connsiteY55" fmla="*/ 634365 h 657224"/>
              <a:gd name="connsiteX56" fmla="*/ 438150 w 771525"/>
              <a:gd name="connsiteY56" fmla="*/ 577215 h 657224"/>
              <a:gd name="connsiteX57" fmla="*/ 209550 w 771525"/>
              <a:gd name="connsiteY57" fmla="*/ 362903 h 657224"/>
              <a:gd name="connsiteX58" fmla="*/ 209550 w 771525"/>
              <a:gd name="connsiteY58" fmla="*/ 365760 h 657224"/>
              <a:gd name="connsiteX59" fmla="*/ 171450 w 771525"/>
              <a:gd name="connsiteY59" fmla="*/ 359093 h 657224"/>
              <a:gd name="connsiteX60" fmla="*/ 171450 w 771525"/>
              <a:gd name="connsiteY60" fmla="*/ 302895 h 657224"/>
              <a:gd name="connsiteX61" fmla="*/ 209550 w 771525"/>
              <a:gd name="connsiteY61" fmla="*/ 309562 h 657224"/>
              <a:gd name="connsiteX62" fmla="*/ 209550 w 771525"/>
              <a:gd name="connsiteY62" fmla="*/ 362903 h 657224"/>
              <a:gd name="connsiteX63" fmla="*/ 228600 w 771525"/>
              <a:gd name="connsiteY63" fmla="*/ 439103 h 657224"/>
              <a:gd name="connsiteX64" fmla="*/ 228600 w 771525"/>
              <a:gd name="connsiteY64" fmla="*/ 401003 h 657224"/>
              <a:gd name="connsiteX65" fmla="*/ 257175 w 771525"/>
              <a:gd name="connsiteY65" fmla="*/ 420053 h 657224"/>
              <a:gd name="connsiteX66" fmla="*/ 257175 w 771525"/>
              <a:gd name="connsiteY66" fmla="*/ 474345 h 657224"/>
              <a:gd name="connsiteX67" fmla="*/ 228600 w 771525"/>
              <a:gd name="connsiteY67" fmla="*/ 439103 h 657224"/>
              <a:gd name="connsiteX68" fmla="*/ 228600 w 771525"/>
              <a:gd name="connsiteY68" fmla="*/ 439103 h 657224"/>
              <a:gd name="connsiteX69" fmla="*/ 704850 w 771525"/>
              <a:gd name="connsiteY69" fmla="*/ 439103 h 657224"/>
              <a:gd name="connsiteX70" fmla="*/ 676275 w 771525"/>
              <a:gd name="connsiteY70" fmla="*/ 473393 h 657224"/>
              <a:gd name="connsiteX71" fmla="*/ 676275 w 771525"/>
              <a:gd name="connsiteY71" fmla="*/ 419100 h 657224"/>
              <a:gd name="connsiteX72" fmla="*/ 704850 w 771525"/>
              <a:gd name="connsiteY72" fmla="*/ 400050 h 657224"/>
              <a:gd name="connsiteX73" fmla="*/ 704850 w 771525"/>
              <a:gd name="connsiteY73" fmla="*/ 439103 h 657224"/>
              <a:gd name="connsiteX74" fmla="*/ 657225 w 771525"/>
              <a:gd name="connsiteY74" fmla="*/ 482918 h 657224"/>
              <a:gd name="connsiteX75" fmla="*/ 619125 w 771525"/>
              <a:gd name="connsiteY75" fmla="*/ 496252 h 657224"/>
              <a:gd name="connsiteX76" fmla="*/ 619125 w 771525"/>
              <a:gd name="connsiteY76" fmla="*/ 440055 h 657224"/>
              <a:gd name="connsiteX77" fmla="*/ 657225 w 771525"/>
              <a:gd name="connsiteY77" fmla="*/ 427673 h 657224"/>
              <a:gd name="connsiteX78" fmla="*/ 657225 w 771525"/>
              <a:gd name="connsiteY78" fmla="*/ 482918 h 657224"/>
              <a:gd name="connsiteX79" fmla="*/ 600075 w 771525"/>
              <a:gd name="connsiteY79" fmla="*/ 501015 h 657224"/>
              <a:gd name="connsiteX80" fmla="*/ 561975 w 771525"/>
              <a:gd name="connsiteY80" fmla="*/ 507683 h 657224"/>
              <a:gd name="connsiteX81" fmla="*/ 561975 w 771525"/>
              <a:gd name="connsiteY81" fmla="*/ 450533 h 657224"/>
              <a:gd name="connsiteX82" fmla="*/ 600075 w 771525"/>
              <a:gd name="connsiteY82" fmla="*/ 443865 h 657224"/>
              <a:gd name="connsiteX83" fmla="*/ 600075 w 771525"/>
              <a:gd name="connsiteY83" fmla="*/ 501015 h 657224"/>
              <a:gd name="connsiteX84" fmla="*/ 542925 w 771525"/>
              <a:gd name="connsiteY84" fmla="*/ 510540 h 657224"/>
              <a:gd name="connsiteX85" fmla="*/ 504825 w 771525"/>
              <a:gd name="connsiteY85" fmla="*/ 513398 h 657224"/>
              <a:gd name="connsiteX86" fmla="*/ 504825 w 771525"/>
              <a:gd name="connsiteY86" fmla="*/ 456248 h 657224"/>
              <a:gd name="connsiteX87" fmla="*/ 542925 w 771525"/>
              <a:gd name="connsiteY87" fmla="*/ 453390 h 657224"/>
              <a:gd name="connsiteX88" fmla="*/ 542925 w 771525"/>
              <a:gd name="connsiteY88" fmla="*/ 510540 h 657224"/>
              <a:gd name="connsiteX89" fmla="*/ 485775 w 771525"/>
              <a:gd name="connsiteY89" fmla="*/ 514350 h 657224"/>
              <a:gd name="connsiteX90" fmla="*/ 466725 w 771525"/>
              <a:gd name="connsiteY90" fmla="*/ 514350 h 657224"/>
              <a:gd name="connsiteX91" fmla="*/ 447675 w 771525"/>
              <a:gd name="connsiteY91" fmla="*/ 514350 h 657224"/>
              <a:gd name="connsiteX92" fmla="*/ 447675 w 771525"/>
              <a:gd name="connsiteY92" fmla="*/ 457200 h 657224"/>
              <a:gd name="connsiteX93" fmla="*/ 466725 w 771525"/>
              <a:gd name="connsiteY93" fmla="*/ 457200 h 657224"/>
              <a:gd name="connsiteX94" fmla="*/ 485775 w 771525"/>
              <a:gd name="connsiteY94" fmla="*/ 457200 h 657224"/>
              <a:gd name="connsiteX95" fmla="*/ 485775 w 771525"/>
              <a:gd name="connsiteY95" fmla="*/ 514350 h 657224"/>
              <a:gd name="connsiteX96" fmla="*/ 428625 w 771525"/>
              <a:gd name="connsiteY96" fmla="*/ 514350 h 657224"/>
              <a:gd name="connsiteX97" fmla="*/ 390525 w 771525"/>
              <a:gd name="connsiteY97" fmla="*/ 511493 h 657224"/>
              <a:gd name="connsiteX98" fmla="*/ 390525 w 771525"/>
              <a:gd name="connsiteY98" fmla="*/ 454343 h 657224"/>
              <a:gd name="connsiteX99" fmla="*/ 428625 w 771525"/>
              <a:gd name="connsiteY99" fmla="*/ 457200 h 657224"/>
              <a:gd name="connsiteX100" fmla="*/ 428625 w 771525"/>
              <a:gd name="connsiteY100" fmla="*/ 514350 h 657224"/>
              <a:gd name="connsiteX101" fmla="*/ 371475 w 771525"/>
              <a:gd name="connsiteY101" fmla="*/ 508635 h 657224"/>
              <a:gd name="connsiteX102" fmla="*/ 333375 w 771525"/>
              <a:gd name="connsiteY102" fmla="*/ 501968 h 657224"/>
              <a:gd name="connsiteX103" fmla="*/ 333375 w 771525"/>
              <a:gd name="connsiteY103" fmla="*/ 445770 h 657224"/>
              <a:gd name="connsiteX104" fmla="*/ 371475 w 771525"/>
              <a:gd name="connsiteY104" fmla="*/ 452437 h 657224"/>
              <a:gd name="connsiteX105" fmla="*/ 371475 w 771525"/>
              <a:gd name="connsiteY105" fmla="*/ 508635 h 657224"/>
              <a:gd name="connsiteX106" fmla="*/ 314325 w 771525"/>
              <a:gd name="connsiteY106" fmla="*/ 496252 h 657224"/>
              <a:gd name="connsiteX107" fmla="*/ 276225 w 771525"/>
              <a:gd name="connsiteY107" fmla="*/ 482918 h 657224"/>
              <a:gd name="connsiteX108" fmla="*/ 276225 w 771525"/>
              <a:gd name="connsiteY108" fmla="*/ 427673 h 657224"/>
              <a:gd name="connsiteX109" fmla="*/ 314325 w 771525"/>
              <a:gd name="connsiteY109" fmla="*/ 440055 h 657224"/>
              <a:gd name="connsiteX110" fmla="*/ 314325 w 771525"/>
              <a:gd name="connsiteY110" fmla="*/ 496252 h 657224"/>
              <a:gd name="connsiteX111" fmla="*/ 704850 w 771525"/>
              <a:gd name="connsiteY111" fmla="*/ 362903 h 657224"/>
              <a:gd name="connsiteX112" fmla="*/ 466725 w 771525"/>
              <a:gd name="connsiteY112" fmla="*/ 439103 h 657224"/>
              <a:gd name="connsiteX113" fmla="*/ 228600 w 771525"/>
              <a:gd name="connsiteY113" fmla="*/ 362903 h 657224"/>
              <a:gd name="connsiteX114" fmla="*/ 466725 w 771525"/>
              <a:gd name="connsiteY114" fmla="*/ 286703 h 657224"/>
              <a:gd name="connsiteX115" fmla="*/ 704850 w 771525"/>
              <a:gd name="connsiteY115" fmla="*/ 362903 h 657224"/>
              <a:gd name="connsiteX116" fmla="*/ 228600 w 771525"/>
              <a:gd name="connsiteY116" fmla="*/ 324803 h 657224"/>
              <a:gd name="connsiteX117" fmla="*/ 228600 w 771525"/>
              <a:gd name="connsiteY117" fmla="*/ 310515 h 657224"/>
              <a:gd name="connsiteX118" fmla="*/ 245745 w 771525"/>
              <a:gd name="connsiteY118" fmla="*/ 312420 h 657224"/>
              <a:gd name="connsiteX119" fmla="*/ 228600 w 771525"/>
              <a:gd name="connsiteY119" fmla="*/ 324803 h 657224"/>
              <a:gd name="connsiteX120" fmla="*/ 526733 w 771525"/>
              <a:gd name="connsiteY120" fmla="*/ 269558 h 657224"/>
              <a:gd name="connsiteX121" fmla="*/ 543878 w 771525"/>
              <a:gd name="connsiteY121" fmla="*/ 257175 h 657224"/>
              <a:gd name="connsiteX122" fmla="*/ 543878 w 771525"/>
              <a:gd name="connsiteY122" fmla="*/ 271462 h 657224"/>
              <a:gd name="connsiteX123" fmla="*/ 526733 w 771525"/>
              <a:gd name="connsiteY123" fmla="*/ 269558 h 657224"/>
              <a:gd name="connsiteX124" fmla="*/ 512445 w 771525"/>
              <a:gd name="connsiteY124" fmla="*/ 183833 h 657224"/>
              <a:gd name="connsiteX125" fmla="*/ 542925 w 771525"/>
              <a:gd name="connsiteY125" fmla="*/ 219075 h 657224"/>
              <a:gd name="connsiteX126" fmla="*/ 486728 w 771525"/>
              <a:gd name="connsiteY126" fmla="*/ 266700 h 657224"/>
              <a:gd name="connsiteX127" fmla="*/ 466725 w 771525"/>
              <a:gd name="connsiteY127" fmla="*/ 266700 h 657224"/>
              <a:gd name="connsiteX128" fmla="*/ 280988 w 771525"/>
              <a:gd name="connsiteY128" fmla="*/ 295275 h 657224"/>
              <a:gd name="connsiteX129" fmla="*/ 79058 w 771525"/>
              <a:gd name="connsiteY129" fmla="*/ 241935 h 657224"/>
              <a:gd name="connsiteX130" fmla="*/ 79058 w 771525"/>
              <a:gd name="connsiteY130" fmla="*/ 241935 h 657224"/>
              <a:gd name="connsiteX131" fmla="*/ 257175 w 771525"/>
              <a:gd name="connsiteY131" fmla="*/ 267653 h 657224"/>
              <a:gd name="connsiteX132" fmla="*/ 512445 w 771525"/>
              <a:gd name="connsiteY132" fmla="*/ 183833 h 657224"/>
              <a:gd name="connsiteX133" fmla="*/ 152400 w 771525"/>
              <a:gd name="connsiteY133" fmla="*/ 297180 h 657224"/>
              <a:gd name="connsiteX134" fmla="*/ 152400 w 771525"/>
              <a:gd name="connsiteY134" fmla="*/ 353378 h 657224"/>
              <a:gd name="connsiteX135" fmla="*/ 114300 w 771525"/>
              <a:gd name="connsiteY135" fmla="*/ 340043 h 657224"/>
              <a:gd name="connsiteX136" fmla="*/ 114300 w 771525"/>
              <a:gd name="connsiteY136" fmla="*/ 284798 h 657224"/>
              <a:gd name="connsiteX137" fmla="*/ 152400 w 771525"/>
              <a:gd name="connsiteY137" fmla="*/ 297180 h 657224"/>
              <a:gd name="connsiteX138" fmla="*/ 95250 w 771525"/>
              <a:gd name="connsiteY138" fmla="*/ 276225 h 657224"/>
              <a:gd name="connsiteX139" fmla="*/ 95250 w 771525"/>
              <a:gd name="connsiteY139" fmla="*/ 330518 h 657224"/>
              <a:gd name="connsiteX140" fmla="*/ 66675 w 771525"/>
              <a:gd name="connsiteY140" fmla="*/ 296228 h 657224"/>
              <a:gd name="connsiteX141" fmla="*/ 66675 w 771525"/>
              <a:gd name="connsiteY141" fmla="*/ 258128 h 657224"/>
              <a:gd name="connsiteX142" fmla="*/ 95250 w 771525"/>
              <a:gd name="connsiteY142" fmla="*/ 276225 h 657224"/>
              <a:gd name="connsiteX143" fmla="*/ 66675 w 771525"/>
              <a:gd name="connsiteY143" fmla="*/ 216217 h 657224"/>
              <a:gd name="connsiteX144" fmla="*/ 66675 w 771525"/>
              <a:gd name="connsiteY144" fmla="*/ 160973 h 657224"/>
              <a:gd name="connsiteX145" fmla="*/ 104775 w 771525"/>
              <a:gd name="connsiteY145" fmla="*/ 173355 h 657224"/>
              <a:gd name="connsiteX146" fmla="*/ 104775 w 771525"/>
              <a:gd name="connsiteY146" fmla="*/ 229553 h 657224"/>
              <a:gd name="connsiteX147" fmla="*/ 66675 w 771525"/>
              <a:gd name="connsiteY147" fmla="*/ 216217 h 657224"/>
              <a:gd name="connsiteX148" fmla="*/ 123825 w 771525"/>
              <a:gd name="connsiteY148" fmla="*/ 234315 h 657224"/>
              <a:gd name="connsiteX149" fmla="*/ 123825 w 771525"/>
              <a:gd name="connsiteY149" fmla="*/ 178117 h 657224"/>
              <a:gd name="connsiteX150" fmla="*/ 161925 w 771525"/>
              <a:gd name="connsiteY150" fmla="*/ 184785 h 657224"/>
              <a:gd name="connsiteX151" fmla="*/ 161925 w 771525"/>
              <a:gd name="connsiteY151" fmla="*/ 241935 h 657224"/>
              <a:gd name="connsiteX152" fmla="*/ 123825 w 771525"/>
              <a:gd name="connsiteY152" fmla="*/ 234315 h 657224"/>
              <a:gd name="connsiteX153" fmla="*/ 180975 w 771525"/>
              <a:gd name="connsiteY153" fmla="*/ 243840 h 657224"/>
              <a:gd name="connsiteX154" fmla="*/ 180975 w 771525"/>
              <a:gd name="connsiteY154" fmla="*/ 186690 h 657224"/>
              <a:gd name="connsiteX155" fmla="*/ 219075 w 771525"/>
              <a:gd name="connsiteY155" fmla="*/ 189548 h 657224"/>
              <a:gd name="connsiteX156" fmla="*/ 219075 w 771525"/>
              <a:gd name="connsiteY156" fmla="*/ 246698 h 657224"/>
              <a:gd name="connsiteX157" fmla="*/ 180975 w 771525"/>
              <a:gd name="connsiteY157" fmla="*/ 243840 h 657224"/>
              <a:gd name="connsiteX158" fmla="*/ 238125 w 771525"/>
              <a:gd name="connsiteY158" fmla="*/ 247650 h 657224"/>
              <a:gd name="connsiteX159" fmla="*/ 238125 w 771525"/>
              <a:gd name="connsiteY159" fmla="*/ 190500 h 657224"/>
              <a:gd name="connsiteX160" fmla="*/ 257175 w 771525"/>
              <a:gd name="connsiteY160" fmla="*/ 190500 h 657224"/>
              <a:gd name="connsiteX161" fmla="*/ 276225 w 771525"/>
              <a:gd name="connsiteY161" fmla="*/ 190500 h 657224"/>
              <a:gd name="connsiteX162" fmla="*/ 276225 w 771525"/>
              <a:gd name="connsiteY162" fmla="*/ 247650 h 657224"/>
              <a:gd name="connsiteX163" fmla="*/ 257175 w 771525"/>
              <a:gd name="connsiteY163" fmla="*/ 247650 h 657224"/>
              <a:gd name="connsiteX164" fmla="*/ 238125 w 771525"/>
              <a:gd name="connsiteY164" fmla="*/ 247650 h 657224"/>
              <a:gd name="connsiteX165" fmla="*/ 295275 w 771525"/>
              <a:gd name="connsiteY165" fmla="*/ 247650 h 657224"/>
              <a:gd name="connsiteX166" fmla="*/ 295275 w 771525"/>
              <a:gd name="connsiteY166" fmla="*/ 190500 h 657224"/>
              <a:gd name="connsiteX167" fmla="*/ 333375 w 771525"/>
              <a:gd name="connsiteY167" fmla="*/ 187642 h 657224"/>
              <a:gd name="connsiteX168" fmla="*/ 333375 w 771525"/>
              <a:gd name="connsiteY168" fmla="*/ 244792 h 657224"/>
              <a:gd name="connsiteX169" fmla="*/ 295275 w 771525"/>
              <a:gd name="connsiteY169" fmla="*/ 247650 h 657224"/>
              <a:gd name="connsiteX170" fmla="*/ 352425 w 771525"/>
              <a:gd name="connsiteY170" fmla="*/ 241935 h 657224"/>
              <a:gd name="connsiteX171" fmla="*/ 352425 w 771525"/>
              <a:gd name="connsiteY171" fmla="*/ 184785 h 657224"/>
              <a:gd name="connsiteX172" fmla="*/ 390525 w 771525"/>
              <a:gd name="connsiteY172" fmla="*/ 178117 h 657224"/>
              <a:gd name="connsiteX173" fmla="*/ 390525 w 771525"/>
              <a:gd name="connsiteY173" fmla="*/ 234315 h 657224"/>
              <a:gd name="connsiteX174" fmla="*/ 352425 w 771525"/>
              <a:gd name="connsiteY174" fmla="*/ 241935 h 657224"/>
              <a:gd name="connsiteX175" fmla="*/ 409575 w 771525"/>
              <a:gd name="connsiteY175" fmla="*/ 229553 h 657224"/>
              <a:gd name="connsiteX176" fmla="*/ 409575 w 771525"/>
              <a:gd name="connsiteY176" fmla="*/ 173355 h 657224"/>
              <a:gd name="connsiteX177" fmla="*/ 447675 w 771525"/>
              <a:gd name="connsiteY177" fmla="*/ 160973 h 657224"/>
              <a:gd name="connsiteX178" fmla="*/ 447675 w 771525"/>
              <a:gd name="connsiteY178" fmla="*/ 216217 h 657224"/>
              <a:gd name="connsiteX179" fmla="*/ 409575 w 771525"/>
              <a:gd name="connsiteY179" fmla="*/ 229553 h 657224"/>
              <a:gd name="connsiteX180" fmla="*/ 466725 w 771525"/>
              <a:gd name="connsiteY180" fmla="*/ 206692 h 657224"/>
              <a:gd name="connsiteX181" fmla="*/ 466725 w 771525"/>
              <a:gd name="connsiteY181" fmla="*/ 152400 h 657224"/>
              <a:gd name="connsiteX182" fmla="*/ 495300 w 771525"/>
              <a:gd name="connsiteY182" fmla="*/ 133350 h 657224"/>
              <a:gd name="connsiteX183" fmla="*/ 495300 w 771525"/>
              <a:gd name="connsiteY183" fmla="*/ 171450 h 657224"/>
              <a:gd name="connsiteX184" fmla="*/ 466725 w 771525"/>
              <a:gd name="connsiteY184" fmla="*/ 206692 h 657224"/>
              <a:gd name="connsiteX185" fmla="*/ 47625 w 771525"/>
              <a:gd name="connsiteY185" fmla="*/ 206692 h 657224"/>
              <a:gd name="connsiteX186" fmla="*/ 19050 w 771525"/>
              <a:gd name="connsiteY186" fmla="*/ 172403 h 657224"/>
              <a:gd name="connsiteX187" fmla="*/ 19050 w 771525"/>
              <a:gd name="connsiteY187" fmla="*/ 134303 h 657224"/>
              <a:gd name="connsiteX188" fmla="*/ 47625 w 771525"/>
              <a:gd name="connsiteY188" fmla="*/ 153353 h 657224"/>
              <a:gd name="connsiteX189" fmla="*/ 47625 w 771525"/>
              <a:gd name="connsiteY189" fmla="*/ 206692 h 657224"/>
              <a:gd name="connsiteX190" fmla="*/ 19050 w 771525"/>
              <a:gd name="connsiteY190" fmla="*/ 96203 h 657224"/>
              <a:gd name="connsiteX191" fmla="*/ 257175 w 771525"/>
              <a:gd name="connsiteY191" fmla="*/ 20002 h 657224"/>
              <a:gd name="connsiteX192" fmla="*/ 495300 w 771525"/>
              <a:gd name="connsiteY192" fmla="*/ 96203 h 657224"/>
              <a:gd name="connsiteX193" fmla="*/ 257175 w 771525"/>
              <a:gd name="connsiteY193" fmla="*/ 172403 h 657224"/>
              <a:gd name="connsiteX194" fmla="*/ 19050 w 771525"/>
              <a:gd name="connsiteY194" fmla="*/ 96203 h 657224"/>
              <a:gd name="connsiteX195" fmla="*/ 52388 w 771525"/>
              <a:gd name="connsiteY195" fmla="*/ 315278 h 657224"/>
              <a:gd name="connsiteX196" fmla="*/ 209550 w 771525"/>
              <a:gd name="connsiteY196" fmla="*/ 383858 h 657224"/>
              <a:gd name="connsiteX197" fmla="*/ 209550 w 771525"/>
              <a:gd name="connsiteY197" fmla="*/ 426720 h 657224"/>
              <a:gd name="connsiteX198" fmla="*/ 19050 w 771525"/>
              <a:gd name="connsiteY198" fmla="*/ 352425 h 657224"/>
              <a:gd name="connsiteX199" fmla="*/ 52388 w 771525"/>
              <a:gd name="connsiteY199" fmla="*/ 315278 h 657224"/>
              <a:gd name="connsiteX200" fmla="*/ 47625 w 771525"/>
              <a:gd name="connsiteY200" fmla="*/ 463868 h 657224"/>
              <a:gd name="connsiteX201" fmla="*/ 19050 w 771525"/>
              <a:gd name="connsiteY201" fmla="*/ 429578 h 657224"/>
              <a:gd name="connsiteX202" fmla="*/ 19050 w 771525"/>
              <a:gd name="connsiteY202" fmla="*/ 391478 h 657224"/>
              <a:gd name="connsiteX203" fmla="*/ 47625 w 771525"/>
              <a:gd name="connsiteY203" fmla="*/ 410528 h 657224"/>
              <a:gd name="connsiteX204" fmla="*/ 47625 w 771525"/>
              <a:gd name="connsiteY204" fmla="*/ 463868 h 657224"/>
              <a:gd name="connsiteX205" fmla="*/ 104775 w 771525"/>
              <a:gd name="connsiteY205" fmla="*/ 486727 h 657224"/>
              <a:gd name="connsiteX206" fmla="*/ 66675 w 771525"/>
              <a:gd name="connsiteY206" fmla="*/ 473393 h 657224"/>
              <a:gd name="connsiteX207" fmla="*/ 66675 w 771525"/>
              <a:gd name="connsiteY207" fmla="*/ 418148 h 657224"/>
              <a:gd name="connsiteX208" fmla="*/ 104775 w 771525"/>
              <a:gd name="connsiteY208" fmla="*/ 430530 h 657224"/>
              <a:gd name="connsiteX209" fmla="*/ 104775 w 771525"/>
              <a:gd name="connsiteY209" fmla="*/ 486727 h 657224"/>
              <a:gd name="connsiteX210" fmla="*/ 161925 w 771525"/>
              <a:gd name="connsiteY210" fmla="*/ 499110 h 657224"/>
              <a:gd name="connsiteX211" fmla="*/ 123825 w 771525"/>
              <a:gd name="connsiteY211" fmla="*/ 492443 h 657224"/>
              <a:gd name="connsiteX212" fmla="*/ 123825 w 771525"/>
              <a:gd name="connsiteY212" fmla="*/ 436245 h 657224"/>
              <a:gd name="connsiteX213" fmla="*/ 161925 w 771525"/>
              <a:gd name="connsiteY213" fmla="*/ 442912 h 657224"/>
              <a:gd name="connsiteX214" fmla="*/ 161925 w 771525"/>
              <a:gd name="connsiteY214" fmla="*/ 499110 h 657224"/>
              <a:gd name="connsiteX215" fmla="*/ 180975 w 771525"/>
              <a:gd name="connsiteY215" fmla="*/ 443865 h 657224"/>
              <a:gd name="connsiteX216" fmla="*/ 210503 w 771525"/>
              <a:gd name="connsiteY216" fmla="*/ 446723 h 657224"/>
              <a:gd name="connsiteX217" fmla="*/ 219075 w 771525"/>
              <a:gd name="connsiteY217" fmla="*/ 466725 h 657224"/>
              <a:gd name="connsiteX218" fmla="*/ 219075 w 771525"/>
              <a:gd name="connsiteY218" fmla="*/ 504825 h 657224"/>
              <a:gd name="connsiteX219" fmla="*/ 180975 w 771525"/>
              <a:gd name="connsiteY219" fmla="*/ 501968 h 657224"/>
              <a:gd name="connsiteX220" fmla="*/ 180975 w 771525"/>
              <a:gd name="connsiteY220" fmla="*/ 443865 h 657224"/>
              <a:gd name="connsiteX221" fmla="*/ 238125 w 771525"/>
              <a:gd name="connsiteY221" fmla="*/ 483870 h 657224"/>
              <a:gd name="connsiteX222" fmla="*/ 257175 w 771525"/>
              <a:gd name="connsiteY222" fmla="*/ 495300 h 657224"/>
              <a:gd name="connsiteX223" fmla="*/ 257175 w 771525"/>
              <a:gd name="connsiteY223" fmla="*/ 504825 h 657224"/>
              <a:gd name="connsiteX224" fmla="*/ 238125 w 771525"/>
              <a:gd name="connsiteY224" fmla="*/ 504825 h 657224"/>
              <a:gd name="connsiteX225" fmla="*/ 238125 w 771525"/>
              <a:gd name="connsiteY225" fmla="*/ 483870 h 657224"/>
              <a:gd name="connsiteX226" fmla="*/ 276225 w 771525"/>
              <a:gd name="connsiteY226" fmla="*/ 562927 h 657224"/>
              <a:gd name="connsiteX227" fmla="*/ 276225 w 771525"/>
              <a:gd name="connsiteY227" fmla="*/ 524827 h 657224"/>
              <a:gd name="connsiteX228" fmla="*/ 304800 w 771525"/>
              <a:gd name="connsiteY228" fmla="*/ 543877 h 657224"/>
              <a:gd name="connsiteX229" fmla="*/ 304800 w 771525"/>
              <a:gd name="connsiteY229" fmla="*/ 598170 h 657224"/>
              <a:gd name="connsiteX230" fmla="*/ 276225 w 771525"/>
              <a:gd name="connsiteY230" fmla="*/ 562927 h 657224"/>
              <a:gd name="connsiteX231" fmla="*/ 276225 w 771525"/>
              <a:gd name="connsiteY231" fmla="*/ 562927 h 657224"/>
              <a:gd name="connsiteX232" fmla="*/ 495300 w 771525"/>
              <a:gd name="connsiteY232" fmla="*/ 581025 h 657224"/>
              <a:gd name="connsiteX233" fmla="*/ 514350 w 771525"/>
              <a:gd name="connsiteY233" fmla="*/ 581025 h 657224"/>
              <a:gd name="connsiteX234" fmla="*/ 533400 w 771525"/>
              <a:gd name="connsiteY234" fmla="*/ 581025 h 657224"/>
              <a:gd name="connsiteX235" fmla="*/ 533400 w 771525"/>
              <a:gd name="connsiteY235" fmla="*/ 638175 h 657224"/>
              <a:gd name="connsiteX236" fmla="*/ 514350 w 771525"/>
              <a:gd name="connsiteY236" fmla="*/ 638175 h 657224"/>
              <a:gd name="connsiteX237" fmla="*/ 495300 w 771525"/>
              <a:gd name="connsiteY237" fmla="*/ 638175 h 657224"/>
              <a:gd name="connsiteX238" fmla="*/ 495300 w 771525"/>
              <a:gd name="connsiteY238" fmla="*/ 581025 h 657224"/>
              <a:gd name="connsiteX239" fmla="*/ 723900 w 771525"/>
              <a:gd name="connsiteY239" fmla="*/ 542925 h 657224"/>
              <a:gd name="connsiteX240" fmla="*/ 752475 w 771525"/>
              <a:gd name="connsiteY240" fmla="*/ 523875 h 657224"/>
              <a:gd name="connsiteX241" fmla="*/ 752475 w 771525"/>
              <a:gd name="connsiteY241" fmla="*/ 561975 h 657224"/>
              <a:gd name="connsiteX242" fmla="*/ 723900 w 771525"/>
              <a:gd name="connsiteY242" fmla="*/ 596265 h 657224"/>
              <a:gd name="connsiteX243" fmla="*/ 723900 w 771525"/>
              <a:gd name="connsiteY243" fmla="*/ 542925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771525" h="657224">
                <a:moveTo>
                  <a:pt x="723900" y="429578"/>
                </a:moveTo>
                <a:lnTo>
                  <a:pt x="723900" y="361950"/>
                </a:lnTo>
                <a:cubicBezTo>
                  <a:pt x="723900" y="316230"/>
                  <a:pt x="650558" y="285750"/>
                  <a:pt x="561975" y="273368"/>
                </a:cubicBezTo>
                <a:lnTo>
                  <a:pt x="561975" y="219075"/>
                </a:lnTo>
                <a:cubicBezTo>
                  <a:pt x="561975" y="203835"/>
                  <a:pt x="553403" y="182880"/>
                  <a:pt x="514350" y="162878"/>
                </a:cubicBezTo>
                <a:lnTo>
                  <a:pt x="514350" y="95250"/>
                </a:lnTo>
                <a:cubicBezTo>
                  <a:pt x="514350" y="33338"/>
                  <a:pt x="381953" y="0"/>
                  <a:pt x="257175" y="0"/>
                </a:cubicBezTo>
                <a:cubicBezTo>
                  <a:pt x="132398" y="0"/>
                  <a:pt x="0" y="33338"/>
                  <a:pt x="0" y="95250"/>
                </a:cubicBezTo>
                <a:lnTo>
                  <a:pt x="0" y="171450"/>
                </a:lnTo>
                <a:cubicBezTo>
                  <a:pt x="0" y="194310"/>
                  <a:pt x="18098" y="213360"/>
                  <a:pt x="47625" y="228600"/>
                </a:cubicBezTo>
                <a:lnTo>
                  <a:pt x="47625" y="295275"/>
                </a:lnTo>
                <a:cubicBezTo>
                  <a:pt x="47625" y="295275"/>
                  <a:pt x="47625" y="295275"/>
                  <a:pt x="47625" y="296228"/>
                </a:cubicBezTo>
                <a:cubicBezTo>
                  <a:pt x="8573" y="316230"/>
                  <a:pt x="0" y="338137"/>
                  <a:pt x="0" y="352425"/>
                </a:cubicBezTo>
                <a:lnTo>
                  <a:pt x="0" y="428625"/>
                </a:lnTo>
                <a:cubicBezTo>
                  <a:pt x="0" y="490537"/>
                  <a:pt x="132398" y="523875"/>
                  <a:pt x="257175" y="523875"/>
                </a:cubicBezTo>
                <a:lnTo>
                  <a:pt x="257175" y="561975"/>
                </a:lnTo>
                <a:cubicBezTo>
                  <a:pt x="257175" y="623888"/>
                  <a:pt x="389573" y="657225"/>
                  <a:pt x="514350" y="657225"/>
                </a:cubicBezTo>
                <a:cubicBezTo>
                  <a:pt x="639128" y="657225"/>
                  <a:pt x="771525" y="623888"/>
                  <a:pt x="771525" y="561975"/>
                </a:cubicBezTo>
                <a:lnTo>
                  <a:pt x="771525" y="485775"/>
                </a:lnTo>
                <a:cubicBezTo>
                  <a:pt x="771525" y="471487"/>
                  <a:pt x="762953" y="449580"/>
                  <a:pt x="723900" y="429578"/>
                </a:cubicBezTo>
                <a:close/>
                <a:moveTo>
                  <a:pt x="752475" y="486727"/>
                </a:moveTo>
                <a:cubicBezTo>
                  <a:pt x="752475" y="522923"/>
                  <a:pt x="654368" y="562927"/>
                  <a:pt x="514350" y="562927"/>
                </a:cubicBezTo>
                <a:cubicBezTo>
                  <a:pt x="402908" y="562927"/>
                  <a:pt x="318135" y="537210"/>
                  <a:pt x="287655" y="508635"/>
                </a:cubicBezTo>
                <a:cubicBezTo>
                  <a:pt x="287655" y="508635"/>
                  <a:pt x="287655" y="508635"/>
                  <a:pt x="287655" y="508635"/>
                </a:cubicBezTo>
                <a:cubicBezTo>
                  <a:pt x="345758" y="526733"/>
                  <a:pt x="405765" y="535305"/>
                  <a:pt x="465773" y="534352"/>
                </a:cubicBezTo>
                <a:cubicBezTo>
                  <a:pt x="581978" y="534352"/>
                  <a:pt x="705803" y="504825"/>
                  <a:pt x="721043" y="451485"/>
                </a:cubicBezTo>
                <a:cubicBezTo>
                  <a:pt x="741998" y="461962"/>
                  <a:pt x="752475" y="474345"/>
                  <a:pt x="752475" y="486727"/>
                </a:cubicBezTo>
                <a:close/>
                <a:moveTo>
                  <a:pt x="590550" y="577215"/>
                </a:moveTo>
                <a:lnTo>
                  <a:pt x="590550" y="634365"/>
                </a:lnTo>
                <a:cubicBezTo>
                  <a:pt x="578168" y="635318"/>
                  <a:pt x="565785" y="637223"/>
                  <a:pt x="552450" y="637223"/>
                </a:cubicBezTo>
                <a:lnTo>
                  <a:pt x="552450" y="580073"/>
                </a:lnTo>
                <a:cubicBezTo>
                  <a:pt x="565785" y="580073"/>
                  <a:pt x="578168" y="579120"/>
                  <a:pt x="590550" y="577215"/>
                </a:cubicBezTo>
                <a:close/>
                <a:moveTo>
                  <a:pt x="609600" y="575310"/>
                </a:moveTo>
                <a:cubicBezTo>
                  <a:pt x="622935" y="573405"/>
                  <a:pt x="635318" y="571500"/>
                  <a:pt x="647700" y="568643"/>
                </a:cubicBezTo>
                <a:lnTo>
                  <a:pt x="647700" y="624840"/>
                </a:lnTo>
                <a:cubicBezTo>
                  <a:pt x="636270" y="627698"/>
                  <a:pt x="622935" y="629602"/>
                  <a:pt x="609600" y="631508"/>
                </a:cubicBezTo>
                <a:lnTo>
                  <a:pt x="609600" y="575310"/>
                </a:lnTo>
                <a:close/>
                <a:moveTo>
                  <a:pt x="666750" y="563880"/>
                </a:moveTo>
                <a:cubicBezTo>
                  <a:pt x="680085" y="561023"/>
                  <a:pt x="692468" y="556260"/>
                  <a:pt x="704850" y="551498"/>
                </a:cubicBezTo>
                <a:lnTo>
                  <a:pt x="704850" y="606743"/>
                </a:lnTo>
                <a:cubicBezTo>
                  <a:pt x="692468" y="612458"/>
                  <a:pt x="680085" y="616268"/>
                  <a:pt x="666750" y="620077"/>
                </a:cubicBezTo>
                <a:lnTo>
                  <a:pt x="666750" y="563880"/>
                </a:lnTo>
                <a:close/>
                <a:moveTo>
                  <a:pt x="361950" y="620077"/>
                </a:moveTo>
                <a:cubicBezTo>
                  <a:pt x="348615" y="616268"/>
                  <a:pt x="336233" y="612458"/>
                  <a:pt x="323850" y="606743"/>
                </a:cubicBezTo>
                <a:lnTo>
                  <a:pt x="323850" y="551498"/>
                </a:lnTo>
                <a:cubicBezTo>
                  <a:pt x="336233" y="556260"/>
                  <a:pt x="348615" y="560070"/>
                  <a:pt x="361950" y="563880"/>
                </a:cubicBezTo>
                <a:lnTo>
                  <a:pt x="361950" y="620077"/>
                </a:lnTo>
                <a:close/>
                <a:moveTo>
                  <a:pt x="381000" y="568643"/>
                </a:moveTo>
                <a:cubicBezTo>
                  <a:pt x="393383" y="571500"/>
                  <a:pt x="405765" y="573405"/>
                  <a:pt x="419100" y="575310"/>
                </a:cubicBezTo>
                <a:lnTo>
                  <a:pt x="419100" y="632460"/>
                </a:lnTo>
                <a:cubicBezTo>
                  <a:pt x="405765" y="630555"/>
                  <a:pt x="392430" y="627698"/>
                  <a:pt x="381000" y="625793"/>
                </a:cubicBezTo>
                <a:lnTo>
                  <a:pt x="381000" y="568643"/>
                </a:lnTo>
                <a:close/>
                <a:moveTo>
                  <a:pt x="438150" y="577215"/>
                </a:moveTo>
                <a:cubicBezTo>
                  <a:pt x="450533" y="578168"/>
                  <a:pt x="463868" y="580073"/>
                  <a:pt x="476250" y="580073"/>
                </a:cubicBezTo>
                <a:lnTo>
                  <a:pt x="476250" y="637223"/>
                </a:lnTo>
                <a:cubicBezTo>
                  <a:pt x="462915" y="636270"/>
                  <a:pt x="450533" y="635318"/>
                  <a:pt x="438150" y="634365"/>
                </a:cubicBezTo>
                <a:lnTo>
                  <a:pt x="438150" y="577215"/>
                </a:lnTo>
                <a:close/>
                <a:moveTo>
                  <a:pt x="209550" y="362903"/>
                </a:moveTo>
                <a:lnTo>
                  <a:pt x="209550" y="365760"/>
                </a:lnTo>
                <a:cubicBezTo>
                  <a:pt x="196215" y="363855"/>
                  <a:pt x="182880" y="360998"/>
                  <a:pt x="171450" y="359093"/>
                </a:cubicBezTo>
                <a:lnTo>
                  <a:pt x="171450" y="302895"/>
                </a:lnTo>
                <a:cubicBezTo>
                  <a:pt x="183833" y="305753"/>
                  <a:pt x="196215" y="307658"/>
                  <a:pt x="209550" y="309562"/>
                </a:cubicBezTo>
                <a:lnTo>
                  <a:pt x="209550" y="362903"/>
                </a:lnTo>
                <a:close/>
                <a:moveTo>
                  <a:pt x="228600" y="439103"/>
                </a:moveTo>
                <a:lnTo>
                  <a:pt x="228600" y="401003"/>
                </a:lnTo>
                <a:cubicBezTo>
                  <a:pt x="237173" y="408623"/>
                  <a:pt x="246698" y="415290"/>
                  <a:pt x="257175" y="420053"/>
                </a:cubicBezTo>
                <a:lnTo>
                  <a:pt x="257175" y="474345"/>
                </a:lnTo>
                <a:cubicBezTo>
                  <a:pt x="239078" y="461962"/>
                  <a:pt x="228600" y="450533"/>
                  <a:pt x="228600" y="439103"/>
                </a:cubicBezTo>
                <a:lnTo>
                  <a:pt x="228600" y="439103"/>
                </a:lnTo>
                <a:close/>
                <a:moveTo>
                  <a:pt x="704850" y="439103"/>
                </a:moveTo>
                <a:cubicBezTo>
                  <a:pt x="704850" y="450533"/>
                  <a:pt x="694373" y="462915"/>
                  <a:pt x="676275" y="473393"/>
                </a:cubicBezTo>
                <a:lnTo>
                  <a:pt x="676275" y="419100"/>
                </a:lnTo>
                <a:cubicBezTo>
                  <a:pt x="686753" y="414337"/>
                  <a:pt x="696278" y="407670"/>
                  <a:pt x="704850" y="400050"/>
                </a:cubicBezTo>
                <a:lnTo>
                  <a:pt x="704850" y="439103"/>
                </a:lnTo>
                <a:close/>
                <a:moveTo>
                  <a:pt x="657225" y="482918"/>
                </a:moveTo>
                <a:cubicBezTo>
                  <a:pt x="644843" y="488633"/>
                  <a:pt x="632460" y="492443"/>
                  <a:pt x="619125" y="496252"/>
                </a:cubicBezTo>
                <a:lnTo>
                  <a:pt x="619125" y="440055"/>
                </a:lnTo>
                <a:cubicBezTo>
                  <a:pt x="632460" y="437198"/>
                  <a:pt x="644843" y="432435"/>
                  <a:pt x="657225" y="427673"/>
                </a:cubicBezTo>
                <a:lnTo>
                  <a:pt x="657225" y="482918"/>
                </a:lnTo>
                <a:close/>
                <a:moveTo>
                  <a:pt x="600075" y="501015"/>
                </a:moveTo>
                <a:cubicBezTo>
                  <a:pt x="588645" y="503873"/>
                  <a:pt x="575310" y="505777"/>
                  <a:pt x="561975" y="507683"/>
                </a:cubicBezTo>
                <a:lnTo>
                  <a:pt x="561975" y="450533"/>
                </a:lnTo>
                <a:cubicBezTo>
                  <a:pt x="575310" y="448628"/>
                  <a:pt x="587693" y="446723"/>
                  <a:pt x="600075" y="443865"/>
                </a:cubicBezTo>
                <a:lnTo>
                  <a:pt x="600075" y="501015"/>
                </a:lnTo>
                <a:close/>
                <a:moveTo>
                  <a:pt x="542925" y="510540"/>
                </a:moveTo>
                <a:cubicBezTo>
                  <a:pt x="530543" y="511493"/>
                  <a:pt x="518160" y="513398"/>
                  <a:pt x="504825" y="513398"/>
                </a:cubicBezTo>
                <a:lnTo>
                  <a:pt x="504825" y="456248"/>
                </a:lnTo>
                <a:cubicBezTo>
                  <a:pt x="517208" y="455295"/>
                  <a:pt x="530543" y="454343"/>
                  <a:pt x="542925" y="453390"/>
                </a:cubicBezTo>
                <a:lnTo>
                  <a:pt x="542925" y="510540"/>
                </a:lnTo>
                <a:close/>
                <a:moveTo>
                  <a:pt x="485775" y="514350"/>
                </a:moveTo>
                <a:cubicBezTo>
                  <a:pt x="479108" y="514350"/>
                  <a:pt x="473393" y="514350"/>
                  <a:pt x="466725" y="514350"/>
                </a:cubicBezTo>
                <a:cubicBezTo>
                  <a:pt x="460058" y="514350"/>
                  <a:pt x="454343" y="514350"/>
                  <a:pt x="447675" y="514350"/>
                </a:cubicBezTo>
                <a:lnTo>
                  <a:pt x="447675" y="457200"/>
                </a:lnTo>
                <a:cubicBezTo>
                  <a:pt x="454343" y="457200"/>
                  <a:pt x="460058" y="457200"/>
                  <a:pt x="466725" y="457200"/>
                </a:cubicBezTo>
                <a:cubicBezTo>
                  <a:pt x="473393" y="457200"/>
                  <a:pt x="479108" y="457200"/>
                  <a:pt x="485775" y="457200"/>
                </a:cubicBezTo>
                <a:lnTo>
                  <a:pt x="485775" y="514350"/>
                </a:lnTo>
                <a:close/>
                <a:moveTo>
                  <a:pt x="428625" y="514350"/>
                </a:moveTo>
                <a:cubicBezTo>
                  <a:pt x="415290" y="513398"/>
                  <a:pt x="402908" y="512445"/>
                  <a:pt x="390525" y="511493"/>
                </a:cubicBezTo>
                <a:lnTo>
                  <a:pt x="390525" y="454343"/>
                </a:lnTo>
                <a:cubicBezTo>
                  <a:pt x="402908" y="455295"/>
                  <a:pt x="416243" y="457200"/>
                  <a:pt x="428625" y="457200"/>
                </a:cubicBezTo>
                <a:lnTo>
                  <a:pt x="428625" y="514350"/>
                </a:lnTo>
                <a:close/>
                <a:moveTo>
                  <a:pt x="371475" y="508635"/>
                </a:moveTo>
                <a:cubicBezTo>
                  <a:pt x="358140" y="506730"/>
                  <a:pt x="344805" y="503873"/>
                  <a:pt x="333375" y="501968"/>
                </a:cubicBezTo>
                <a:lnTo>
                  <a:pt x="333375" y="445770"/>
                </a:lnTo>
                <a:cubicBezTo>
                  <a:pt x="345758" y="448628"/>
                  <a:pt x="358140" y="450533"/>
                  <a:pt x="371475" y="452437"/>
                </a:cubicBezTo>
                <a:lnTo>
                  <a:pt x="371475" y="508635"/>
                </a:lnTo>
                <a:close/>
                <a:moveTo>
                  <a:pt x="314325" y="496252"/>
                </a:moveTo>
                <a:cubicBezTo>
                  <a:pt x="300990" y="492443"/>
                  <a:pt x="288608" y="488633"/>
                  <a:pt x="276225" y="482918"/>
                </a:cubicBezTo>
                <a:lnTo>
                  <a:pt x="276225" y="427673"/>
                </a:lnTo>
                <a:cubicBezTo>
                  <a:pt x="288608" y="432435"/>
                  <a:pt x="300990" y="436245"/>
                  <a:pt x="314325" y="440055"/>
                </a:cubicBezTo>
                <a:lnTo>
                  <a:pt x="314325" y="496252"/>
                </a:lnTo>
                <a:close/>
                <a:moveTo>
                  <a:pt x="704850" y="362903"/>
                </a:moveTo>
                <a:cubicBezTo>
                  <a:pt x="704850" y="399098"/>
                  <a:pt x="606743" y="439103"/>
                  <a:pt x="466725" y="439103"/>
                </a:cubicBezTo>
                <a:cubicBezTo>
                  <a:pt x="326708" y="439103"/>
                  <a:pt x="228600" y="399098"/>
                  <a:pt x="228600" y="362903"/>
                </a:cubicBezTo>
                <a:cubicBezTo>
                  <a:pt x="228600" y="326708"/>
                  <a:pt x="326708" y="286703"/>
                  <a:pt x="466725" y="286703"/>
                </a:cubicBezTo>
                <a:cubicBezTo>
                  <a:pt x="606743" y="286703"/>
                  <a:pt x="704850" y="326708"/>
                  <a:pt x="704850" y="362903"/>
                </a:cubicBezTo>
                <a:close/>
                <a:moveTo>
                  <a:pt x="228600" y="324803"/>
                </a:moveTo>
                <a:lnTo>
                  <a:pt x="228600" y="310515"/>
                </a:lnTo>
                <a:cubicBezTo>
                  <a:pt x="234315" y="311468"/>
                  <a:pt x="240030" y="311468"/>
                  <a:pt x="245745" y="312420"/>
                </a:cubicBezTo>
                <a:cubicBezTo>
                  <a:pt x="240030" y="316230"/>
                  <a:pt x="234315" y="320040"/>
                  <a:pt x="228600" y="324803"/>
                </a:cubicBezTo>
                <a:close/>
                <a:moveTo>
                  <a:pt x="526733" y="269558"/>
                </a:moveTo>
                <a:cubicBezTo>
                  <a:pt x="532448" y="265748"/>
                  <a:pt x="538163" y="261937"/>
                  <a:pt x="543878" y="257175"/>
                </a:cubicBezTo>
                <a:lnTo>
                  <a:pt x="543878" y="271462"/>
                </a:lnTo>
                <a:cubicBezTo>
                  <a:pt x="537210" y="270510"/>
                  <a:pt x="532448" y="270510"/>
                  <a:pt x="526733" y="269558"/>
                </a:cubicBezTo>
                <a:close/>
                <a:moveTo>
                  <a:pt x="512445" y="183833"/>
                </a:moveTo>
                <a:cubicBezTo>
                  <a:pt x="532448" y="195262"/>
                  <a:pt x="542925" y="207645"/>
                  <a:pt x="542925" y="219075"/>
                </a:cubicBezTo>
                <a:cubicBezTo>
                  <a:pt x="542925" y="235267"/>
                  <a:pt x="521970" y="253365"/>
                  <a:pt x="486728" y="266700"/>
                </a:cubicBezTo>
                <a:cubicBezTo>
                  <a:pt x="480060" y="266700"/>
                  <a:pt x="473393" y="266700"/>
                  <a:pt x="466725" y="266700"/>
                </a:cubicBezTo>
                <a:cubicBezTo>
                  <a:pt x="400050" y="266700"/>
                  <a:pt x="330518" y="276225"/>
                  <a:pt x="280988" y="295275"/>
                </a:cubicBezTo>
                <a:cubicBezTo>
                  <a:pt x="180975" y="292418"/>
                  <a:pt x="106680" y="268605"/>
                  <a:pt x="79058" y="241935"/>
                </a:cubicBezTo>
                <a:cubicBezTo>
                  <a:pt x="79058" y="241935"/>
                  <a:pt x="79058" y="241935"/>
                  <a:pt x="79058" y="241935"/>
                </a:cubicBezTo>
                <a:cubicBezTo>
                  <a:pt x="137160" y="260033"/>
                  <a:pt x="197168" y="268605"/>
                  <a:pt x="257175" y="267653"/>
                </a:cubicBezTo>
                <a:cubicBezTo>
                  <a:pt x="373380" y="267653"/>
                  <a:pt x="497205" y="238125"/>
                  <a:pt x="512445" y="183833"/>
                </a:cubicBezTo>
                <a:close/>
                <a:moveTo>
                  <a:pt x="152400" y="297180"/>
                </a:moveTo>
                <a:lnTo>
                  <a:pt x="152400" y="353378"/>
                </a:lnTo>
                <a:cubicBezTo>
                  <a:pt x="139065" y="349568"/>
                  <a:pt x="126683" y="345758"/>
                  <a:pt x="114300" y="340043"/>
                </a:cubicBezTo>
                <a:lnTo>
                  <a:pt x="114300" y="284798"/>
                </a:lnTo>
                <a:cubicBezTo>
                  <a:pt x="126683" y="289560"/>
                  <a:pt x="140018" y="294323"/>
                  <a:pt x="152400" y="297180"/>
                </a:cubicBezTo>
                <a:close/>
                <a:moveTo>
                  <a:pt x="95250" y="276225"/>
                </a:moveTo>
                <a:lnTo>
                  <a:pt x="95250" y="330518"/>
                </a:lnTo>
                <a:cubicBezTo>
                  <a:pt x="77153" y="319087"/>
                  <a:pt x="66675" y="307658"/>
                  <a:pt x="66675" y="296228"/>
                </a:cubicBezTo>
                <a:lnTo>
                  <a:pt x="66675" y="258128"/>
                </a:lnTo>
                <a:cubicBezTo>
                  <a:pt x="75248" y="264795"/>
                  <a:pt x="84773" y="271462"/>
                  <a:pt x="95250" y="276225"/>
                </a:cubicBezTo>
                <a:close/>
                <a:moveTo>
                  <a:pt x="66675" y="216217"/>
                </a:moveTo>
                <a:lnTo>
                  <a:pt x="66675" y="160973"/>
                </a:lnTo>
                <a:cubicBezTo>
                  <a:pt x="79058" y="165735"/>
                  <a:pt x="91440" y="169545"/>
                  <a:pt x="104775" y="173355"/>
                </a:cubicBezTo>
                <a:lnTo>
                  <a:pt x="104775" y="229553"/>
                </a:lnTo>
                <a:cubicBezTo>
                  <a:pt x="92393" y="225742"/>
                  <a:pt x="79058" y="221933"/>
                  <a:pt x="66675" y="216217"/>
                </a:cubicBezTo>
                <a:close/>
                <a:moveTo>
                  <a:pt x="123825" y="234315"/>
                </a:moveTo>
                <a:lnTo>
                  <a:pt x="123825" y="178117"/>
                </a:lnTo>
                <a:cubicBezTo>
                  <a:pt x="136208" y="180975"/>
                  <a:pt x="148590" y="182880"/>
                  <a:pt x="161925" y="184785"/>
                </a:cubicBezTo>
                <a:lnTo>
                  <a:pt x="161925" y="241935"/>
                </a:lnTo>
                <a:cubicBezTo>
                  <a:pt x="148590" y="240030"/>
                  <a:pt x="136208" y="237173"/>
                  <a:pt x="123825" y="234315"/>
                </a:cubicBezTo>
                <a:close/>
                <a:moveTo>
                  <a:pt x="180975" y="243840"/>
                </a:moveTo>
                <a:lnTo>
                  <a:pt x="180975" y="186690"/>
                </a:lnTo>
                <a:cubicBezTo>
                  <a:pt x="193358" y="187642"/>
                  <a:pt x="206693" y="189548"/>
                  <a:pt x="219075" y="189548"/>
                </a:cubicBezTo>
                <a:lnTo>
                  <a:pt x="219075" y="246698"/>
                </a:lnTo>
                <a:cubicBezTo>
                  <a:pt x="205740" y="246698"/>
                  <a:pt x="193358" y="245745"/>
                  <a:pt x="180975" y="243840"/>
                </a:cubicBezTo>
                <a:close/>
                <a:moveTo>
                  <a:pt x="238125" y="247650"/>
                </a:moveTo>
                <a:lnTo>
                  <a:pt x="238125" y="190500"/>
                </a:lnTo>
                <a:cubicBezTo>
                  <a:pt x="244792" y="190500"/>
                  <a:pt x="250508" y="190500"/>
                  <a:pt x="257175" y="190500"/>
                </a:cubicBezTo>
                <a:cubicBezTo>
                  <a:pt x="263843" y="190500"/>
                  <a:pt x="269558" y="190500"/>
                  <a:pt x="276225" y="190500"/>
                </a:cubicBezTo>
                <a:lnTo>
                  <a:pt x="276225" y="247650"/>
                </a:lnTo>
                <a:cubicBezTo>
                  <a:pt x="269558" y="247650"/>
                  <a:pt x="263843" y="247650"/>
                  <a:pt x="257175" y="247650"/>
                </a:cubicBezTo>
                <a:cubicBezTo>
                  <a:pt x="250508" y="247650"/>
                  <a:pt x="244792" y="248603"/>
                  <a:pt x="238125" y="247650"/>
                </a:cubicBezTo>
                <a:close/>
                <a:moveTo>
                  <a:pt x="295275" y="247650"/>
                </a:moveTo>
                <a:lnTo>
                  <a:pt x="295275" y="190500"/>
                </a:lnTo>
                <a:cubicBezTo>
                  <a:pt x="307658" y="189548"/>
                  <a:pt x="320993" y="188595"/>
                  <a:pt x="333375" y="187642"/>
                </a:cubicBezTo>
                <a:lnTo>
                  <a:pt x="333375" y="244792"/>
                </a:lnTo>
                <a:cubicBezTo>
                  <a:pt x="320993" y="245745"/>
                  <a:pt x="308610" y="246698"/>
                  <a:pt x="295275" y="247650"/>
                </a:cubicBezTo>
                <a:close/>
                <a:moveTo>
                  <a:pt x="352425" y="241935"/>
                </a:moveTo>
                <a:lnTo>
                  <a:pt x="352425" y="184785"/>
                </a:lnTo>
                <a:cubicBezTo>
                  <a:pt x="365760" y="182880"/>
                  <a:pt x="378143" y="180975"/>
                  <a:pt x="390525" y="178117"/>
                </a:cubicBezTo>
                <a:lnTo>
                  <a:pt x="390525" y="234315"/>
                </a:lnTo>
                <a:cubicBezTo>
                  <a:pt x="379095" y="237173"/>
                  <a:pt x="365760" y="240030"/>
                  <a:pt x="352425" y="241935"/>
                </a:cubicBezTo>
                <a:close/>
                <a:moveTo>
                  <a:pt x="409575" y="229553"/>
                </a:moveTo>
                <a:lnTo>
                  <a:pt x="409575" y="173355"/>
                </a:lnTo>
                <a:cubicBezTo>
                  <a:pt x="422910" y="170498"/>
                  <a:pt x="435293" y="165735"/>
                  <a:pt x="447675" y="160973"/>
                </a:cubicBezTo>
                <a:lnTo>
                  <a:pt x="447675" y="216217"/>
                </a:lnTo>
                <a:cubicBezTo>
                  <a:pt x="435293" y="221933"/>
                  <a:pt x="422910" y="225742"/>
                  <a:pt x="409575" y="229553"/>
                </a:cubicBezTo>
                <a:close/>
                <a:moveTo>
                  <a:pt x="466725" y="206692"/>
                </a:moveTo>
                <a:lnTo>
                  <a:pt x="466725" y="152400"/>
                </a:lnTo>
                <a:cubicBezTo>
                  <a:pt x="477203" y="147638"/>
                  <a:pt x="486728" y="140970"/>
                  <a:pt x="495300" y="133350"/>
                </a:cubicBezTo>
                <a:lnTo>
                  <a:pt x="495300" y="171450"/>
                </a:lnTo>
                <a:cubicBezTo>
                  <a:pt x="495300" y="183833"/>
                  <a:pt x="485775" y="195262"/>
                  <a:pt x="466725" y="206692"/>
                </a:cubicBezTo>
                <a:close/>
                <a:moveTo>
                  <a:pt x="47625" y="206692"/>
                </a:moveTo>
                <a:cubicBezTo>
                  <a:pt x="29528" y="195262"/>
                  <a:pt x="19050" y="183833"/>
                  <a:pt x="19050" y="172403"/>
                </a:cubicBezTo>
                <a:lnTo>
                  <a:pt x="19050" y="134303"/>
                </a:lnTo>
                <a:cubicBezTo>
                  <a:pt x="27623" y="141923"/>
                  <a:pt x="37148" y="148590"/>
                  <a:pt x="47625" y="153353"/>
                </a:cubicBezTo>
                <a:lnTo>
                  <a:pt x="47625" y="206692"/>
                </a:lnTo>
                <a:close/>
                <a:moveTo>
                  <a:pt x="19050" y="96203"/>
                </a:moveTo>
                <a:cubicBezTo>
                  <a:pt x="19050" y="60007"/>
                  <a:pt x="117158" y="20002"/>
                  <a:pt x="257175" y="20002"/>
                </a:cubicBezTo>
                <a:cubicBezTo>
                  <a:pt x="397193" y="20002"/>
                  <a:pt x="495300" y="60007"/>
                  <a:pt x="495300" y="96203"/>
                </a:cubicBezTo>
                <a:cubicBezTo>
                  <a:pt x="495300" y="132398"/>
                  <a:pt x="397193" y="172403"/>
                  <a:pt x="257175" y="172403"/>
                </a:cubicBezTo>
                <a:cubicBezTo>
                  <a:pt x="117158" y="172403"/>
                  <a:pt x="19050" y="131445"/>
                  <a:pt x="19050" y="96203"/>
                </a:cubicBezTo>
                <a:close/>
                <a:moveTo>
                  <a:pt x="52388" y="315278"/>
                </a:moveTo>
                <a:cubicBezTo>
                  <a:pt x="69533" y="350520"/>
                  <a:pt x="134303" y="373380"/>
                  <a:pt x="209550" y="383858"/>
                </a:cubicBezTo>
                <a:lnTo>
                  <a:pt x="209550" y="426720"/>
                </a:lnTo>
                <a:cubicBezTo>
                  <a:pt x="95250" y="419100"/>
                  <a:pt x="19050" y="383858"/>
                  <a:pt x="19050" y="352425"/>
                </a:cubicBezTo>
                <a:cubicBezTo>
                  <a:pt x="19050" y="340043"/>
                  <a:pt x="31433" y="327660"/>
                  <a:pt x="52388" y="315278"/>
                </a:cubicBezTo>
                <a:close/>
                <a:moveTo>
                  <a:pt x="47625" y="463868"/>
                </a:moveTo>
                <a:cubicBezTo>
                  <a:pt x="29528" y="452437"/>
                  <a:pt x="19050" y="441008"/>
                  <a:pt x="19050" y="429578"/>
                </a:cubicBezTo>
                <a:lnTo>
                  <a:pt x="19050" y="391478"/>
                </a:lnTo>
                <a:cubicBezTo>
                  <a:pt x="27623" y="399098"/>
                  <a:pt x="37148" y="405765"/>
                  <a:pt x="47625" y="410528"/>
                </a:cubicBezTo>
                <a:lnTo>
                  <a:pt x="47625" y="463868"/>
                </a:lnTo>
                <a:close/>
                <a:moveTo>
                  <a:pt x="104775" y="486727"/>
                </a:moveTo>
                <a:cubicBezTo>
                  <a:pt x="91440" y="482918"/>
                  <a:pt x="79058" y="479108"/>
                  <a:pt x="66675" y="473393"/>
                </a:cubicBezTo>
                <a:lnTo>
                  <a:pt x="66675" y="418148"/>
                </a:lnTo>
                <a:cubicBezTo>
                  <a:pt x="79058" y="422910"/>
                  <a:pt x="91440" y="426720"/>
                  <a:pt x="104775" y="430530"/>
                </a:cubicBezTo>
                <a:lnTo>
                  <a:pt x="104775" y="486727"/>
                </a:lnTo>
                <a:close/>
                <a:moveTo>
                  <a:pt x="161925" y="499110"/>
                </a:moveTo>
                <a:cubicBezTo>
                  <a:pt x="148590" y="497205"/>
                  <a:pt x="135255" y="494348"/>
                  <a:pt x="123825" y="492443"/>
                </a:cubicBezTo>
                <a:lnTo>
                  <a:pt x="123825" y="436245"/>
                </a:lnTo>
                <a:cubicBezTo>
                  <a:pt x="136208" y="439103"/>
                  <a:pt x="148590" y="441008"/>
                  <a:pt x="161925" y="442912"/>
                </a:cubicBezTo>
                <a:lnTo>
                  <a:pt x="161925" y="499110"/>
                </a:lnTo>
                <a:close/>
                <a:moveTo>
                  <a:pt x="180975" y="443865"/>
                </a:moveTo>
                <a:cubicBezTo>
                  <a:pt x="190500" y="444818"/>
                  <a:pt x="200025" y="445770"/>
                  <a:pt x="210503" y="446723"/>
                </a:cubicBezTo>
                <a:cubicBezTo>
                  <a:pt x="211455" y="453390"/>
                  <a:pt x="215265" y="460058"/>
                  <a:pt x="219075" y="466725"/>
                </a:cubicBezTo>
                <a:lnTo>
                  <a:pt x="219075" y="504825"/>
                </a:lnTo>
                <a:cubicBezTo>
                  <a:pt x="205740" y="503873"/>
                  <a:pt x="193358" y="502920"/>
                  <a:pt x="180975" y="501968"/>
                </a:cubicBezTo>
                <a:lnTo>
                  <a:pt x="180975" y="443865"/>
                </a:lnTo>
                <a:close/>
                <a:moveTo>
                  <a:pt x="238125" y="483870"/>
                </a:moveTo>
                <a:cubicBezTo>
                  <a:pt x="243840" y="487680"/>
                  <a:pt x="250508" y="491490"/>
                  <a:pt x="257175" y="495300"/>
                </a:cubicBezTo>
                <a:lnTo>
                  <a:pt x="257175" y="504825"/>
                </a:lnTo>
                <a:cubicBezTo>
                  <a:pt x="250508" y="504825"/>
                  <a:pt x="244792" y="504825"/>
                  <a:pt x="238125" y="504825"/>
                </a:cubicBezTo>
                <a:lnTo>
                  <a:pt x="238125" y="483870"/>
                </a:lnTo>
                <a:close/>
                <a:moveTo>
                  <a:pt x="276225" y="562927"/>
                </a:moveTo>
                <a:lnTo>
                  <a:pt x="276225" y="524827"/>
                </a:lnTo>
                <a:cubicBezTo>
                  <a:pt x="284798" y="532448"/>
                  <a:pt x="294323" y="539115"/>
                  <a:pt x="304800" y="543877"/>
                </a:cubicBezTo>
                <a:lnTo>
                  <a:pt x="304800" y="598170"/>
                </a:lnTo>
                <a:cubicBezTo>
                  <a:pt x="286703" y="585788"/>
                  <a:pt x="276225" y="574358"/>
                  <a:pt x="276225" y="562927"/>
                </a:cubicBezTo>
                <a:lnTo>
                  <a:pt x="276225" y="562927"/>
                </a:lnTo>
                <a:close/>
                <a:moveTo>
                  <a:pt x="495300" y="581025"/>
                </a:moveTo>
                <a:cubicBezTo>
                  <a:pt x="501968" y="581025"/>
                  <a:pt x="507683" y="581025"/>
                  <a:pt x="514350" y="581025"/>
                </a:cubicBezTo>
                <a:cubicBezTo>
                  <a:pt x="521018" y="581025"/>
                  <a:pt x="526733" y="581025"/>
                  <a:pt x="533400" y="581025"/>
                </a:cubicBezTo>
                <a:lnTo>
                  <a:pt x="533400" y="638175"/>
                </a:lnTo>
                <a:cubicBezTo>
                  <a:pt x="526733" y="638175"/>
                  <a:pt x="521018" y="638175"/>
                  <a:pt x="514350" y="638175"/>
                </a:cubicBezTo>
                <a:cubicBezTo>
                  <a:pt x="507683" y="638175"/>
                  <a:pt x="501968" y="638175"/>
                  <a:pt x="495300" y="638175"/>
                </a:cubicBezTo>
                <a:lnTo>
                  <a:pt x="495300" y="581025"/>
                </a:lnTo>
                <a:close/>
                <a:moveTo>
                  <a:pt x="723900" y="542925"/>
                </a:moveTo>
                <a:cubicBezTo>
                  <a:pt x="734378" y="538163"/>
                  <a:pt x="743903" y="531495"/>
                  <a:pt x="752475" y="523875"/>
                </a:cubicBezTo>
                <a:lnTo>
                  <a:pt x="752475" y="561975"/>
                </a:lnTo>
                <a:cubicBezTo>
                  <a:pt x="752475" y="573405"/>
                  <a:pt x="741998" y="585788"/>
                  <a:pt x="723900" y="596265"/>
                </a:cubicBezTo>
                <a:lnTo>
                  <a:pt x="723900" y="542925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41B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13" descr="Filing Box Archive outline">
            <a:extLst>
              <a:ext uri="{FF2B5EF4-FFF2-40B4-BE49-F238E27FC236}">
                <a16:creationId xmlns:a16="http://schemas.microsoft.com/office/drawing/2014/main" id="{8C23A535-726D-95B3-586B-6C2425BEC9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750" y="3589191"/>
            <a:ext cx="826477" cy="826477"/>
          </a:xfrm>
          <a:prstGeom prst="rect">
            <a:avLst/>
          </a:prstGeom>
        </p:spPr>
      </p:pic>
      <p:pic>
        <p:nvPicPr>
          <p:cNvPr id="15" name="Graphic 14" descr="Online Network with solid fill">
            <a:extLst>
              <a:ext uri="{FF2B5EF4-FFF2-40B4-BE49-F238E27FC236}">
                <a16:creationId xmlns:a16="http://schemas.microsoft.com/office/drawing/2014/main" id="{230BD3D6-46A6-EB6F-F24D-4BBF38905A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365" y="4690443"/>
            <a:ext cx="727246" cy="727246"/>
          </a:xfrm>
          <a:prstGeom prst="rect">
            <a:avLst/>
          </a:prstGeom>
        </p:spPr>
      </p:pic>
      <p:pic>
        <p:nvPicPr>
          <p:cNvPr id="16" name="Graphic 15" descr="Statistics outline">
            <a:extLst>
              <a:ext uri="{FF2B5EF4-FFF2-40B4-BE49-F238E27FC236}">
                <a16:creationId xmlns:a16="http://schemas.microsoft.com/office/drawing/2014/main" id="{06C2736A-83C1-A5D6-D7AF-ABB5DF7E3B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2987" y="5757622"/>
            <a:ext cx="771525" cy="771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C938E0-BFCD-8C09-4BF3-6C334B2D3F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32" y="2231656"/>
            <a:ext cx="2463729" cy="2463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09F9F3-F193-AD8F-60FA-E41C96E21B2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" t="-780" r="44781" b="53897"/>
          <a:stretch>
            <a:fillRect/>
          </a:stretch>
        </p:blipFill>
        <p:spPr>
          <a:xfrm>
            <a:off x="7134221" y="2113089"/>
            <a:ext cx="4439414" cy="26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1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>
          <a:extLst>
            <a:ext uri="{FF2B5EF4-FFF2-40B4-BE49-F238E27FC236}">
              <a16:creationId xmlns:a16="http://schemas.microsoft.com/office/drawing/2014/main" id="{67F79510-1FBD-809C-B14E-04471A4C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>
            <a:extLst>
              <a:ext uri="{FF2B5EF4-FFF2-40B4-BE49-F238E27FC236}">
                <a16:creationId xmlns:a16="http://schemas.microsoft.com/office/drawing/2014/main" id="{81D89861-EED9-75CB-51FB-B2C39ACD8E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" y="1082764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-IT" sz="3000" b="1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 and </a:t>
            </a:r>
            <a:r>
              <a:rPr lang="it-IT" sz="3000" b="1" dirty="0" err="1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sensors</a:t>
            </a:r>
            <a:br>
              <a:rPr lang="it-IT" sz="3000" b="1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3000" b="1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3000" b="1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it-IT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oogle Shape;80;p17">
            <a:extLst>
              <a:ext uri="{FF2B5EF4-FFF2-40B4-BE49-F238E27FC236}">
                <a16:creationId xmlns:a16="http://schemas.microsoft.com/office/drawing/2014/main" id="{67874EDF-E81D-482D-4062-6E910BC0BF2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68" y="171335"/>
            <a:ext cx="11525864" cy="9220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63463-BFEB-F1D3-C395-128570F009E9}"/>
              </a:ext>
            </a:extLst>
          </p:cNvPr>
          <p:cNvSpPr txBox="1"/>
          <p:nvPr/>
        </p:nvSpPr>
        <p:spPr>
          <a:xfrm>
            <a:off x="93233" y="2006295"/>
            <a:ext cx="45526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of CS: </a:t>
            </a:r>
            <a:r>
              <a:rPr lang="it-IT" sz="25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it-IT" sz="25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</a:t>
            </a:r>
            <a:endParaRPr lang="it-IT" sz="25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5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Challenges: </a:t>
            </a:r>
            <a:r>
              <a:rPr lang="it-IT" sz="250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debate</a:t>
            </a:r>
            <a:r>
              <a:rPr lang="it-IT" sz="25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data </a:t>
            </a:r>
            <a:r>
              <a:rPr lang="it-IT" sz="250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lang="it-IT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(ex. </a:t>
            </a:r>
            <a:r>
              <a:rPr lang="it-IT" sz="2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</a:t>
            </a:r>
            <a:r>
              <a:rPr lang="it-IT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reliability)</a:t>
            </a:r>
          </a:p>
        </p:txBody>
      </p:sp>
      <p:pic>
        <p:nvPicPr>
          <p:cNvPr id="19" name="Graphic 18" descr="Cycle with people with solid fill">
            <a:extLst>
              <a:ext uri="{FF2B5EF4-FFF2-40B4-BE49-F238E27FC236}">
                <a16:creationId xmlns:a16="http://schemas.microsoft.com/office/drawing/2014/main" id="{AF255EE2-1FDC-76E9-0FA0-D06CC814B9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8996" y="4649720"/>
            <a:ext cx="1628776" cy="1628776"/>
          </a:xfrm>
          <a:prstGeom prst="rect">
            <a:avLst/>
          </a:prstGeom>
        </p:spPr>
      </p:pic>
      <p:pic>
        <p:nvPicPr>
          <p:cNvPr id="23" name="Picture 22" descr="A blue and black logo&#10;&#10;AI-generated content may be incorrect.">
            <a:extLst>
              <a:ext uri="{FF2B5EF4-FFF2-40B4-BE49-F238E27FC236}">
                <a16:creationId xmlns:a16="http://schemas.microsoft.com/office/drawing/2014/main" id="{15FC6155-B900-977E-D94B-65E0CDF66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98" y="4715197"/>
            <a:ext cx="3377954" cy="1772202"/>
          </a:xfrm>
          <a:prstGeom prst="rect">
            <a:avLst/>
          </a:prstGeom>
        </p:spPr>
      </p:pic>
      <p:pic>
        <p:nvPicPr>
          <p:cNvPr id="25" name="Graphic 24" descr="Add with solid fill">
            <a:extLst>
              <a:ext uri="{FF2B5EF4-FFF2-40B4-BE49-F238E27FC236}">
                <a16:creationId xmlns:a16="http://schemas.microsoft.com/office/drawing/2014/main" id="{AD2A0441-BECB-E693-9620-49DF925E5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1230" y="5178126"/>
            <a:ext cx="746768" cy="74676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FEE8EE8-770A-ECBA-6EA8-B3FA79398762}"/>
              </a:ext>
            </a:extLst>
          </p:cNvPr>
          <p:cNvSpPr txBox="1"/>
          <p:nvPr/>
        </p:nvSpPr>
        <p:spPr>
          <a:xfrm>
            <a:off x="1299483" y="6098083"/>
            <a:ext cx="400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Citizen Science</a:t>
            </a:r>
          </a:p>
        </p:txBody>
      </p:sp>
      <p:pic>
        <p:nvPicPr>
          <p:cNvPr id="1026" name="Picture 2" descr="SDG 6.3: Improve Water Quality, Wastewater Treatment and Safe Reuse |  ICCROM | Our Collections Matter">
            <a:extLst>
              <a:ext uri="{FF2B5EF4-FFF2-40B4-BE49-F238E27FC236}">
                <a16:creationId xmlns:a16="http://schemas.microsoft.com/office/drawing/2014/main" id="{08501BE6-66E5-0ECD-9039-45DF68E4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006" y="1675824"/>
            <a:ext cx="1367761" cy="22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14A79-C1CE-2D46-A9E8-94FD25C591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638" t="22800" r="3288" b="9659"/>
          <a:stretch>
            <a:fillRect/>
          </a:stretch>
        </p:blipFill>
        <p:spPr>
          <a:xfrm>
            <a:off x="4771265" y="1675824"/>
            <a:ext cx="5915641" cy="2939797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A85AF9EB-3D48-B099-6461-1AEC20CCD2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136" y="5219178"/>
            <a:ext cx="3078580" cy="922070"/>
          </a:xfrm>
          <a:prstGeom prst="rect">
            <a:avLst/>
          </a:prstGeom>
        </p:spPr>
      </p:pic>
      <p:pic>
        <p:nvPicPr>
          <p:cNvPr id="9" name="Graphic 8" descr="Add with solid fill">
            <a:extLst>
              <a:ext uri="{FF2B5EF4-FFF2-40B4-BE49-F238E27FC236}">
                <a16:creationId xmlns:a16="http://schemas.microsoft.com/office/drawing/2014/main" id="{16796B1D-8350-B923-8420-0A413FD25D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1954" y="5178126"/>
            <a:ext cx="746768" cy="7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28CCEE11-9D71-67A0-C55A-BF20CD82D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>
            <a:extLst>
              <a:ext uri="{FF2B5EF4-FFF2-40B4-BE49-F238E27FC236}">
                <a16:creationId xmlns:a16="http://schemas.microsoft.com/office/drawing/2014/main" id="{8F133377-7973-ADFC-C921-C8EC803C3A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088" y="105344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-IT" sz="2400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of the art</a:t>
            </a:r>
            <a:br>
              <a:rPr lang="it-IT" sz="2400" b="0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2400" b="0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03E4A-B853-D6EA-CED0-EE402C7F5A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0536" r="10266" b="66141"/>
          <a:stretch/>
        </p:blipFill>
        <p:spPr>
          <a:xfrm>
            <a:off x="11146536" y="104315"/>
            <a:ext cx="877824" cy="870852"/>
          </a:xfrm>
          <a:prstGeom prst="rect">
            <a:avLst/>
          </a:prstGeom>
        </p:spPr>
      </p:pic>
      <p:pic>
        <p:nvPicPr>
          <p:cNvPr id="2" name="Google Shape;80;p17">
            <a:extLst>
              <a:ext uri="{FF2B5EF4-FFF2-40B4-BE49-F238E27FC236}">
                <a16:creationId xmlns:a16="http://schemas.microsoft.com/office/drawing/2014/main" id="{76F8CF39-71E2-4A40-FB73-F92ECFFB2CDA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197668"/>
            <a:ext cx="11525864" cy="922070"/>
          </a:xfrm>
          <a:prstGeom prst="rect">
            <a:avLst/>
          </a:prstGeom>
          <a:noFill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D23526-6FFC-99FE-8979-F19277B4B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499973"/>
              </p:ext>
            </p:extLst>
          </p:nvPr>
        </p:nvGraphicFramePr>
        <p:xfrm>
          <a:off x="392937" y="1435247"/>
          <a:ext cx="4848763" cy="547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Graphic 15" descr="Coins outline">
            <a:extLst>
              <a:ext uri="{FF2B5EF4-FFF2-40B4-BE49-F238E27FC236}">
                <a16:creationId xmlns:a16="http://schemas.microsoft.com/office/drawing/2014/main" id="{9A345451-A666-DF48-F35F-2BA866757631}"/>
              </a:ext>
            </a:extLst>
          </p:cNvPr>
          <p:cNvSpPr/>
          <p:nvPr/>
        </p:nvSpPr>
        <p:spPr>
          <a:xfrm>
            <a:off x="921085" y="2169692"/>
            <a:ext cx="727246" cy="727246"/>
          </a:xfrm>
          <a:custGeom>
            <a:avLst/>
            <a:gdLst>
              <a:gd name="connsiteX0" fmla="*/ 723900 w 771525"/>
              <a:gd name="connsiteY0" fmla="*/ 429578 h 657224"/>
              <a:gd name="connsiteX1" fmla="*/ 723900 w 771525"/>
              <a:gd name="connsiteY1" fmla="*/ 361950 h 657224"/>
              <a:gd name="connsiteX2" fmla="*/ 561975 w 771525"/>
              <a:gd name="connsiteY2" fmla="*/ 273368 h 657224"/>
              <a:gd name="connsiteX3" fmla="*/ 561975 w 771525"/>
              <a:gd name="connsiteY3" fmla="*/ 219075 h 657224"/>
              <a:gd name="connsiteX4" fmla="*/ 514350 w 771525"/>
              <a:gd name="connsiteY4" fmla="*/ 162878 h 657224"/>
              <a:gd name="connsiteX5" fmla="*/ 514350 w 771525"/>
              <a:gd name="connsiteY5" fmla="*/ 95250 h 657224"/>
              <a:gd name="connsiteX6" fmla="*/ 257175 w 771525"/>
              <a:gd name="connsiteY6" fmla="*/ 0 h 657224"/>
              <a:gd name="connsiteX7" fmla="*/ 0 w 771525"/>
              <a:gd name="connsiteY7" fmla="*/ 95250 h 657224"/>
              <a:gd name="connsiteX8" fmla="*/ 0 w 771525"/>
              <a:gd name="connsiteY8" fmla="*/ 171450 h 657224"/>
              <a:gd name="connsiteX9" fmla="*/ 47625 w 771525"/>
              <a:gd name="connsiteY9" fmla="*/ 228600 h 657224"/>
              <a:gd name="connsiteX10" fmla="*/ 47625 w 771525"/>
              <a:gd name="connsiteY10" fmla="*/ 295275 h 657224"/>
              <a:gd name="connsiteX11" fmla="*/ 47625 w 771525"/>
              <a:gd name="connsiteY11" fmla="*/ 296228 h 657224"/>
              <a:gd name="connsiteX12" fmla="*/ 0 w 771525"/>
              <a:gd name="connsiteY12" fmla="*/ 352425 h 657224"/>
              <a:gd name="connsiteX13" fmla="*/ 0 w 771525"/>
              <a:gd name="connsiteY13" fmla="*/ 428625 h 657224"/>
              <a:gd name="connsiteX14" fmla="*/ 257175 w 771525"/>
              <a:gd name="connsiteY14" fmla="*/ 523875 h 657224"/>
              <a:gd name="connsiteX15" fmla="*/ 257175 w 771525"/>
              <a:gd name="connsiteY15" fmla="*/ 561975 h 657224"/>
              <a:gd name="connsiteX16" fmla="*/ 514350 w 771525"/>
              <a:gd name="connsiteY16" fmla="*/ 657225 h 657224"/>
              <a:gd name="connsiteX17" fmla="*/ 771525 w 771525"/>
              <a:gd name="connsiteY17" fmla="*/ 561975 h 657224"/>
              <a:gd name="connsiteX18" fmla="*/ 771525 w 771525"/>
              <a:gd name="connsiteY18" fmla="*/ 485775 h 657224"/>
              <a:gd name="connsiteX19" fmla="*/ 723900 w 771525"/>
              <a:gd name="connsiteY19" fmla="*/ 429578 h 657224"/>
              <a:gd name="connsiteX20" fmla="*/ 752475 w 771525"/>
              <a:gd name="connsiteY20" fmla="*/ 486727 h 657224"/>
              <a:gd name="connsiteX21" fmla="*/ 514350 w 771525"/>
              <a:gd name="connsiteY21" fmla="*/ 562927 h 657224"/>
              <a:gd name="connsiteX22" fmla="*/ 287655 w 771525"/>
              <a:gd name="connsiteY22" fmla="*/ 508635 h 657224"/>
              <a:gd name="connsiteX23" fmla="*/ 287655 w 771525"/>
              <a:gd name="connsiteY23" fmla="*/ 508635 h 657224"/>
              <a:gd name="connsiteX24" fmla="*/ 465773 w 771525"/>
              <a:gd name="connsiteY24" fmla="*/ 534352 h 657224"/>
              <a:gd name="connsiteX25" fmla="*/ 721043 w 771525"/>
              <a:gd name="connsiteY25" fmla="*/ 451485 h 657224"/>
              <a:gd name="connsiteX26" fmla="*/ 752475 w 771525"/>
              <a:gd name="connsiteY26" fmla="*/ 486727 h 657224"/>
              <a:gd name="connsiteX27" fmla="*/ 590550 w 771525"/>
              <a:gd name="connsiteY27" fmla="*/ 577215 h 657224"/>
              <a:gd name="connsiteX28" fmla="*/ 590550 w 771525"/>
              <a:gd name="connsiteY28" fmla="*/ 634365 h 657224"/>
              <a:gd name="connsiteX29" fmla="*/ 552450 w 771525"/>
              <a:gd name="connsiteY29" fmla="*/ 637223 h 657224"/>
              <a:gd name="connsiteX30" fmla="*/ 552450 w 771525"/>
              <a:gd name="connsiteY30" fmla="*/ 580073 h 657224"/>
              <a:gd name="connsiteX31" fmla="*/ 590550 w 771525"/>
              <a:gd name="connsiteY31" fmla="*/ 577215 h 657224"/>
              <a:gd name="connsiteX32" fmla="*/ 609600 w 771525"/>
              <a:gd name="connsiteY32" fmla="*/ 575310 h 657224"/>
              <a:gd name="connsiteX33" fmla="*/ 647700 w 771525"/>
              <a:gd name="connsiteY33" fmla="*/ 568643 h 657224"/>
              <a:gd name="connsiteX34" fmla="*/ 647700 w 771525"/>
              <a:gd name="connsiteY34" fmla="*/ 624840 h 657224"/>
              <a:gd name="connsiteX35" fmla="*/ 609600 w 771525"/>
              <a:gd name="connsiteY35" fmla="*/ 631508 h 657224"/>
              <a:gd name="connsiteX36" fmla="*/ 609600 w 771525"/>
              <a:gd name="connsiteY36" fmla="*/ 575310 h 657224"/>
              <a:gd name="connsiteX37" fmla="*/ 666750 w 771525"/>
              <a:gd name="connsiteY37" fmla="*/ 563880 h 657224"/>
              <a:gd name="connsiteX38" fmla="*/ 704850 w 771525"/>
              <a:gd name="connsiteY38" fmla="*/ 551498 h 657224"/>
              <a:gd name="connsiteX39" fmla="*/ 704850 w 771525"/>
              <a:gd name="connsiteY39" fmla="*/ 606743 h 657224"/>
              <a:gd name="connsiteX40" fmla="*/ 666750 w 771525"/>
              <a:gd name="connsiteY40" fmla="*/ 620077 h 657224"/>
              <a:gd name="connsiteX41" fmla="*/ 666750 w 771525"/>
              <a:gd name="connsiteY41" fmla="*/ 563880 h 657224"/>
              <a:gd name="connsiteX42" fmla="*/ 361950 w 771525"/>
              <a:gd name="connsiteY42" fmla="*/ 620077 h 657224"/>
              <a:gd name="connsiteX43" fmla="*/ 323850 w 771525"/>
              <a:gd name="connsiteY43" fmla="*/ 606743 h 657224"/>
              <a:gd name="connsiteX44" fmla="*/ 323850 w 771525"/>
              <a:gd name="connsiteY44" fmla="*/ 551498 h 657224"/>
              <a:gd name="connsiteX45" fmla="*/ 361950 w 771525"/>
              <a:gd name="connsiteY45" fmla="*/ 563880 h 657224"/>
              <a:gd name="connsiteX46" fmla="*/ 361950 w 771525"/>
              <a:gd name="connsiteY46" fmla="*/ 620077 h 657224"/>
              <a:gd name="connsiteX47" fmla="*/ 381000 w 771525"/>
              <a:gd name="connsiteY47" fmla="*/ 568643 h 657224"/>
              <a:gd name="connsiteX48" fmla="*/ 419100 w 771525"/>
              <a:gd name="connsiteY48" fmla="*/ 575310 h 657224"/>
              <a:gd name="connsiteX49" fmla="*/ 419100 w 771525"/>
              <a:gd name="connsiteY49" fmla="*/ 632460 h 657224"/>
              <a:gd name="connsiteX50" fmla="*/ 381000 w 771525"/>
              <a:gd name="connsiteY50" fmla="*/ 625793 h 657224"/>
              <a:gd name="connsiteX51" fmla="*/ 381000 w 771525"/>
              <a:gd name="connsiteY51" fmla="*/ 568643 h 657224"/>
              <a:gd name="connsiteX52" fmla="*/ 438150 w 771525"/>
              <a:gd name="connsiteY52" fmla="*/ 577215 h 657224"/>
              <a:gd name="connsiteX53" fmla="*/ 476250 w 771525"/>
              <a:gd name="connsiteY53" fmla="*/ 580073 h 657224"/>
              <a:gd name="connsiteX54" fmla="*/ 476250 w 771525"/>
              <a:gd name="connsiteY54" fmla="*/ 637223 h 657224"/>
              <a:gd name="connsiteX55" fmla="*/ 438150 w 771525"/>
              <a:gd name="connsiteY55" fmla="*/ 634365 h 657224"/>
              <a:gd name="connsiteX56" fmla="*/ 438150 w 771525"/>
              <a:gd name="connsiteY56" fmla="*/ 577215 h 657224"/>
              <a:gd name="connsiteX57" fmla="*/ 209550 w 771525"/>
              <a:gd name="connsiteY57" fmla="*/ 362903 h 657224"/>
              <a:gd name="connsiteX58" fmla="*/ 209550 w 771525"/>
              <a:gd name="connsiteY58" fmla="*/ 365760 h 657224"/>
              <a:gd name="connsiteX59" fmla="*/ 171450 w 771525"/>
              <a:gd name="connsiteY59" fmla="*/ 359093 h 657224"/>
              <a:gd name="connsiteX60" fmla="*/ 171450 w 771525"/>
              <a:gd name="connsiteY60" fmla="*/ 302895 h 657224"/>
              <a:gd name="connsiteX61" fmla="*/ 209550 w 771525"/>
              <a:gd name="connsiteY61" fmla="*/ 309562 h 657224"/>
              <a:gd name="connsiteX62" fmla="*/ 209550 w 771525"/>
              <a:gd name="connsiteY62" fmla="*/ 362903 h 657224"/>
              <a:gd name="connsiteX63" fmla="*/ 228600 w 771525"/>
              <a:gd name="connsiteY63" fmla="*/ 439103 h 657224"/>
              <a:gd name="connsiteX64" fmla="*/ 228600 w 771525"/>
              <a:gd name="connsiteY64" fmla="*/ 401003 h 657224"/>
              <a:gd name="connsiteX65" fmla="*/ 257175 w 771525"/>
              <a:gd name="connsiteY65" fmla="*/ 420053 h 657224"/>
              <a:gd name="connsiteX66" fmla="*/ 257175 w 771525"/>
              <a:gd name="connsiteY66" fmla="*/ 474345 h 657224"/>
              <a:gd name="connsiteX67" fmla="*/ 228600 w 771525"/>
              <a:gd name="connsiteY67" fmla="*/ 439103 h 657224"/>
              <a:gd name="connsiteX68" fmla="*/ 228600 w 771525"/>
              <a:gd name="connsiteY68" fmla="*/ 439103 h 657224"/>
              <a:gd name="connsiteX69" fmla="*/ 704850 w 771525"/>
              <a:gd name="connsiteY69" fmla="*/ 439103 h 657224"/>
              <a:gd name="connsiteX70" fmla="*/ 676275 w 771525"/>
              <a:gd name="connsiteY70" fmla="*/ 473393 h 657224"/>
              <a:gd name="connsiteX71" fmla="*/ 676275 w 771525"/>
              <a:gd name="connsiteY71" fmla="*/ 419100 h 657224"/>
              <a:gd name="connsiteX72" fmla="*/ 704850 w 771525"/>
              <a:gd name="connsiteY72" fmla="*/ 400050 h 657224"/>
              <a:gd name="connsiteX73" fmla="*/ 704850 w 771525"/>
              <a:gd name="connsiteY73" fmla="*/ 439103 h 657224"/>
              <a:gd name="connsiteX74" fmla="*/ 657225 w 771525"/>
              <a:gd name="connsiteY74" fmla="*/ 482918 h 657224"/>
              <a:gd name="connsiteX75" fmla="*/ 619125 w 771525"/>
              <a:gd name="connsiteY75" fmla="*/ 496252 h 657224"/>
              <a:gd name="connsiteX76" fmla="*/ 619125 w 771525"/>
              <a:gd name="connsiteY76" fmla="*/ 440055 h 657224"/>
              <a:gd name="connsiteX77" fmla="*/ 657225 w 771525"/>
              <a:gd name="connsiteY77" fmla="*/ 427673 h 657224"/>
              <a:gd name="connsiteX78" fmla="*/ 657225 w 771525"/>
              <a:gd name="connsiteY78" fmla="*/ 482918 h 657224"/>
              <a:gd name="connsiteX79" fmla="*/ 600075 w 771525"/>
              <a:gd name="connsiteY79" fmla="*/ 501015 h 657224"/>
              <a:gd name="connsiteX80" fmla="*/ 561975 w 771525"/>
              <a:gd name="connsiteY80" fmla="*/ 507683 h 657224"/>
              <a:gd name="connsiteX81" fmla="*/ 561975 w 771525"/>
              <a:gd name="connsiteY81" fmla="*/ 450533 h 657224"/>
              <a:gd name="connsiteX82" fmla="*/ 600075 w 771525"/>
              <a:gd name="connsiteY82" fmla="*/ 443865 h 657224"/>
              <a:gd name="connsiteX83" fmla="*/ 600075 w 771525"/>
              <a:gd name="connsiteY83" fmla="*/ 501015 h 657224"/>
              <a:gd name="connsiteX84" fmla="*/ 542925 w 771525"/>
              <a:gd name="connsiteY84" fmla="*/ 510540 h 657224"/>
              <a:gd name="connsiteX85" fmla="*/ 504825 w 771525"/>
              <a:gd name="connsiteY85" fmla="*/ 513398 h 657224"/>
              <a:gd name="connsiteX86" fmla="*/ 504825 w 771525"/>
              <a:gd name="connsiteY86" fmla="*/ 456248 h 657224"/>
              <a:gd name="connsiteX87" fmla="*/ 542925 w 771525"/>
              <a:gd name="connsiteY87" fmla="*/ 453390 h 657224"/>
              <a:gd name="connsiteX88" fmla="*/ 542925 w 771525"/>
              <a:gd name="connsiteY88" fmla="*/ 510540 h 657224"/>
              <a:gd name="connsiteX89" fmla="*/ 485775 w 771525"/>
              <a:gd name="connsiteY89" fmla="*/ 514350 h 657224"/>
              <a:gd name="connsiteX90" fmla="*/ 466725 w 771525"/>
              <a:gd name="connsiteY90" fmla="*/ 514350 h 657224"/>
              <a:gd name="connsiteX91" fmla="*/ 447675 w 771525"/>
              <a:gd name="connsiteY91" fmla="*/ 514350 h 657224"/>
              <a:gd name="connsiteX92" fmla="*/ 447675 w 771525"/>
              <a:gd name="connsiteY92" fmla="*/ 457200 h 657224"/>
              <a:gd name="connsiteX93" fmla="*/ 466725 w 771525"/>
              <a:gd name="connsiteY93" fmla="*/ 457200 h 657224"/>
              <a:gd name="connsiteX94" fmla="*/ 485775 w 771525"/>
              <a:gd name="connsiteY94" fmla="*/ 457200 h 657224"/>
              <a:gd name="connsiteX95" fmla="*/ 485775 w 771525"/>
              <a:gd name="connsiteY95" fmla="*/ 514350 h 657224"/>
              <a:gd name="connsiteX96" fmla="*/ 428625 w 771525"/>
              <a:gd name="connsiteY96" fmla="*/ 514350 h 657224"/>
              <a:gd name="connsiteX97" fmla="*/ 390525 w 771525"/>
              <a:gd name="connsiteY97" fmla="*/ 511493 h 657224"/>
              <a:gd name="connsiteX98" fmla="*/ 390525 w 771525"/>
              <a:gd name="connsiteY98" fmla="*/ 454343 h 657224"/>
              <a:gd name="connsiteX99" fmla="*/ 428625 w 771525"/>
              <a:gd name="connsiteY99" fmla="*/ 457200 h 657224"/>
              <a:gd name="connsiteX100" fmla="*/ 428625 w 771525"/>
              <a:gd name="connsiteY100" fmla="*/ 514350 h 657224"/>
              <a:gd name="connsiteX101" fmla="*/ 371475 w 771525"/>
              <a:gd name="connsiteY101" fmla="*/ 508635 h 657224"/>
              <a:gd name="connsiteX102" fmla="*/ 333375 w 771525"/>
              <a:gd name="connsiteY102" fmla="*/ 501968 h 657224"/>
              <a:gd name="connsiteX103" fmla="*/ 333375 w 771525"/>
              <a:gd name="connsiteY103" fmla="*/ 445770 h 657224"/>
              <a:gd name="connsiteX104" fmla="*/ 371475 w 771525"/>
              <a:gd name="connsiteY104" fmla="*/ 452437 h 657224"/>
              <a:gd name="connsiteX105" fmla="*/ 371475 w 771525"/>
              <a:gd name="connsiteY105" fmla="*/ 508635 h 657224"/>
              <a:gd name="connsiteX106" fmla="*/ 314325 w 771525"/>
              <a:gd name="connsiteY106" fmla="*/ 496252 h 657224"/>
              <a:gd name="connsiteX107" fmla="*/ 276225 w 771525"/>
              <a:gd name="connsiteY107" fmla="*/ 482918 h 657224"/>
              <a:gd name="connsiteX108" fmla="*/ 276225 w 771525"/>
              <a:gd name="connsiteY108" fmla="*/ 427673 h 657224"/>
              <a:gd name="connsiteX109" fmla="*/ 314325 w 771525"/>
              <a:gd name="connsiteY109" fmla="*/ 440055 h 657224"/>
              <a:gd name="connsiteX110" fmla="*/ 314325 w 771525"/>
              <a:gd name="connsiteY110" fmla="*/ 496252 h 657224"/>
              <a:gd name="connsiteX111" fmla="*/ 704850 w 771525"/>
              <a:gd name="connsiteY111" fmla="*/ 362903 h 657224"/>
              <a:gd name="connsiteX112" fmla="*/ 466725 w 771525"/>
              <a:gd name="connsiteY112" fmla="*/ 439103 h 657224"/>
              <a:gd name="connsiteX113" fmla="*/ 228600 w 771525"/>
              <a:gd name="connsiteY113" fmla="*/ 362903 h 657224"/>
              <a:gd name="connsiteX114" fmla="*/ 466725 w 771525"/>
              <a:gd name="connsiteY114" fmla="*/ 286703 h 657224"/>
              <a:gd name="connsiteX115" fmla="*/ 704850 w 771525"/>
              <a:gd name="connsiteY115" fmla="*/ 362903 h 657224"/>
              <a:gd name="connsiteX116" fmla="*/ 228600 w 771525"/>
              <a:gd name="connsiteY116" fmla="*/ 324803 h 657224"/>
              <a:gd name="connsiteX117" fmla="*/ 228600 w 771525"/>
              <a:gd name="connsiteY117" fmla="*/ 310515 h 657224"/>
              <a:gd name="connsiteX118" fmla="*/ 245745 w 771525"/>
              <a:gd name="connsiteY118" fmla="*/ 312420 h 657224"/>
              <a:gd name="connsiteX119" fmla="*/ 228600 w 771525"/>
              <a:gd name="connsiteY119" fmla="*/ 324803 h 657224"/>
              <a:gd name="connsiteX120" fmla="*/ 526733 w 771525"/>
              <a:gd name="connsiteY120" fmla="*/ 269558 h 657224"/>
              <a:gd name="connsiteX121" fmla="*/ 543878 w 771525"/>
              <a:gd name="connsiteY121" fmla="*/ 257175 h 657224"/>
              <a:gd name="connsiteX122" fmla="*/ 543878 w 771525"/>
              <a:gd name="connsiteY122" fmla="*/ 271462 h 657224"/>
              <a:gd name="connsiteX123" fmla="*/ 526733 w 771525"/>
              <a:gd name="connsiteY123" fmla="*/ 269558 h 657224"/>
              <a:gd name="connsiteX124" fmla="*/ 512445 w 771525"/>
              <a:gd name="connsiteY124" fmla="*/ 183833 h 657224"/>
              <a:gd name="connsiteX125" fmla="*/ 542925 w 771525"/>
              <a:gd name="connsiteY125" fmla="*/ 219075 h 657224"/>
              <a:gd name="connsiteX126" fmla="*/ 486728 w 771525"/>
              <a:gd name="connsiteY126" fmla="*/ 266700 h 657224"/>
              <a:gd name="connsiteX127" fmla="*/ 466725 w 771525"/>
              <a:gd name="connsiteY127" fmla="*/ 266700 h 657224"/>
              <a:gd name="connsiteX128" fmla="*/ 280988 w 771525"/>
              <a:gd name="connsiteY128" fmla="*/ 295275 h 657224"/>
              <a:gd name="connsiteX129" fmla="*/ 79058 w 771525"/>
              <a:gd name="connsiteY129" fmla="*/ 241935 h 657224"/>
              <a:gd name="connsiteX130" fmla="*/ 79058 w 771525"/>
              <a:gd name="connsiteY130" fmla="*/ 241935 h 657224"/>
              <a:gd name="connsiteX131" fmla="*/ 257175 w 771525"/>
              <a:gd name="connsiteY131" fmla="*/ 267653 h 657224"/>
              <a:gd name="connsiteX132" fmla="*/ 512445 w 771525"/>
              <a:gd name="connsiteY132" fmla="*/ 183833 h 657224"/>
              <a:gd name="connsiteX133" fmla="*/ 152400 w 771525"/>
              <a:gd name="connsiteY133" fmla="*/ 297180 h 657224"/>
              <a:gd name="connsiteX134" fmla="*/ 152400 w 771525"/>
              <a:gd name="connsiteY134" fmla="*/ 353378 h 657224"/>
              <a:gd name="connsiteX135" fmla="*/ 114300 w 771525"/>
              <a:gd name="connsiteY135" fmla="*/ 340043 h 657224"/>
              <a:gd name="connsiteX136" fmla="*/ 114300 w 771525"/>
              <a:gd name="connsiteY136" fmla="*/ 284798 h 657224"/>
              <a:gd name="connsiteX137" fmla="*/ 152400 w 771525"/>
              <a:gd name="connsiteY137" fmla="*/ 297180 h 657224"/>
              <a:gd name="connsiteX138" fmla="*/ 95250 w 771525"/>
              <a:gd name="connsiteY138" fmla="*/ 276225 h 657224"/>
              <a:gd name="connsiteX139" fmla="*/ 95250 w 771525"/>
              <a:gd name="connsiteY139" fmla="*/ 330518 h 657224"/>
              <a:gd name="connsiteX140" fmla="*/ 66675 w 771525"/>
              <a:gd name="connsiteY140" fmla="*/ 296228 h 657224"/>
              <a:gd name="connsiteX141" fmla="*/ 66675 w 771525"/>
              <a:gd name="connsiteY141" fmla="*/ 258128 h 657224"/>
              <a:gd name="connsiteX142" fmla="*/ 95250 w 771525"/>
              <a:gd name="connsiteY142" fmla="*/ 276225 h 657224"/>
              <a:gd name="connsiteX143" fmla="*/ 66675 w 771525"/>
              <a:gd name="connsiteY143" fmla="*/ 216217 h 657224"/>
              <a:gd name="connsiteX144" fmla="*/ 66675 w 771525"/>
              <a:gd name="connsiteY144" fmla="*/ 160973 h 657224"/>
              <a:gd name="connsiteX145" fmla="*/ 104775 w 771525"/>
              <a:gd name="connsiteY145" fmla="*/ 173355 h 657224"/>
              <a:gd name="connsiteX146" fmla="*/ 104775 w 771525"/>
              <a:gd name="connsiteY146" fmla="*/ 229553 h 657224"/>
              <a:gd name="connsiteX147" fmla="*/ 66675 w 771525"/>
              <a:gd name="connsiteY147" fmla="*/ 216217 h 657224"/>
              <a:gd name="connsiteX148" fmla="*/ 123825 w 771525"/>
              <a:gd name="connsiteY148" fmla="*/ 234315 h 657224"/>
              <a:gd name="connsiteX149" fmla="*/ 123825 w 771525"/>
              <a:gd name="connsiteY149" fmla="*/ 178117 h 657224"/>
              <a:gd name="connsiteX150" fmla="*/ 161925 w 771525"/>
              <a:gd name="connsiteY150" fmla="*/ 184785 h 657224"/>
              <a:gd name="connsiteX151" fmla="*/ 161925 w 771525"/>
              <a:gd name="connsiteY151" fmla="*/ 241935 h 657224"/>
              <a:gd name="connsiteX152" fmla="*/ 123825 w 771525"/>
              <a:gd name="connsiteY152" fmla="*/ 234315 h 657224"/>
              <a:gd name="connsiteX153" fmla="*/ 180975 w 771525"/>
              <a:gd name="connsiteY153" fmla="*/ 243840 h 657224"/>
              <a:gd name="connsiteX154" fmla="*/ 180975 w 771525"/>
              <a:gd name="connsiteY154" fmla="*/ 186690 h 657224"/>
              <a:gd name="connsiteX155" fmla="*/ 219075 w 771525"/>
              <a:gd name="connsiteY155" fmla="*/ 189548 h 657224"/>
              <a:gd name="connsiteX156" fmla="*/ 219075 w 771525"/>
              <a:gd name="connsiteY156" fmla="*/ 246698 h 657224"/>
              <a:gd name="connsiteX157" fmla="*/ 180975 w 771525"/>
              <a:gd name="connsiteY157" fmla="*/ 243840 h 657224"/>
              <a:gd name="connsiteX158" fmla="*/ 238125 w 771525"/>
              <a:gd name="connsiteY158" fmla="*/ 247650 h 657224"/>
              <a:gd name="connsiteX159" fmla="*/ 238125 w 771525"/>
              <a:gd name="connsiteY159" fmla="*/ 190500 h 657224"/>
              <a:gd name="connsiteX160" fmla="*/ 257175 w 771525"/>
              <a:gd name="connsiteY160" fmla="*/ 190500 h 657224"/>
              <a:gd name="connsiteX161" fmla="*/ 276225 w 771525"/>
              <a:gd name="connsiteY161" fmla="*/ 190500 h 657224"/>
              <a:gd name="connsiteX162" fmla="*/ 276225 w 771525"/>
              <a:gd name="connsiteY162" fmla="*/ 247650 h 657224"/>
              <a:gd name="connsiteX163" fmla="*/ 257175 w 771525"/>
              <a:gd name="connsiteY163" fmla="*/ 247650 h 657224"/>
              <a:gd name="connsiteX164" fmla="*/ 238125 w 771525"/>
              <a:gd name="connsiteY164" fmla="*/ 247650 h 657224"/>
              <a:gd name="connsiteX165" fmla="*/ 295275 w 771525"/>
              <a:gd name="connsiteY165" fmla="*/ 247650 h 657224"/>
              <a:gd name="connsiteX166" fmla="*/ 295275 w 771525"/>
              <a:gd name="connsiteY166" fmla="*/ 190500 h 657224"/>
              <a:gd name="connsiteX167" fmla="*/ 333375 w 771525"/>
              <a:gd name="connsiteY167" fmla="*/ 187642 h 657224"/>
              <a:gd name="connsiteX168" fmla="*/ 333375 w 771525"/>
              <a:gd name="connsiteY168" fmla="*/ 244792 h 657224"/>
              <a:gd name="connsiteX169" fmla="*/ 295275 w 771525"/>
              <a:gd name="connsiteY169" fmla="*/ 247650 h 657224"/>
              <a:gd name="connsiteX170" fmla="*/ 352425 w 771525"/>
              <a:gd name="connsiteY170" fmla="*/ 241935 h 657224"/>
              <a:gd name="connsiteX171" fmla="*/ 352425 w 771525"/>
              <a:gd name="connsiteY171" fmla="*/ 184785 h 657224"/>
              <a:gd name="connsiteX172" fmla="*/ 390525 w 771525"/>
              <a:gd name="connsiteY172" fmla="*/ 178117 h 657224"/>
              <a:gd name="connsiteX173" fmla="*/ 390525 w 771525"/>
              <a:gd name="connsiteY173" fmla="*/ 234315 h 657224"/>
              <a:gd name="connsiteX174" fmla="*/ 352425 w 771525"/>
              <a:gd name="connsiteY174" fmla="*/ 241935 h 657224"/>
              <a:gd name="connsiteX175" fmla="*/ 409575 w 771525"/>
              <a:gd name="connsiteY175" fmla="*/ 229553 h 657224"/>
              <a:gd name="connsiteX176" fmla="*/ 409575 w 771525"/>
              <a:gd name="connsiteY176" fmla="*/ 173355 h 657224"/>
              <a:gd name="connsiteX177" fmla="*/ 447675 w 771525"/>
              <a:gd name="connsiteY177" fmla="*/ 160973 h 657224"/>
              <a:gd name="connsiteX178" fmla="*/ 447675 w 771525"/>
              <a:gd name="connsiteY178" fmla="*/ 216217 h 657224"/>
              <a:gd name="connsiteX179" fmla="*/ 409575 w 771525"/>
              <a:gd name="connsiteY179" fmla="*/ 229553 h 657224"/>
              <a:gd name="connsiteX180" fmla="*/ 466725 w 771525"/>
              <a:gd name="connsiteY180" fmla="*/ 206692 h 657224"/>
              <a:gd name="connsiteX181" fmla="*/ 466725 w 771525"/>
              <a:gd name="connsiteY181" fmla="*/ 152400 h 657224"/>
              <a:gd name="connsiteX182" fmla="*/ 495300 w 771525"/>
              <a:gd name="connsiteY182" fmla="*/ 133350 h 657224"/>
              <a:gd name="connsiteX183" fmla="*/ 495300 w 771525"/>
              <a:gd name="connsiteY183" fmla="*/ 171450 h 657224"/>
              <a:gd name="connsiteX184" fmla="*/ 466725 w 771525"/>
              <a:gd name="connsiteY184" fmla="*/ 206692 h 657224"/>
              <a:gd name="connsiteX185" fmla="*/ 47625 w 771525"/>
              <a:gd name="connsiteY185" fmla="*/ 206692 h 657224"/>
              <a:gd name="connsiteX186" fmla="*/ 19050 w 771525"/>
              <a:gd name="connsiteY186" fmla="*/ 172403 h 657224"/>
              <a:gd name="connsiteX187" fmla="*/ 19050 w 771525"/>
              <a:gd name="connsiteY187" fmla="*/ 134303 h 657224"/>
              <a:gd name="connsiteX188" fmla="*/ 47625 w 771525"/>
              <a:gd name="connsiteY188" fmla="*/ 153353 h 657224"/>
              <a:gd name="connsiteX189" fmla="*/ 47625 w 771525"/>
              <a:gd name="connsiteY189" fmla="*/ 206692 h 657224"/>
              <a:gd name="connsiteX190" fmla="*/ 19050 w 771525"/>
              <a:gd name="connsiteY190" fmla="*/ 96203 h 657224"/>
              <a:gd name="connsiteX191" fmla="*/ 257175 w 771525"/>
              <a:gd name="connsiteY191" fmla="*/ 20002 h 657224"/>
              <a:gd name="connsiteX192" fmla="*/ 495300 w 771525"/>
              <a:gd name="connsiteY192" fmla="*/ 96203 h 657224"/>
              <a:gd name="connsiteX193" fmla="*/ 257175 w 771525"/>
              <a:gd name="connsiteY193" fmla="*/ 172403 h 657224"/>
              <a:gd name="connsiteX194" fmla="*/ 19050 w 771525"/>
              <a:gd name="connsiteY194" fmla="*/ 96203 h 657224"/>
              <a:gd name="connsiteX195" fmla="*/ 52388 w 771525"/>
              <a:gd name="connsiteY195" fmla="*/ 315278 h 657224"/>
              <a:gd name="connsiteX196" fmla="*/ 209550 w 771525"/>
              <a:gd name="connsiteY196" fmla="*/ 383858 h 657224"/>
              <a:gd name="connsiteX197" fmla="*/ 209550 w 771525"/>
              <a:gd name="connsiteY197" fmla="*/ 426720 h 657224"/>
              <a:gd name="connsiteX198" fmla="*/ 19050 w 771525"/>
              <a:gd name="connsiteY198" fmla="*/ 352425 h 657224"/>
              <a:gd name="connsiteX199" fmla="*/ 52388 w 771525"/>
              <a:gd name="connsiteY199" fmla="*/ 315278 h 657224"/>
              <a:gd name="connsiteX200" fmla="*/ 47625 w 771525"/>
              <a:gd name="connsiteY200" fmla="*/ 463868 h 657224"/>
              <a:gd name="connsiteX201" fmla="*/ 19050 w 771525"/>
              <a:gd name="connsiteY201" fmla="*/ 429578 h 657224"/>
              <a:gd name="connsiteX202" fmla="*/ 19050 w 771525"/>
              <a:gd name="connsiteY202" fmla="*/ 391478 h 657224"/>
              <a:gd name="connsiteX203" fmla="*/ 47625 w 771525"/>
              <a:gd name="connsiteY203" fmla="*/ 410528 h 657224"/>
              <a:gd name="connsiteX204" fmla="*/ 47625 w 771525"/>
              <a:gd name="connsiteY204" fmla="*/ 463868 h 657224"/>
              <a:gd name="connsiteX205" fmla="*/ 104775 w 771525"/>
              <a:gd name="connsiteY205" fmla="*/ 486727 h 657224"/>
              <a:gd name="connsiteX206" fmla="*/ 66675 w 771525"/>
              <a:gd name="connsiteY206" fmla="*/ 473393 h 657224"/>
              <a:gd name="connsiteX207" fmla="*/ 66675 w 771525"/>
              <a:gd name="connsiteY207" fmla="*/ 418148 h 657224"/>
              <a:gd name="connsiteX208" fmla="*/ 104775 w 771525"/>
              <a:gd name="connsiteY208" fmla="*/ 430530 h 657224"/>
              <a:gd name="connsiteX209" fmla="*/ 104775 w 771525"/>
              <a:gd name="connsiteY209" fmla="*/ 486727 h 657224"/>
              <a:gd name="connsiteX210" fmla="*/ 161925 w 771525"/>
              <a:gd name="connsiteY210" fmla="*/ 499110 h 657224"/>
              <a:gd name="connsiteX211" fmla="*/ 123825 w 771525"/>
              <a:gd name="connsiteY211" fmla="*/ 492443 h 657224"/>
              <a:gd name="connsiteX212" fmla="*/ 123825 w 771525"/>
              <a:gd name="connsiteY212" fmla="*/ 436245 h 657224"/>
              <a:gd name="connsiteX213" fmla="*/ 161925 w 771525"/>
              <a:gd name="connsiteY213" fmla="*/ 442912 h 657224"/>
              <a:gd name="connsiteX214" fmla="*/ 161925 w 771525"/>
              <a:gd name="connsiteY214" fmla="*/ 499110 h 657224"/>
              <a:gd name="connsiteX215" fmla="*/ 180975 w 771525"/>
              <a:gd name="connsiteY215" fmla="*/ 443865 h 657224"/>
              <a:gd name="connsiteX216" fmla="*/ 210503 w 771525"/>
              <a:gd name="connsiteY216" fmla="*/ 446723 h 657224"/>
              <a:gd name="connsiteX217" fmla="*/ 219075 w 771525"/>
              <a:gd name="connsiteY217" fmla="*/ 466725 h 657224"/>
              <a:gd name="connsiteX218" fmla="*/ 219075 w 771525"/>
              <a:gd name="connsiteY218" fmla="*/ 504825 h 657224"/>
              <a:gd name="connsiteX219" fmla="*/ 180975 w 771525"/>
              <a:gd name="connsiteY219" fmla="*/ 501968 h 657224"/>
              <a:gd name="connsiteX220" fmla="*/ 180975 w 771525"/>
              <a:gd name="connsiteY220" fmla="*/ 443865 h 657224"/>
              <a:gd name="connsiteX221" fmla="*/ 238125 w 771525"/>
              <a:gd name="connsiteY221" fmla="*/ 483870 h 657224"/>
              <a:gd name="connsiteX222" fmla="*/ 257175 w 771525"/>
              <a:gd name="connsiteY222" fmla="*/ 495300 h 657224"/>
              <a:gd name="connsiteX223" fmla="*/ 257175 w 771525"/>
              <a:gd name="connsiteY223" fmla="*/ 504825 h 657224"/>
              <a:gd name="connsiteX224" fmla="*/ 238125 w 771525"/>
              <a:gd name="connsiteY224" fmla="*/ 504825 h 657224"/>
              <a:gd name="connsiteX225" fmla="*/ 238125 w 771525"/>
              <a:gd name="connsiteY225" fmla="*/ 483870 h 657224"/>
              <a:gd name="connsiteX226" fmla="*/ 276225 w 771525"/>
              <a:gd name="connsiteY226" fmla="*/ 562927 h 657224"/>
              <a:gd name="connsiteX227" fmla="*/ 276225 w 771525"/>
              <a:gd name="connsiteY227" fmla="*/ 524827 h 657224"/>
              <a:gd name="connsiteX228" fmla="*/ 304800 w 771525"/>
              <a:gd name="connsiteY228" fmla="*/ 543877 h 657224"/>
              <a:gd name="connsiteX229" fmla="*/ 304800 w 771525"/>
              <a:gd name="connsiteY229" fmla="*/ 598170 h 657224"/>
              <a:gd name="connsiteX230" fmla="*/ 276225 w 771525"/>
              <a:gd name="connsiteY230" fmla="*/ 562927 h 657224"/>
              <a:gd name="connsiteX231" fmla="*/ 276225 w 771525"/>
              <a:gd name="connsiteY231" fmla="*/ 562927 h 657224"/>
              <a:gd name="connsiteX232" fmla="*/ 495300 w 771525"/>
              <a:gd name="connsiteY232" fmla="*/ 581025 h 657224"/>
              <a:gd name="connsiteX233" fmla="*/ 514350 w 771525"/>
              <a:gd name="connsiteY233" fmla="*/ 581025 h 657224"/>
              <a:gd name="connsiteX234" fmla="*/ 533400 w 771525"/>
              <a:gd name="connsiteY234" fmla="*/ 581025 h 657224"/>
              <a:gd name="connsiteX235" fmla="*/ 533400 w 771525"/>
              <a:gd name="connsiteY235" fmla="*/ 638175 h 657224"/>
              <a:gd name="connsiteX236" fmla="*/ 514350 w 771525"/>
              <a:gd name="connsiteY236" fmla="*/ 638175 h 657224"/>
              <a:gd name="connsiteX237" fmla="*/ 495300 w 771525"/>
              <a:gd name="connsiteY237" fmla="*/ 638175 h 657224"/>
              <a:gd name="connsiteX238" fmla="*/ 495300 w 771525"/>
              <a:gd name="connsiteY238" fmla="*/ 581025 h 657224"/>
              <a:gd name="connsiteX239" fmla="*/ 723900 w 771525"/>
              <a:gd name="connsiteY239" fmla="*/ 542925 h 657224"/>
              <a:gd name="connsiteX240" fmla="*/ 752475 w 771525"/>
              <a:gd name="connsiteY240" fmla="*/ 523875 h 657224"/>
              <a:gd name="connsiteX241" fmla="*/ 752475 w 771525"/>
              <a:gd name="connsiteY241" fmla="*/ 561975 h 657224"/>
              <a:gd name="connsiteX242" fmla="*/ 723900 w 771525"/>
              <a:gd name="connsiteY242" fmla="*/ 596265 h 657224"/>
              <a:gd name="connsiteX243" fmla="*/ 723900 w 771525"/>
              <a:gd name="connsiteY243" fmla="*/ 542925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771525" h="657224">
                <a:moveTo>
                  <a:pt x="723900" y="429578"/>
                </a:moveTo>
                <a:lnTo>
                  <a:pt x="723900" y="361950"/>
                </a:lnTo>
                <a:cubicBezTo>
                  <a:pt x="723900" y="316230"/>
                  <a:pt x="650558" y="285750"/>
                  <a:pt x="561975" y="273368"/>
                </a:cubicBezTo>
                <a:lnTo>
                  <a:pt x="561975" y="219075"/>
                </a:lnTo>
                <a:cubicBezTo>
                  <a:pt x="561975" y="203835"/>
                  <a:pt x="553403" y="182880"/>
                  <a:pt x="514350" y="162878"/>
                </a:cubicBezTo>
                <a:lnTo>
                  <a:pt x="514350" y="95250"/>
                </a:lnTo>
                <a:cubicBezTo>
                  <a:pt x="514350" y="33338"/>
                  <a:pt x="381953" y="0"/>
                  <a:pt x="257175" y="0"/>
                </a:cubicBezTo>
                <a:cubicBezTo>
                  <a:pt x="132398" y="0"/>
                  <a:pt x="0" y="33338"/>
                  <a:pt x="0" y="95250"/>
                </a:cubicBezTo>
                <a:lnTo>
                  <a:pt x="0" y="171450"/>
                </a:lnTo>
                <a:cubicBezTo>
                  <a:pt x="0" y="194310"/>
                  <a:pt x="18098" y="213360"/>
                  <a:pt x="47625" y="228600"/>
                </a:cubicBezTo>
                <a:lnTo>
                  <a:pt x="47625" y="295275"/>
                </a:lnTo>
                <a:cubicBezTo>
                  <a:pt x="47625" y="295275"/>
                  <a:pt x="47625" y="295275"/>
                  <a:pt x="47625" y="296228"/>
                </a:cubicBezTo>
                <a:cubicBezTo>
                  <a:pt x="8573" y="316230"/>
                  <a:pt x="0" y="338137"/>
                  <a:pt x="0" y="352425"/>
                </a:cubicBezTo>
                <a:lnTo>
                  <a:pt x="0" y="428625"/>
                </a:lnTo>
                <a:cubicBezTo>
                  <a:pt x="0" y="490537"/>
                  <a:pt x="132398" y="523875"/>
                  <a:pt x="257175" y="523875"/>
                </a:cubicBezTo>
                <a:lnTo>
                  <a:pt x="257175" y="561975"/>
                </a:lnTo>
                <a:cubicBezTo>
                  <a:pt x="257175" y="623888"/>
                  <a:pt x="389573" y="657225"/>
                  <a:pt x="514350" y="657225"/>
                </a:cubicBezTo>
                <a:cubicBezTo>
                  <a:pt x="639128" y="657225"/>
                  <a:pt x="771525" y="623888"/>
                  <a:pt x="771525" y="561975"/>
                </a:cubicBezTo>
                <a:lnTo>
                  <a:pt x="771525" y="485775"/>
                </a:lnTo>
                <a:cubicBezTo>
                  <a:pt x="771525" y="471487"/>
                  <a:pt x="762953" y="449580"/>
                  <a:pt x="723900" y="429578"/>
                </a:cubicBezTo>
                <a:close/>
                <a:moveTo>
                  <a:pt x="752475" y="486727"/>
                </a:moveTo>
                <a:cubicBezTo>
                  <a:pt x="752475" y="522923"/>
                  <a:pt x="654368" y="562927"/>
                  <a:pt x="514350" y="562927"/>
                </a:cubicBezTo>
                <a:cubicBezTo>
                  <a:pt x="402908" y="562927"/>
                  <a:pt x="318135" y="537210"/>
                  <a:pt x="287655" y="508635"/>
                </a:cubicBezTo>
                <a:cubicBezTo>
                  <a:pt x="287655" y="508635"/>
                  <a:pt x="287655" y="508635"/>
                  <a:pt x="287655" y="508635"/>
                </a:cubicBezTo>
                <a:cubicBezTo>
                  <a:pt x="345758" y="526733"/>
                  <a:pt x="405765" y="535305"/>
                  <a:pt x="465773" y="534352"/>
                </a:cubicBezTo>
                <a:cubicBezTo>
                  <a:pt x="581978" y="534352"/>
                  <a:pt x="705803" y="504825"/>
                  <a:pt x="721043" y="451485"/>
                </a:cubicBezTo>
                <a:cubicBezTo>
                  <a:pt x="741998" y="461962"/>
                  <a:pt x="752475" y="474345"/>
                  <a:pt x="752475" y="486727"/>
                </a:cubicBezTo>
                <a:close/>
                <a:moveTo>
                  <a:pt x="590550" y="577215"/>
                </a:moveTo>
                <a:lnTo>
                  <a:pt x="590550" y="634365"/>
                </a:lnTo>
                <a:cubicBezTo>
                  <a:pt x="578168" y="635318"/>
                  <a:pt x="565785" y="637223"/>
                  <a:pt x="552450" y="637223"/>
                </a:cubicBezTo>
                <a:lnTo>
                  <a:pt x="552450" y="580073"/>
                </a:lnTo>
                <a:cubicBezTo>
                  <a:pt x="565785" y="580073"/>
                  <a:pt x="578168" y="579120"/>
                  <a:pt x="590550" y="577215"/>
                </a:cubicBezTo>
                <a:close/>
                <a:moveTo>
                  <a:pt x="609600" y="575310"/>
                </a:moveTo>
                <a:cubicBezTo>
                  <a:pt x="622935" y="573405"/>
                  <a:pt x="635318" y="571500"/>
                  <a:pt x="647700" y="568643"/>
                </a:cubicBezTo>
                <a:lnTo>
                  <a:pt x="647700" y="624840"/>
                </a:lnTo>
                <a:cubicBezTo>
                  <a:pt x="636270" y="627698"/>
                  <a:pt x="622935" y="629602"/>
                  <a:pt x="609600" y="631508"/>
                </a:cubicBezTo>
                <a:lnTo>
                  <a:pt x="609600" y="575310"/>
                </a:lnTo>
                <a:close/>
                <a:moveTo>
                  <a:pt x="666750" y="563880"/>
                </a:moveTo>
                <a:cubicBezTo>
                  <a:pt x="680085" y="561023"/>
                  <a:pt x="692468" y="556260"/>
                  <a:pt x="704850" y="551498"/>
                </a:cubicBezTo>
                <a:lnTo>
                  <a:pt x="704850" y="606743"/>
                </a:lnTo>
                <a:cubicBezTo>
                  <a:pt x="692468" y="612458"/>
                  <a:pt x="680085" y="616268"/>
                  <a:pt x="666750" y="620077"/>
                </a:cubicBezTo>
                <a:lnTo>
                  <a:pt x="666750" y="563880"/>
                </a:lnTo>
                <a:close/>
                <a:moveTo>
                  <a:pt x="361950" y="620077"/>
                </a:moveTo>
                <a:cubicBezTo>
                  <a:pt x="348615" y="616268"/>
                  <a:pt x="336233" y="612458"/>
                  <a:pt x="323850" y="606743"/>
                </a:cubicBezTo>
                <a:lnTo>
                  <a:pt x="323850" y="551498"/>
                </a:lnTo>
                <a:cubicBezTo>
                  <a:pt x="336233" y="556260"/>
                  <a:pt x="348615" y="560070"/>
                  <a:pt x="361950" y="563880"/>
                </a:cubicBezTo>
                <a:lnTo>
                  <a:pt x="361950" y="620077"/>
                </a:lnTo>
                <a:close/>
                <a:moveTo>
                  <a:pt x="381000" y="568643"/>
                </a:moveTo>
                <a:cubicBezTo>
                  <a:pt x="393383" y="571500"/>
                  <a:pt x="405765" y="573405"/>
                  <a:pt x="419100" y="575310"/>
                </a:cubicBezTo>
                <a:lnTo>
                  <a:pt x="419100" y="632460"/>
                </a:lnTo>
                <a:cubicBezTo>
                  <a:pt x="405765" y="630555"/>
                  <a:pt x="392430" y="627698"/>
                  <a:pt x="381000" y="625793"/>
                </a:cubicBezTo>
                <a:lnTo>
                  <a:pt x="381000" y="568643"/>
                </a:lnTo>
                <a:close/>
                <a:moveTo>
                  <a:pt x="438150" y="577215"/>
                </a:moveTo>
                <a:cubicBezTo>
                  <a:pt x="450533" y="578168"/>
                  <a:pt x="463868" y="580073"/>
                  <a:pt x="476250" y="580073"/>
                </a:cubicBezTo>
                <a:lnTo>
                  <a:pt x="476250" y="637223"/>
                </a:lnTo>
                <a:cubicBezTo>
                  <a:pt x="462915" y="636270"/>
                  <a:pt x="450533" y="635318"/>
                  <a:pt x="438150" y="634365"/>
                </a:cubicBezTo>
                <a:lnTo>
                  <a:pt x="438150" y="577215"/>
                </a:lnTo>
                <a:close/>
                <a:moveTo>
                  <a:pt x="209550" y="362903"/>
                </a:moveTo>
                <a:lnTo>
                  <a:pt x="209550" y="365760"/>
                </a:lnTo>
                <a:cubicBezTo>
                  <a:pt x="196215" y="363855"/>
                  <a:pt x="182880" y="360998"/>
                  <a:pt x="171450" y="359093"/>
                </a:cubicBezTo>
                <a:lnTo>
                  <a:pt x="171450" y="302895"/>
                </a:lnTo>
                <a:cubicBezTo>
                  <a:pt x="183833" y="305753"/>
                  <a:pt x="196215" y="307658"/>
                  <a:pt x="209550" y="309562"/>
                </a:cubicBezTo>
                <a:lnTo>
                  <a:pt x="209550" y="362903"/>
                </a:lnTo>
                <a:close/>
                <a:moveTo>
                  <a:pt x="228600" y="439103"/>
                </a:moveTo>
                <a:lnTo>
                  <a:pt x="228600" y="401003"/>
                </a:lnTo>
                <a:cubicBezTo>
                  <a:pt x="237173" y="408623"/>
                  <a:pt x="246698" y="415290"/>
                  <a:pt x="257175" y="420053"/>
                </a:cubicBezTo>
                <a:lnTo>
                  <a:pt x="257175" y="474345"/>
                </a:lnTo>
                <a:cubicBezTo>
                  <a:pt x="239078" y="461962"/>
                  <a:pt x="228600" y="450533"/>
                  <a:pt x="228600" y="439103"/>
                </a:cubicBezTo>
                <a:lnTo>
                  <a:pt x="228600" y="439103"/>
                </a:lnTo>
                <a:close/>
                <a:moveTo>
                  <a:pt x="704850" y="439103"/>
                </a:moveTo>
                <a:cubicBezTo>
                  <a:pt x="704850" y="450533"/>
                  <a:pt x="694373" y="462915"/>
                  <a:pt x="676275" y="473393"/>
                </a:cubicBezTo>
                <a:lnTo>
                  <a:pt x="676275" y="419100"/>
                </a:lnTo>
                <a:cubicBezTo>
                  <a:pt x="686753" y="414337"/>
                  <a:pt x="696278" y="407670"/>
                  <a:pt x="704850" y="400050"/>
                </a:cubicBezTo>
                <a:lnTo>
                  <a:pt x="704850" y="439103"/>
                </a:lnTo>
                <a:close/>
                <a:moveTo>
                  <a:pt x="657225" y="482918"/>
                </a:moveTo>
                <a:cubicBezTo>
                  <a:pt x="644843" y="488633"/>
                  <a:pt x="632460" y="492443"/>
                  <a:pt x="619125" y="496252"/>
                </a:cubicBezTo>
                <a:lnTo>
                  <a:pt x="619125" y="440055"/>
                </a:lnTo>
                <a:cubicBezTo>
                  <a:pt x="632460" y="437198"/>
                  <a:pt x="644843" y="432435"/>
                  <a:pt x="657225" y="427673"/>
                </a:cubicBezTo>
                <a:lnTo>
                  <a:pt x="657225" y="482918"/>
                </a:lnTo>
                <a:close/>
                <a:moveTo>
                  <a:pt x="600075" y="501015"/>
                </a:moveTo>
                <a:cubicBezTo>
                  <a:pt x="588645" y="503873"/>
                  <a:pt x="575310" y="505777"/>
                  <a:pt x="561975" y="507683"/>
                </a:cubicBezTo>
                <a:lnTo>
                  <a:pt x="561975" y="450533"/>
                </a:lnTo>
                <a:cubicBezTo>
                  <a:pt x="575310" y="448628"/>
                  <a:pt x="587693" y="446723"/>
                  <a:pt x="600075" y="443865"/>
                </a:cubicBezTo>
                <a:lnTo>
                  <a:pt x="600075" y="501015"/>
                </a:lnTo>
                <a:close/>
                <a:moveTo>
                  <a:pt x="542925" y="510540"/>
                </a:moveTo>
                <a:cubicBezTo>
                  <a:pt x="530543" y="511493"/>
                  <a:pt x="518160" y="513398"/>
                  <a:pt x="504825" y="513398"/>
                </a:cubicBezTo>
                <a:lnTo>
                  <a:pt x="504825" y="456248"/>
                </a:lnTo>
                <a:cubicBezTo>
                  <a:pt x="517208" y="455295"/>
                  <a:pt x="530543" y="454343"/>
                  <a:pt x="542925" y="453390"/>
                </a:cubicBezTo>
                <a:lnTo>
                  <a:pt x="542925" y="510540"/>
                </a:lnTo>
                <a:close/>
                <a:moveTo>
                  <a:pt x="485775" y="514350"/>
                </a:moveTo>
                <a:cubicBezTo>
                  <a:pt x="479108" y="514350"/>
                  <a:pt x="473393" y="514350"/>
                  <a:pt x="466725" y="514350"/>
                </a:cubicBezTo>
                <a:cubicBezTo>
                  <a:pt x="460058" y="514350"/>
                  <a:pt x="454343" y="514350"/>
                  <a:pt x="447675" y="514350"/>
                </a:cubicBezTo>
                <a:lnTo>
                  <a:pt x="447675" y="457200"/>
                </a:lnTo>
                <a:cubicBezTo>
                  <a:pt x="454343" y="457200"/>
                  <a:pt x="460058" y="457200"/>
                  <a:pt x="466725" y="457200"/>
                </a:cubicBezTo>
                <a:cubicBezTo>
                  <a:pt x="473393" y="457200"/>
                  <a:pt x="479108" y="457200"/>
                  <a:pt x="485775" y="457200"/>
                </a:cubicBezTo>
                <a:lnTo>
                  <a:pt x="485775" y="514350"/>
                </a:lnTo>
                <a:close/>
                <a:moveTo>
                  <a:pt x="428625" y="514350"/>
                </a:moveTo>
                <a:cubicBezTo>
                  <a:pt x="415290" y="513398"/>
                  <a:pt x="402908" y="512445"/>
                  <a:pt x="390525" y="511493"/>
                </a:cubicBezTo>
                <a:lnTo>
                  <a:pt x="390525" y="454343"/>
                </a:lnTo>
                <a:cubicBezTo>
                  <a:pt x="402908" y="455295"/>
                  <a:pt x="416243" y="457200"/>
                  <a:pt x="428625" y="457200"/>
                </a:cubicBezTo>
                <a:lnTo>
                  <a:pt x="428625" y="514350"/>
                </a:lnTo>
                <a:close/>
                <a:moveTo>
                  <a:pt x="371475" y="508635"/>
                </a:moveTo>
                <a:cubicBezTo>
                  <a:pt x="358140" y="506730"/>
                  <a:pt x="344805" y="503873"/>
                  <a:pt x="333375" y="501968"/>
                </a:cubicBezTo>
                <a:lnTo>
                  <a:pt x="333375" y="445770"/>
                </a:lnTo>
                <a:cubicBezTo>
                  <a:pt x="345758" y="448628"/>
                  <a:pt x="358140" y="450533"/>
                  <a:pt x="371475" y="452437"/>
                </a:cubicBezTo>
                <a:lnTo>
                  <a:pt x="371475" y="508635"/>
                </a:lnTo>
                <a:close/>
                <a:moveTo>
                  <a:pt x="314325" y="496252"/>
                </a:moveTo>
                <a:cubicBezTo>
                  <a:pt x="300990" y="492443"/>
                  <a:pt x="288608" y="488633"/>
                  <a:pt x="276225" y="482918"/>
                </a:cubicBezTo>
                <a:lnTo>
                  <a:pt x="276225" y="427673"/>
                </a:lnTo>
                <a:cubicBezTo>
                  <a:pt x="288608" y="432435"/>
                  <a:pt x="300990" y="436245"/>
                  <a:pt x="314325" y="440055"/>
                </a:cubicBezTo>
                <a:lnTo>
                  <a:pt x="314325" y="496252"/>
                </a:lnTo>
                <a:close/>
                <a:moveTo>
                  <a:pt x="704850" y="362903"/>
                </a:moveTo>
                <a:cubicBezTo>
                  <a:pt x="704850" y="399098"/>
                  <a:pt x="606743" y="439103"/>
                  <a:pt x="466725" y="439103"/>
                </a:cubicBezTo>
                <a:cubicBezTo>
                  <a:pt x="326708" y="439103"/>
                  <a:pt x="228600" y="399098"/>
                  <a:pt x="228600" y="362903"/>
                </a:cubicBezTo>
                <a:cubicBezTo>
                  <a:pt x="228600" y="326708"/>
                  <a:pt x="326708" y="286703"/>
                  <a:pt x="466725" y="286703"/>
                </a:cubicBezTo>
                <a:cubicBezTo>
                  <a:pt x="606743" y="286703"/>
                  <a:pt x="704850" y="326708"/>
                  <a:pt x="704850" y="362903"/>
                </a:cubicBezTo>
                <a:close/>
                <a:moveTo>
                  <a:pt x="228600" y="324803"/>
                </a:moveTo>
                <a:lnTo>
                  <a:pt x="228600" y="310515"/>
                </a:lnTo>
                <a:cubicBezTo>
                  <a:pt x="234315" y="311468"/>
                  <a:pt x="240030" y="311468"/>
                  <a:pt x="245745" y="312420"/>
                </a:cubicBezTo>
                <a:cubicBezTo>
                  <a:pt x="240030" y="316230"/>
                  <a:pt x="234315" y="320040"/>
                  <a:pt x="228600" y="324803"/>
                </a:cubicBezTo>
                <a:close/>
                <a:moveTo>
                  <a:pt x="526733" y="269558"/>
                </a:moveTo>
                <a:cubicBezTo>
                  <a:pt x="532448" y="265748"/>
                  <a:pt x="538163" y="261937"/>
                  <a:pt x="543878" y="257175"/>
                </a:cubicBezTo>
                <a:lnTo>
                  <a:pt x="543878" y="271462"/>
                </a:lnTo>
                <a:cubicBezTo>
                  <a:pt x="537210" y="270510"/>
                  <a:pt x="532448" y="270510"/>
                  <a:pt x="526733" y="269558"/>
                </a:cubicBezTo>
                <a:close/>
                <a:moveTo>
                  <a:pt x="512445" y="183833"/>
                </a:moveTo>
                <a:cubicBezTo>
                  <a:pt x="532448" y="195262"/>
                  <a:pt x="542925" y="207645"/>
                  <a:pt x="542925" y="219075"/>
                </a:cubicBezTo>
                <a:cubicBezTo>
                  <a:pt x="542925" y="235267"/>
                  <a:pt x="521970" y="253365"/>
                  <a:pt x="486728" y="266700"/>
                </a:cubicBezTo>
                <a:cubicBezTo>
                  <a:pt x="480060" y="266700"/>
                  <a:pt x="473393" y="266700"/>
                  <a:pt x="466725" y="266700"/>
                </a:cubicBezTo>
                <a:cubicBezTo>
                  <a:pt x="400050" y="266700"/>
                  <a:pt x="330518" y="276225"/>
                  <a:pt x="280988" y="295275"/>
                </a:cubicBezTo>
                <a:cubicBezTo>
                  <a:pt x="180975" y="292418"/>
                  <a:pt x="106680" y="268605"/>
                  <a:pt x="79058" y="241935"/>
                </a:cubicBezTo>
                <a:cubicBezTo>
                  <a:pt x="79058" y="241935"/>
                  <a:pt x="79058" y="241935"/>
                  <a:pt x="79058" y="241935"/>
                </a:cubicBezTo>
                <a:cubicBezTo>
                  <a:pt x="137160" y="260033"/>
                  <a:pt x="197168" y="268605"/>
                  <a:pt x="257175" y="267653"/>
                </a:cubicBezTo>
                <a:cubicBezTo>
                  <a:pt x="373380" y="267653"/>
                  <a:pt x="497205" y="238125"/>
                  <a:pt x="512445" y="183833"/>
                </a:cubicBezTo>
                <a:close/>
                <a:moveTo>
                  <a:pt x="152400" y="297180"/>
                </a:moveTo>
                <a:lnTo>
                  <a:pt x="152400" y="353378"/>
                </a:lnTo>
                <a:cubicBezTo>
                  <a:pt x="139065" y="349568"/>
                  <a:pt x="126683" y="345758"/>
                  <a:pt x="114300" y="340043"/>
                </a:cubicBezTo>
                <a:lnTo>
                  <a:pt x="114300" y="284798"/>
                </a:lnTo>
                <a:cubicBezTo>
                  <a:pt x="126683" y="289560"/>
                  <a:pt x="140018" y="294323"/>
                  <a:pt x="152400" y="297180"/>
                </a:cubicBezTo>
                <a:close/>
                <a:moveTo>
                  <a:pt x="95250" y="276225"/>
                </a:moveTo>
                <a:lnTo>
                  <a:pt x="95250" y="330518"/>
                </a:lnTo>
                <a:cubicBezTo>
                  <a:pt x="77153" y="319087"/>
                  <a:pt x="66675" y="307658"/>
                  <a:pt x="66675" y="296228"/>
                </a:cubicBezTo>
                <a:lnTo>
                  <a:pt x="66675" y="258128"/>
                </a:lnTo>
                <a:cubicBezTo>
                  <a:pt x="75248" y="264795"/>
                  <a:pt x="84773" y="271462"/>
                  <a:pt x="95250" y="276225"/>
                </a:cubicBezTo>
                <a:close/>
                <a:moveTo>
                  <a:pt x="66675" y="216217"/>
                </a:moveTo>
                <a:lnTo>
                  <a:pt x="66675" y="160973"/>
                </a:lnTo>
                <a:cubicBezTo>
                  <a:pt x="79058" y="165735"/>
                  <a:pt x="91440" y="169545"/>
                  <a:pt x="104775" y="173355"/>
                </a:cubicBezTo>
                <a:lnTo>
                  <a:pt x="104775" y="229553"/>
                </a:lnTo>
                <a:cubicBezTo>
                  <a:pt x="92393" y="225742"/>
                  <a:pt x="79058" y="221933"/>
                  <a:pt x="66675" y="216217"/>
                </a:cubicBezTo>
                <a:close/>
                <a:moveTo>
                  <a:pt x="123825" y="234315"/>
                </a:moveTo>
                <a:lnTo>
                  <a:pt x="123825" y="178117"/>
                </a:lnTo>
                <a:cubicBezTo>
                  <a:pt x="136208" y="180975"/>
                  <a:pt x="148590" y="182880"/>
                  <a:pt x="161925" y="184785"/>
                </a:cubicBezTo>
                <a:lnTo>
                  <a:pt x="161925" y="241935"/>
                </a:lnTo>
                <a:cubicBezTo>
                  <a:pt x="148590" y="240030"/>
                  <a:pt x="136208" y="237173"/>
                  <a:pt x="123825" y="234315"/>
                </a:cubicBezTo>
                <a:close/>
                <a:moveTo>
                  <a:pt x="180975" y="243840"/>
                </a:moveTo>
                <a:lnTo>
                  <a:pt x="180975" y="186690"/>
                </a:lnTo>
                <a:cubicBezTo>
                  <a:pt x="193358" y="187642"/>
                  <a:pt x="206693" y="189548"/>
                  <a:pt x="219075" y="189548"/>
                </a:cubicBezTo>
                <a:lnTo>
                  <a:pt x="219075" y="246698"/>
                </a:lnTo>
                <a:cubicBezTo>
                  <a:pt x="205740" y="246698"/>
                  <a:pt x="193358" y="245745"/>
                  <a:pt x="180975" y="243840"/>
                </a:cubicBezTo>
                <a:close/>
                <a:moveTo>
                  <a:pt x="238125" y="247650"/>
                </a:moveTo>
                <a:lnTo>
                  <a:pt x="238125" y="190500"/>
                </a:lnTo>
                <a:cubicBezTo>
                  <a:pt x="244792" y="190500"/>
                  <a:pt x="250508" y="190500"/>
                  <a:pt x="257175" y="190500"/>
                </a:cubicBezTo>
                <a:cubicBezTo>
                  <a:pt x="263843" y="190500"/>
                  <a:pt x="269558" y="190500"/>
                  <a:pt x="276225" y="190500"/>
                </a:cubicBezTo>
                <a:lnTo>
                  <a:pt x="276225" y="247650"/>
                </a:lnTo>
                <a:cubicBezTo>
                  <a:pt x="269558" y="247650"/>
                  <a:pt x="263843" y="247650"/>
                  <a:pt x="257175" y="247650"/>
                </a:cubicBezTo>
                <a:cubicBezTo>
                  <a:pt x="250508" y="247650"/>
                  <a:pt x="244792" y="248603"/>
                  <a:pt x="238125" y="247650"/>
                </a:cubicBezTo>
                <a:close/>
                <a:moveTo>
                  <a:pt x="295275" y="247650"/>
                </a:moveTo>
                <a:lnTo>
                  <a:pt x="295275" y="190500"/>
                </a:lnTo>
                <a:cubicBezTo>
                  <a:pt x="307658" y="189548"/>
                  <a:pt x="320993" y="188595"/>
                  <a:pt x="333375" y="187642"/>
                </a:cubicBezTo>
                <a:lnTo>
                  <a:pt x="333375" y="244792"/>
                </a:lnTo>
                <a:cubicBezTo>
                  <a:pt x="320993" y="245745"/>
                  <a:pt x="308610" y="246698"/>
                  <a:pt x="295275" y="247650"/>
                </a:cubicBezTo>
                <a:close/>
                <a:moveTo>
                  <a:pt x="352425" y="241935"/>
                </a:moveTo>
                <a:lnTo>
                  <a:pt x="352425" y="184785"/>
                </a:lnTo>
                <a:cubicBezTo>
                  <a:pt x="365760" y="182880"/>
                  <a:pt x="378143" y="180975"/>
                  <a:pt x="390525" y="178117"/>
                </a:cubicBezTo>
                <a:lnTo>
                  <a:pt x="390525" y="234315"/>
                </a:lnTo>
                <a:cubicBezTo>
                  <a:pt x="379095" y="237173"/>
                  <a:pt x="365760" y="240030"/>
                  <a:pt x="352425" y="241935"/>
                </a:cubicBezTo>
                <a:close/>
                <a:moveTo>
                  <a:pt x="409575" y="229553"/>
                </a:moveTo>
                <a:lnTo>
                  <a:pt x="409575" y="173355"/>
                </a:lnTo>
                <a:cubicBezTo>
                  <a:pt x="422910" y="170498"/>
                  <a:pt x="435293" y="165735"/>
                  <a:pt x="447675" y="160973"/>
                </a:cubicBezTo>
                <a:lnTo>
                  <a:pt x="447675" y="216217"/>
                </a:lnTo>
                <a:cubicBezTo>
                  <a:pt x="435293" y="221933"/>
                  <a:pt x="422910" y="225742"/>
                  <a:pt x="409575" y="229553"/>
                </a:cubicBezTo>
                <a:close/>
                <a:moveTo>
                  <a:pt x="466725" y="206692"/>
                </a:moveTo>
                <a:lnTo>
                  <a:pt x="466725" y="152400"/>
                </a:lnTo>
                <a:cubicBezTo>
                  <a:pt x="477203" y="147638"/>
                  <a:pt x="486728" y="140970"/>
                  <a:pt x="495300" y="133350"/>
                </a:cubicBezTo>
                <a:lnTo>
                  <a:pt x="495300" y="171450"/>
                </a:lnTo>
                <a:cubicBezTo>
                  <a:pt x="495300" y="183833"/>
                  <a:pt x="485775" y="195262"/>
                  <a:pt x="466725" y="206692"/>
                </a:cubicBezTo>
                <a:close/>
                <a:moveTo>
                  <a:pt x="47625" y="206692"/>
                </a:moveTo>
                <a:cubicBezTo>
                  <a:pt x="29528" y="195262"/>
                  <a:pt x="19050" y="183833"/>
                  <a:pt x="19050" y="172403"/>
                </a:cubicBezTo>
                <a:lnTo>
                  <a:pt x="19050" y="134303"/>
                </a:lnTo>
                <a:cubicBezTo>
                  <a:pt x="27623" y="141923"/>
                  <a:pt x="37148" y="148590"/>
                  <a:pt x="47625" y="153353"/>
                </a:cubicBezTo>
                <a:lnTo>
                  <a:pt x="47625" y="206692"/>
                </a:lnTo>
                <a:close/>
                <a:moveTo>
                  <a:pt x="19050" y="96203"/>
                </a:moveTo>
                <a:cubicBezTo>
                  <a:pt x="19050" y="60007"/>
                  <a:pt x="117158" y="20002"/>
                  <a:pt x="257175" y="20002"/>
                </a:cubicBezTo>
                <a:cubicBezTo>
                  <a:pt x="397193" y="20002"/>
                  <a:pt x="495300" y="60007"/>
                  <a:pt x="495300" y="96203"/>
                </a:cubicBezTo>
                <a:cubicBezTo>
                  <a:pt x="495300" y="132398"/>
                  <a:pt x="397193" y="172403"/>
                  <a:pt x="257175" y="172403"/>
                </a:cubicBezTo>
                <a:cubicBezTo>
                  <a:pt x="117158" y="172403"/>
                  <a:pt x="19050" y="131445"/>
                  <a:pt x="19050" y="96203"/>
                </a:cubicBezTo>
                <a:close/>
                <a:moveTo>
                  <a:pt x="52388" y="315278"/>
                </a:moveTo>
                <a:cubicBezTo>
                  <a:pt x="69533" y="350520"/>
                  <a:pt x="134303" y="373380"/>
                  <a:pt x="209550" y="383858"/>
                </a:cubicBezTo>
                <a:lnTo>
                  <a:pt x="209550" y="426720"/>
                </a:lnTo>
                <a:cubicBezTo>
                  <a:pt x="95250" y="419100"/>
                  <a:pt x="19050" y="383858"/>
                  <a:pt x="19050" y="352425"/>
                </a:cubicBezTo>
                <a:cubicBezTo>
                  <a:pt x="19050" y="340043"/>
                  <a:pt x="31433" y="327660"/>
                  <a:pt x="52388" y="315278"/>
                </a:cubicBezTo>
                <a:close/>
                <a:moveTo>
                  <a:pt x="47625" y="463868"/>
                </a:moveTo>
                <a:cubicBezTo>
                  <a:pt x="29528" y="452437"/>
                  <a:pt x="19050" y="441008"/>
                  <a:pt x="19050" y="429578"/>
                </a:cubicBezTo>
                <a:lnTo>
                  <a:pt x="19050" y="391478"/>
                </a:lnTo>
                <a:cubicBezTo>
                  <a:pt x="27623" y="399098"/>
                  <a:pt x="37148" y="405765"/>
                  <a:pt x="47625" y="410528"/>
                </a:cubicBezTo>
                <a:lnTo>
                  <a:pt x="47625" y="463868"/>
                </a:lnTo>
                <a:close/>
                <a:moveTo>
                  <a:pt x="104775" y="486727"/>
                </a:moveTo>
                <a:cubicBezTo>
                  <a:pt x="91440" y="482918"/>
                  <a:pt x="79058" y="479108"/>
                  <a:pt x="66675" y="473393"/>
                </a:cubicBezTo>
                <a:lnTo>
                  <a:pt x="66675" y="418148"/>
                </a:lnTo>
                <a:cubicBezTo>
                  <a:pt x="79058" y="422910"/>
                  <a:pt x="91440" y="426720"/>
                  <a:pt x="104775" y="430530"/>
                </a:cubicBezTo>
                <a:lnTo>
                  <a:pt x="104775" y="486727"/>
                </a:lnTo>
                <a:close/>
                <a:moveTo>
                  <a:pt x="161925" y="499110"/>
                </a:moveTo>
                <a:cubicBezTo>
                  <a:pt x="148590" y="497205"/>
                  <a:pt x="135255" y="494348"/>
                  <a:pt x="123825" y="492443"/>
                </a:cubicBezTo>
                <a:lnTo>
                  <a:pt x="123825" y="436245"/>
                </a:lnTo>
                <a:cubicBezTo>
                  <a:pt x="136208" y="439103"/>
                  <a:pt x="148590" y="441008"/>
                  <a:pt x="161925" y="442912"/>
                </a:cubicBezTo>
                <a:lnTo>
                  <a:pt x="161925" y="499110"/>
                </a:lnTo>
                <a:close/>
                <a:moveTo>
                  <a:pt x="180975" y="443865"/>
                </a:moveTo>
                <a:cubicBezTo>
                  <a:pt x="190500" y="444818"/>
                  <a:pt x="200025" y="445770"/>
                  <a:pt x="210503" y="446723"/>
                </a:cubicBezTo>
                <a:cubicBezTo>
                  <a:pt x="211455" y="453390"/>
                  <a:pt x="215265" y="460058"/>
                  <a:pt x="219075" y="466725"/>
                </a:cubicBezTo>
                <a:lnTo>
                  <a:pt x="219075" y="504825"/>
                </a:lnTo>
                <a:cubicBezTo>
                  <a:pt x="205740" y="503873"/>
                  <a:pt x="193358" y="502920"/>
                  <a:pt x="180975" y="501968"/>
                </a:cubicBezTo>
                <a:lnTo>
                  <a:pt x="180975" y="443865"/>
                </a:lnTo>
                <a:close/>
                <a:moveTo>
                  <a:pt x="238125" y="483870"/>
                </a:moveTo>
                <a:cubicBezTo>
                  <a:pt x="243840" y="487680"/>
                  <a:pt x="250508" y="491490"/>
                  <a:pt x="257175" y="495300"/>
                </a:cubicBezTo>
                <a:lnTo>
                  <a:pt x="257175" y="504825"/>
                </a:lnTo>
                <a:cubicBezTo>
                  <a:pt x="250508" y="504825"/>
                  <a:pt x="244792" y="504825"/>
                  <a:pt x="238125" y="504825"/>
                </a:cubicBezTo>
                <a:lnTo>
                  <a:pt x="238125" y="483870"/>
                </a:lnTo>
                <a:close/>
                <a:moveTo>
                  <a:pt x="276225" y="562927"/>
                </a:moveTo>
                <a:lnTo>
                  <a:pt x="276225" y="524827"/>
                </a:lnTo>
                <a:cubicBezTo>
                  <a:pt x="284798" y="532448"/>
                  <a:pt x="294323" y="539115"/>
                  <a:pt x="304800" y="543877"/>
                </a:cubicBezTo>
                <a:lnTo>
                  <a:pt x="304800" y="598170"/>
                </a:lnTo>
                <a:cubicBezTo>
                  <a:pt x="286703" y="585788"/>
                  <a:pt x="276225" y="574358"/>
                  <a:pt x="276225" y="562927"/>
                </a:cubicBezTo>
                <a:lnTo>
                  <a:pt x="276225" y="562927"/>
                </a:lnTo>
                <a:close/>
                <a:moveTo>
                  <a:pt x="495300" y="581025"/>
                </a:moveTo>
                <a:cubicBezTo>
                  <a:pt x="501968" y="581025"/>
                  <a:pt x="507683" y="581025"/>
                  <a:pt x="514350" y="581025"/>
                </a:cubicBezTo>
                <a:cubicBezTo>
                  <a:pt x="521018" y="581025"/>
                  <a:pt x="526733" y="581025"/>
                  <a:pt x="533400" y="581025"/>
                </a:cubicBezTo>
                <a:lnTo>
                  <a:pt x="533400" y="638175"/>
                </a:lnTo>
                <a:cubicBezTo>
                  <a:pt x="526733" y="638175"/>
                  <a:pt x="521018" y="638175"/>
                  <a:pt x="514350" y="638175"/>
                </a:cubicBezTo>
                <a:cubicBezTo>
                  <a:pt x="507683" y="638175"/>
                  <a:pt x="501968" y="638175"/>
                  <a:pt x="495300" y="638175"/>
                </a:cubicBezTo>
                <a:lnTo>
                  <a:pt x="495300" y="581025"/>
                </a:lnTo>
                <a:close/>
                <a:moveTo>
                  <a:pt x="723900" y="542925"/>
                </a:moveTo>
                <a:cubicBezTo>
                  <a:pt x="734378" y="538163"/>
                  <a:pt x="743903" y="531495"/>
                  <a:pt x="752475" y="523875"/>
                </a:cubicBezTo>
                <a:lnTo>
                  <a:pt x="752475" y="561975"/>
                </a:lnTo>
                <a:cubicBezTo>
                  <a:pt x="752475" y="573405"/>
                  <a:pt x="741998" y="585788"/>
                  <a:pt x="723900" y="596265"/>
                </a:cubicBezTo>
                <a:lnTo>
                  <a:pt x="723900" y="542925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41B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 descr="Online Network with solid fill">
            <a:extLst>
              <a:ext uri="{FF2B5EF4-FFF2-40B4-BE49-F238E27FC236}">
                <a16:creationId xmlns:a16="http://schemas.microsoft.com/office/drawing/2014/main" id="{319B75A3-2F2B-C3CC-72D0-C1ADD8CC89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045" y="3727579"/>
            <a:ext cx="771524" cy="771524"/>
          </a:xfrm>
          <a:prstGeom prst="rect">
            <a:avLst/>
          </a:prstGeom>
        </p:spPr>
      </p:pic>
      <p:pic>
        <p:nvPicPr>
          <p:cNvPr id="10" name="Graphic 9" descr="Statistics outline">
            <a:extLst>
              <a:ext uri="{FF2B5EF4-FFF2-40B4-BE49-F238E27FC236}">
                <a16:creationId xmlns:a16="http://schemas.microsoft.com/office/drawing/2014/main" id="{3F175D7E-EB19-1F6F-3FA1-331F910839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263" y="5422753"/>
            <a:ext cx="938044" cy="9380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77B14E-FD4D-C6AB-D50B-18DE5267AD15}"/>
              </a:ext>
            </a:extLst>
          </p:cNvPr>
          <p:cNvSpPr txBox="1"/>
          <p:nvPr/>
        </p:nvSpPr>
        <p:spPr>
          <a:xfrm>
            <a:off x="6769210" y="3499220"/>
            <a:ext cx="542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41B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41B2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 </a:t>
            </a:r>
            <a:r>
              <a:rPr lang="en-US" dirty="0" err="1">
                <a:solidFill>
                  <a:srgbClr val="041B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Talanta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41B2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(2024)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41B2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BFAA3-F709-6F10-8A4D-4AE4C95AE979}"/>
              </a:ext>
            </a:extLst>
          </p:cNvPr>
          <p:cNvSpPr txBox="1"/>
          <p:nvPr/>
        </p:nvSpPr>
        <p:spPr>
          <a:xfrm>
            <a:off x="5539888" y="6488668"/>
            <a:ext cx="522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41B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1B2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 </a:t>
            </a:r>
            <a:r>
              <a:rPr lang="en-GB" dirty="0">
                <a:solidFill>
                  <a:srgbClr val="041B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Analytical Methods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1B2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(2023)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23994D-18CC-8B0F-1981-B0F45C242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69" y="910193"/>
            <a:ext cx="3615295" cy="265400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FFD6FE9-61C8-B660-BEFD-7CAF291D5E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5"/>
          <a:stretch>
            <a:fillRect/>
          </a:stretch>
        </p:blipFill>
        <p:spPr>
          <a:xfrm>
            <a:off x="7404379" y="3829594"/>
            <a:ext cx="3261262" cy="26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7EBE93E0-7CDD-3ACF-6959-4B434497C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50D3D-29D2-0EBA-5B84-BB577F4883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0536" r="10266" b="66141"/>
          <a:stretch/>
        </p:blipFill>
        <p:spPr>
          <a:xfrm>
            <a:off x="11146536" y="104315"/>
            <a:ext cx="877824" cy="870852"/>
          </a:xfrm>
          <a:prstGeom prst="rect">
            <a:avLst/>
          </a:prstGeom>
        </p:spPr>
      </p:pic>
      <p:pic>
        <p:nvPicPr>
          <p:cNvPr id="2" name="Google Shape;80;p17">
            <a:extLst>
              <a:ext uri="{FF2B5EF4-FFF2-40B4-BE49-F238E27FC236}">
                <a16:creationId xmlns:a16="http://schemas.microsoft.com/office/drawing/2014/main" id="{6C544C7E-F56A-FE50-CA5B-D23BE5018CC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258033"/>
            <a:ext cx="11525864" cy="92207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4B39F6D-89DC-858F-7C36-76D12990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00" y="1039141"/>
            <a:ext cx="10272000" cy="846878"/>
          </a:xfrm>
        </p:spPr>
        <p:txBody>
          <a:bodyPr/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technological concept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52E1B6-E4D3-523D-F953-2E70822B3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5"/>
          <a:stretch>
            <a:fillRect/>
          </a:stretch>
        </p:blipFill>
        <p:spPr>
          <a:xfrm>
            <a:off x="278849" y="1415360"/>
            <a:ext cx="5562600" cy="431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36CD5C-F3D0-D879-2907-294532BD1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4"/>
          <a:stretch>
            <a:fillRect/>
          </a:stretch>
        </p:blipFill>
        <p:spPr>
          <a:xfrm>
            <a:off x="7702731" y="1321377"/>
            <a:ext cx="4321629" cy="43180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2D50C8-FB58-165F-0F57-D83C0F75D1B8}"/>
              </a:ext>
            </a:extLst>
          </p:cNvPr>
          <p:cNvCxnSpPr>
            <a:cxnSpLocks/>
          </p:cNvCxnSpPr>
          <p:nvPr/>
        </p:nvCxnSpPr>
        <p:spPr>
          <a:xfrm>
            <a:off x="1168445" y="2880970"/>
            <a:ext cx="281554" cy="109543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C54FEA-6BDB-582B-F256-743A53ED9FAE}"/>
              </a:ext>
            </a:extLst>
          </p:cNvPr>
          <p:cNvCxnSpPr>
            <a:cxnSpLocks/>
          </p:cNvCxnSpPr>
          <p:nvPr/>
        </p:nvCxnSpPr>
        <p:spPr>
          <a:xfrm flipV="1">
            <a:off x="3537072" y="4219062"/>
            <a:ext cx="216680" cy="15142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37D337-E575-9F64-F593-D7161EE6D693}"/>
              </a:ext>
            </a:extLst>
          </p:cNvPr>
          <p:cNvCxnSpPr>
            <a:cxnSpLocks/>
          </p:cNvCxnSpPr>
          <p:nvPr/>
        </p:nvCxnSpPr>
        <p:spPr>
          <a:xfrm flipH="1" flipV="1">
            <a:off x="4019985" y="3976403"/>
            <a:ext cx="1555208" cy="10963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3D3197-44CD-E758-C366-0E2F3F7C9F62}"/>
              </a:ext>
            </a:extLst>
          </p:cNvPr>
          <p:cNvCxnSpPr>
            <a:cxnSpLocks/>
          </p:cNvCxnSpPr>
          <p:nvPr/>
        </p:nvCxnSpPr>
        <p:spPr>
          <a:xfrm>
            <a:off x="7171981" y="3227942"/>
            <a:ext cx="840985" cy="9032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0FC3F0-9138-6EE9-6CF4-0E944A63D377}"/>
              </a:ext>
            </a:extLst>
          </p:cNvPr>
          <p:cNvCxnSpPr>
            <a:cxnSpLocks/>
          </p:cNvCxnSpPr>
          <p:nvPr/>
        </p:nvCxnSpPr>
        <p:spPr>
          <a:xfrm flipV="1">
            <a:off x="8593270" y="4028367"/>
            <a:ext cx="904894" cy="11155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539F4-FEFA-873C-EC8C-A12681B374FC}"/>
              </a:ext>
            </a:extLst>
          </p:cNvPr>
          <p:cNvCxnSpPr>
            <a:cxnSpLocks/>
          </p:cNvCxnSpPr>
          <p:nvPr/>
        </p:nvCxnSpPr>
        <p:spPr>
          <a:xfrm flipV="1">
            <a:off x="9701351" y="4659193"/>
            <a:ext cx="952513" cy="12183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5">
            <a:extLst>
              <a:ext uri="{FF2B5EF4-FFF2-40B4-BE49-F238E27FC236}">
                <a16:creationId xmlns:a16="http://schemas.microsoft.com/office/drawing/2014/main" id="{97CBEFF3-7DEE-8A5A-F40D-0C2C150C4F09}"/>
              </a:ext>
            </a:extLst>
          </p:cNvPr>
          <p:cNvSpPr txBox="1">
            <a:spLocks/>
          </p:cNvSpPr>
          <p:nvPr/>
        </p:nvSpPr>
        <p:spPr>
          <a:xfrm>
            <a:off x="132860" y="2277228"/>
            <a:ext cx="2214678" cy="5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n-US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Microcomputer</a:t>
            </a:r>
          </a:p>
        </p:txBody>
      </p:sp>
      <p:sp>
        <p:nvSpPr>
          <p:cNvPr id="42" name="Title 5">
            <a:extLst>
              <a:ext uri="{FF2B5EF4-FFF2-40B4-BE49-F238E27FC236}">
                <a16:creationId xmlns:a16="http://schemas.microsoft.com/office/drawing/2014/main" id="{98736E21-35B7-4CDA-F0E9-AB1D95BD617E}"/>
              </a:ext>
            </a:extLst>
          </p:cNvPr>
          <p:cNvSpPr txBox="1">
            <a:spLocks/>
          </p:cNvSpPr>
          <p:nvPr/>
        </p:nvSpPr>
        <p:spPr>
          <a:xfrm>
            <a:off x="2109908" y="5733360"/>
            <a:ext cx="2214678" cy="5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n-US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Photodiode</a:t>
            </a:r>
          </a:p>
        </p:txBody>
      </p:sp>
      <p:sp>
        <p:nvSpPr>
          <p:cNvPr id="44" name="Title 5">
            <a:extLst>
              <a:ext uri="{FF2B5EF4-FFF2-40B4-BE49-F238E27FC236}">
                <a16:creationId xmlns:a16="http://schemas.microsoft.com/office/drawing/2014/main" id="{45CF5F6F-F290-EE14-4D9D-7807D7F1D8FD}"/>
              </a:ext>
            </a:extLst>
          </p:cNvPr>
          <p:cNvSpPr txBox="1">
            <a:spLocks/>
          </p:cNvSpPr>
          <p:nvPr/>
        </p:nvSpPr>
        <p:spPr>
          <a:xfrm>
            <a:off x="4867227" y="5052926"/>
            <a:ext cx="2214678" cy="5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n-US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Optical filter</a:t>
            </a:r>
          </a:p>
        </p:txBody>
      </p:sp>
      <p:sp>
        <p:nvSpPr>
          <p:cNvPr id="45" name="Title 5">
            <a:extLst>
              <a:ext uri="{FF2B5EF4-FFF2-40B4-BE49-F238E27FC236}">
                <a16:creationId xmlns:a16="http://schemas.microsoft.com/office/drawing/2014/main" id="{151058E6-3E33-FA1B-D37E-338F53D3DF0C}"/>
              </a:ext>
            </a:extLst>
          </p:cNvPr>
          <p:cNvSpPr txBox="1">
            <a:spLocks/>
          </p:cNvSpPr>
          <p:nvPr/>
        </p:nvSpPr>
        <p:spPr>
          <a:xfrm>
            <a:off x="6019103" y="2628755"/>
            <a:ext cx="2214678" cy="5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n-US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Chip LED 430nm</a:t>
            </a:r>
          </a:p>
        </p:txBody>
      </p:sp>
      <p:sp>
        <p:nvSpPr>
          <p:cNvPr id="48" name="Title 5">
            <a:extLst>
              <a:ext uri="{FF2B5EF4-FFF2-40B4-BE49-F238E27FC236}">
                <a16:creationId xmlns:a16="http://schemas.microsoft.com/office/drawing/2014/main" id="{020E8D4A-5DC7-701C-EF3D-2D9F58849A77}"/>
              </a:ext>
            </a:extLst>
          </p:cNvPr>
          <p:cNvSpPr txBox="1">
            <a:spLocks/>
          </p:cNvSpPr>
          <p:nvPr/>
        </p:nvSpPr>
        <p:spPr>
          <a:xfrm>
            <a:off x="7879865" y="5110827"/>
            <a:ext cx="2214678" cy="5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n-US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LED</a:t>
            </a:r>
          </a:p>
        </p:txBody>
      </p:sp>
      <p:sp>
        <p:nvSpPr>
          <p:cNvPr id="49" name="Title 5">
            <a:extLst>
              <a:ext uri="{FF2B5EF4-FFF2-40B4-BE49-F238E27FC236}">
                <a16:creationId xmlns:a16="http://schemas.microsoft.com/office/drawing/2014/main" id="{16AAB73E-83C2-A2DB-6123-1F471BE84235}"/>
              </a:ext>
            </a:extLst>
          </p:cNvPr>
          <p:cNvSpPr txBox="1">
            <a:spLocks/>
          </p:cNvSpPr>
          <p:nvPr/>
        </p:nvSpPr>
        <p:spPr>
          <a:xfrm>
            <a:off x="8593270" y="5800670"/>
            <a:ext cx="2214678" cy="5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n-US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16-bit ADC</a:t>
            </a:r>
          </a:p>
        </p:txBody>
      </p:sp>
    </p:spTree>
    <p:extLst>
      <p:ext uri="{BB962C8B-B14F-4D97-AF65-F5344CB8AC3E}">
        <p14:creationId xmlns:p14="http://schemas.microsoft.com/office/powerpoint/2010/main" val="65119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0ECA41EC-D145-7254-A92D-CB4AF0A01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754E9-1199-B9F7-257D-570E41BE6C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0536" r="10266" b="66141"/>
          <a:stretch/>
        </p:blipFill>
        <p:spPr>
          <a:xfrm>
            <a:off x="11146536" y="104315"/>
            <a:ext cx="877824" cy="870852"/>
          </a:xfrm>
          <a:prstGeom prst="rect">
            <a:avLst/>
          </a:prstGeom>
        </p:spPr>
      </p:pic>
      <p:pic>
        <p:nvPicPr>
          <p:cNvPr id="2" name="Google Shape;80;p17">
            <a:extLst>
              <a:ext uri="{FF2B5EF4-FFF2-40B4-BE49-F238E27FC236}">
                <a16:creationId xmlns:a16="http://schemas.microsoft.com/office/drawing/2014/main" id="{3061B7D2-7497-7B56-35D3-3548A41A08FD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348346"/>
            <a:ext cx="11525864" cy="92207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36D144-80FF-2597-94D5-8B6EDBE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57" y="1109154"/>
            <a:ext cx="10272000" cy="846878"/>
          </a:xfrm>
        </p:spPr>
        <p:txBody>
          <a:bodyPr/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concept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37D414-BB2B-5DF8-A964-067C29ADE2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09" t="9212" r="6998" b="2440"/>
          <a:stretch>
            <a:fillRect/>
          </a:stretch>
        </p:blipFill>
        <p:spPr>
          <a:xfrm>
            <a:off x="498496" y="3135209"/>
            <a:ext cx="6943026" cy="37227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E6D4-93F6-6B4C-7A35-EBC2AC80D685}"/>
              </a:ext>
            </a:extLst>
          </p:cNvPr>
          <p:cNvSpPr txBox="1"/>
          <p:nvPr/>
        </p:nvSpPr>
        <p:spPr>
          <a:xfrm>
            <a:off x="7828696" y="3242004"/>
            <a:ext cx="3756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linearity also in the range 1-10 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6+ calibration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Intra-day and inter-day experiments 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F8CCFA18-39AF-FDEB-6BBF-F250F0AE7F76}"/>
              </a:ext>
            </a:extLst>
          </p:cNvPr>
          <p:cNvSpPr txBox="1">
            <a:spLocks/>
          </p:cNvSpPr>
          <p:nvPr/>
        </p:nvSpPr>
        <p:spPr>
          <a:xfrm>
            <a:off x="624289" y="1832771"/>
            <a:ext cx="10272000" cy="8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n-US" sz="2400" kern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-- Cary Eclipse -- </a:t>
            </a:r>
          </a:p>
          <a:p>
            <a:r>
              <a:rPr lang="en-US" sz="2400" kern="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-- Low-cost sensor --</a:t>
            </a:r>
            <a:endParaRPr lang="en-GB" sz="2400" kern="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1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A14C0DC8-0DAE-4703-638D-9F445232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>
            <a:extLst>
              <a:ext uri="{FF2B5EF4-FFF2-40B4-BE49-F238E27FC236}">
                <a16:creationId xmlns:a16="http://schemas.microsoft.com/office/drawing/2014/main" id="{2CBC7003-40E2-5424-F4D0-4496A396F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496" y="997472"/>
            <a:ext cx="10939525" cy="107758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-IT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Analytical</a:t>
            </a:r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performance</a:t>
            </a:r>
            <a:b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2800" b="0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2800" b="0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CADA2-56A2-A289-83E8-97EBB15D59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0536" r="10266" b="66141"/>
          <a:stretch/>
        </p:blipFill>
        <p:spPr>
          <a:xfrm>
            <a:off x="11146536" y="104315"/>
            <a:ext cx="877824" cy="870852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DF48835D-C103-37B2-E292-B99DEF571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2560161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41B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D22168-6D44-06C8-92DF-63827E27338C}"/>
              </a:ext>
            </a:extLst>
          </p:cNvPr>
          <p:cNvSpPr txBox="1"/>
          <p:nvPr/>
        </p:nvSpPr>
        <p:spPr>
          <a:xfrm>
            <a:off x="584781" y="5860528"/>
            <a:ext cx="448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000" b="1" u="sng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https://github.com/LowCostSensor/FROG-sensor</a:t>
            </a:r>
            <a:endParaRPr kumimoji="0" lang="it-IT" sz="2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A3B41E-858B-4749-0E51-5D2511FC40A4}"/>
              </a:ext>
            </a:extLst>
          </p:cNvPr>
          <p:cNvSpPr txBox="1"/>
          <p:nvPr/>
        </p:nvSpPr>
        <p:spPr>
          <a:xfrm>
            <a:off x="584780" y="5264031"/>
            <a:ext cx="286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- </a:t>
            </a:r>
            <a:r>
              <a:rPr lang="it-IT" sz="28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</p:txBody>
      </p:sp>
      <p:pic>
        <p:nvPicPr>
          <p:cNvPr id="11" name="Google Shape;80;p17">
            <a:extLst>
              <a:ext uri="{FF2B5EF4-FFF2-40B4-BE49-F238E27FC236}">
                <a16:creationId xmlns:a16="http://schemas.microsoft.com/office/drawing/2014/main" id="{5B91A500-1CAC-5F41-532E-24B07A28EFB3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262285"/>
            <a:ext cx="11525864" cy="922070"/>
          </a:xfrm>
          <a:prstGeom prst="rect">
            <a:avLst/>
          </a:prstGeom>
          <a:noFill/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698496-BE17-0114-76A4-163726203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73079"/>
              </p:ext>
            </p:extLst>
          </p:nvPr>
        </p:nvGraphicFramePr>
        <p:xfrm>
          <a:off x="263723" y="1797873"/>
          <a:ext cx="5572333" cy="2854960"/>
        </p:xfrm>
        <a:graphic>
          <a:graphicData uri="http://schemas.openxmlformats.org/drawingml/2006/table">
            <a:tbl>
              <a:tblPr/>
              <a:tblGrid>
                <a:gridCol w="2097397">
                  <a:extLst>
                    <a:ext uri="{9D8B030D-6E8A-4147-A177-3AD203B41FA5}">
                      <a16:colId xmlns:a16="http://schemas.microsoft.com/office/drawing/2014/main" val="1060899552"/>
                    </a:ext>
                  </a:extLst>
                </a:gridCol>
                <a:gridCol w="1913425">
                  <a:extLst>
                    <a:ext uri="{9D8B030D-6E8A-4147-A177-3AD203B41FA5}">
                      <a16:colId xmlns:a16="http://schemas.microsoft.com/office/drawing/2014/main" val="3310627200"/>
                    </a:ext>
                  </a:extLst>
                </a:gridCol>
                <a:gridCol w="1561511">
                  <a:extLst>
                    <a:ext uri="{9D8B030D-6E8A-4147-A177-3AD203B41FA5}">
                      <a16:colId xmlns:a16="http://schemas.microsoft.com/office/drawing/2014/main" val="472251564"/>
                    </a:ext>
                  </a:extLst>
                </a:gridCol>
              </a:tblGrid>
              <a:tr h="392392">
                <a:tc>
                  <a:txBody>
                    <a:bodyPr/>
                    <a:lstStyle/>
                    <a:p>
                      <a:pPr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Parameter </a:t>
                      </a:r>
                      <a:endParaRPr lang="it-IT" sz="2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it-IT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Chlorohyll</a:t>
                      </a:r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-a</a:t>
                      </a:r>
                      <a:endParaRPr lang="it-IT" sz="2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it-IT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Turbidity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213026"/>
                  </a:ext>
                </a:extLst>
              </a:tr>
              <a:tr h="66060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Relative bias (%)</a:t>
                      </a:r>
                    </a:p>
                    <a:p>
                      <a:pPr rtl="0" fontAlgn="t"/>
                      <a:endParaRPr lang="it-IT" sz="22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it-IT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 6%</a:t>
                      </a:r>
                      <a:endParaRPr lang="it-IT" sz="2200" b="1" dirty="0">
                        <a:solidFill>
                          <a:srgbClr val="00B05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7%</a:t>
                      </a:r>
                    </a:p>
                    <a:p>
                      <a:pPr rtl="0" fontAlgn="t"/>
                      <a:endParaRPr lang="it-IT" sz="2200" b="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66306"/>
                  </a:ext>
                </a:extLst>
              </a:tr>
              <a:tr h="392392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RSD (%)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 1.5%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7%</a:t>
                      </a:r>
                    </a:p>
                    <a:p>
                      <a:pPr rtl="0" fontAlgn="t"/>
                      <a:endParaRPr lang="it-IT" sz="2200" b="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434600"/>
                  </a:ext>
                </a:extLst>
              </a:tr>
              <a:tr h="392392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LOQ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0.28 µg/L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41B2D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7.28 NTU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605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24BBDD8-6585-3C92-71DE-C2666CE19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628983" y="1443357"/>
            <a:ext cx="4517553" cy="408228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BD452F-E0B8-281E-4E2F-A1A29C0137D9}"/>
              </a:ext>
            </a:extLst>
          </p:cNvPr>
          <p:cNvCxnSpPr>
            <a:cxnSpLocks/>
          </p:cNvCxnSpPr>
          <p:nvPr/>
        </p:nvCxnSpPr>
        <p:spPr>
          <a:xfrm>
            <a:off x="6718385" y="4735959"/>
            <a:ext cx="2015345" cy="789682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603B203-3E91-DBFF-EC5F-D8E6E4585D50}"/>
              </a:ext>
            </a:extLst>
          </p:cNvPr>
          <p:cNvSpPr txBox="1"/>
          <p:nvPr/>
        </p:nvSpPr>
        <p:spPr>
          <a:xfrm>
            <a:off x="6718385" y="5171125"/>
            <a:ext cx="286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7.5 cm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FFEEEC-B8DC-1306-C616-DD23E5A64F07}"/>
              </a:ext>
            </a:extLst>
          </p:cNvPr>
          <p:cNvCxnSpPr>
            <a:cxnSpLocks/>
          </p:cNvCxnSpPr>
          <p:nvPr/>
        </p:nvCxnSpPr>
        <p:spPr>
          <a:xfrm flipV="1">
            <a:off x="8900146" y="4534178"/>
            <a:ext cx="1973173" cy="1075815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076EA61-C3CA-DB20-39D7-F1DBC685BCEB}"/>
              </a:ext>
            </a:extLst>
          </p:cNvPr>
          <p:cNvSpPr txBox="1"/>
          <p:nvPr/>
        </p:nvSpPr>
        <p:spPr>
          <a:xfrm>
            <a:off x="9804188" y="5086773"/>
            <a:ext cx="286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36DE66-BC83-B172-E9CE-4BE357082D46}"/>
              </a:ext>
            </a:extLst>
          </p:cNvPr>
          <p:cNvCxnSpPr>
            <a:cxnSpLocks/>
          </p:cNvCxnSpPr>
          <p:nvPr/>
        </p:nvCxnSpPr>
        <p:spPr>
          <a:xfrm flipV="1">
            <a:off x="10907307" y="2517567"/>
            <a:ext cx="0" cy="1933864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FF3EEA-C21F-C51C-F4F9-81E0617D5365}"/>
              </a:ext>
            </a:extLst>
          </p:cNvPr>
          <p:cNvSpPr txBox="1"/>
          <p:nvPr/>
        </p:nvSpPr>
        <p:spPr>
          <a:xfrm>
            <a:off x="10907307" y="3277127"/>
            <a:ext cx="286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cm</a:t>
            </a:r>
          </a:p>
        </p:txBody>
      </p:sp>
    </p:spTree>
    <p:extLst>
      <p:ext uri="{BB962C8B-B14F-4D97-AF65-F5344CB8AC3E}">
        <p14:creationId xmlns:p14="http://schemas.microsoft.com/office/powerpoint/2010/main" val="12931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0E8B5784-76AE-3239-0617-93BA7DD9F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3C560-8F1F-CFE3-4D6C-1F80F7F6A3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0536" r="10266" b="66141"/>
          <a:stretch/>
        </p:blipFill>
        <p:spPr>
          <a:xfrm>
            <a:off x="11146536" y="104315"/>
            <a:ext cx="877824" cy="870852"/>
          </a:xfrm>
          <a:prstGeom prst="rect">
            <a:avLst/>
          </a:prstGeom>
        </p:spPr>
      </p:pic>
      <p:pic>
        <p:nvPicPr>
          <p:cNvPr id="2" name="Google Shape;80;p17">
            <a:extLst>
              <a:ext uri="{FF2B5EF4-FFF2-40B4-BE49-F238E27FC236}">
                <a16:creationId xmlns:a16="http://schemas.microsoft.com/office/drawing/2014/main" id="{2623B87B-8C53-210D-94E8-AB737BAD6F5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262285"/>
            <a:ext cx="11525864" cy="92207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550372-1B94-AC06-7DCF-0959207A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96" y="1010552"/>
            <a:ext cx="10272000" cy="846878"/>
          </a:xfrm>
        </p:spPr>
        <p:txBody>
          <a:bodyPr/>
          <a:lstStyle/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Following temporal dynamics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EDC05-196F-9FA7-7301-AEE489F3E9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63" t="12884" r="4178"/>
          <a:stretch>
            <a:fillRect/>
          </a:stretch>
        </p:blipFill>
        <p:spPr>
          <a:xfrm>
            <a:off x="498496" y="1698590"/>
            <a:ext cx="7535537" cy="5076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C77B6D-4886-D021-4F1A-6C88E31A5264}"/>
              </a:ext>
            </a:extLst>
          </p:cNvPr>
          <p:cNvSpPr txBox="1"/>
          <p:nvPr/>
        </p:nvSpPr>
        <p:spPr>
          <a:xfrm>
            <a:off x="8435248" y="2605697"/>
            <a:ext cx="3756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Following phytoplankton biomass growth</a:t>
            </a:r>
          </a:p>
          <a:p>
            <a:endPara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Consistency with a benchtop instrument</a:t>
            </a:r>
          </a:p>
        </p:txBody>
      </p:sp>
    </p:spTree>
    <p:extLst>
      <p:ext uri="{BB962C8B-B14F-4D97-AF65-F5344CB8AC3E}">
        <p14:creationId xmlns:p14="http://schemas.microsoft.com/office/powerpoint/2010/main" val="290756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074AF8C7-5C1D-0A89-173A-07D1D74F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475B8-D964-6FCF-D1DA-47E10A489D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0536" r="10266" b="66141"/>
          <a:stretch/>
        </p:blipFill>
        <p:spPr>
          <a:xfrm>
            <a:off x="11146536" y="104315"/>
            <a:ext cx="877824" cy="870852"/>
          </a:xfrm>
          <a:prstGeom prst="rect">
            <a:avLst/>
          </a:prstGeom>
        </p:spPr>
      </p:pic>
      <p:pic>
        <p:nvPicPr>
          <p:cNvPr id="2" name="Google Shape;80;p17">
            <a:extLst>
              <a:ext uri="{FF2B5EF4-FFF2-40B4-BE49-F238E27FC236}">
                <a16:creationId xmlns:a16="http://schemas.microsoft.com/office/drawing/2014/main" id="{BD3AF6DD-0242-77FD-33E3-0481A469E274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262285"/>
            <a:ext cx="11525864" cy="92207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8647D8-66C5-7AE1-8DB2-C50AFF6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96" y="1010552"/>
            <a:ext cx="10272000" cy="846878"/>
          </a:xfrm>
        </p:spPr>
        <p:txBody>
          <a:bodyPr/>
          <a:lstStyle/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In-vivo testing and correction model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CE2B1-1963-60D8-9E68-3D0886916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96" y="1731759"/>
            <a:ext cx="7402083" cy="4709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0850A-03BE-8243-ECC3-40AB45F7EA1B}"/>
              </a:ext>
            </a:extLst>
          </p:cNvPr>
          <p:cNvSpPr txBox="1"/>
          <p:nvPr/>
        </p:nvSpPr>
        <p:spPr>
          <a:xfrm>
            <a:off x="8267608" y="2518238"/>
            <a:ext cx="3756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than 60 real samples</a:t>
            </a:r>
          </a:p>
          <a:p>
            <a:endPara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Chlorohyll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within 1-100 µg/L </a:t>
            </a:r>
          </a:p>
        </p:txBody>
      </p:sp>
    </p:spTree>
    <p:extLst>
      <p:ext uri="{BB962C8B-B14F-4D97-AF65-F5344CB8AC3E}">
        <p14:creationId xmlns:p14="http://schemas.microsoft.com/office/powerpoint/2010/main" val="307396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4ADE745B-E2E6-79F4-9B72-C0EFF77C5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5A9E9B-2C56-D284-8D13-94A395D16B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0536" r="10266" b="66141"/>
          <a:stretch/>
        </p:blipFill>
        <p:spPr>
          <a:xfrm>
            <a:off x="11146536" y="104315"/>
            <a:ext cx="877824" cy="870852"/>
          </a:xfrm>
          <a:prstGeom prst="rect">
            <a:avLst/>
          </a:prstGeom>
        </p:spPr>
      </p:pic>
      <p:pic>
        <p:nvPicPr>
          <p:cNvPr id="2" name="Google Shape;80;p17">
            <a:extLst>
              <a:ext uri="{FF2B5EF4-FFF2-40B4-BE49-F238E27FC236}">
                <a16:creationId xmlns:a16="http://schemas.microsoft.com/office/drawing/2014/main" id="{4C6C6573-AEDD-03FE-509F-108115EE3B9D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496" y="262285"/>
            <a:ext cx="11525864" cy="92207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1ED86A9-AFE2-DEB0-C84F-FBF9F137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96" y="1000326"/>
            <a:ext cx="10272000" cy="846878"/>
          </a:xfrm>
        </p:spPr>
        <p:txBody>
          <a:bodyPr/>
          <a:lstStyle/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In-vivo testing and correction model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B61F9A-346F-A18E-6718-49A735245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00447"/>
              </p:ext>
            </p:extLst>
          </p:nvPr>
        </p:nvGraphicFramePr>
        <p:xfrm>
          <a:off x="498496" y="1847204"/>
          <a:ext cx="7007410" cy="3190240"/>
        </p:xfrm>
        <a:graphic>
          <a:graphicData uri="http://schemas.openxmlformats.org/drawingml/2006/table">
            <a:tbl>
              <a:tblPr/>
              <a:tblGrid>
                <a:gridCol w="2060225">
                  <a:extLst>
                    <a:ext uri="{9D8B030D-6E8A-4147-A177-3AD203B41FA5}">
                      <a16:colId xmlns:a16="http://schemas.microsoft.com/office/drawing/2014/main" val="1060899552"/>
                    </a:ext>
                  </a:extLst>
                </a:gridCol>
                <a:gridCol w="1879513">
                  <a:extLst>
                    <a:ext uri="{9D8B030D-6E8A-4147-A177-3AD203B41FA5}">
                      <a16:colId xmlns:a16="http://schemas.microsoft.com/office/drawing/2014/main" val="3310627200"/>
                    </a:ext>
                  </a:extLst>
                </a:gridCol>
                <a:gridCol w="1533836">
                  <a:extLst>
                    <a:ext uri="{9D8B030D-6E8A-4147-A177-3AD203B41FA5}">
                      <a16:colId xmlns:a16="http://schemas.microsoft.com/office/drawing/2014/main" val="472251564"/>
                    </a:ext>
                  </a:extLst>
                </a:gridCol>
                <a:gridCol w="1533836">
                  <a:extLst>
                    <a:ext uri="{9D8B030D-6E8A-4147-A177-3AD203B41FA5}">
                      <a16:colId xmlns:a16="http://schemas.microsoft.com/office/drawing/2014/main" val="1834533497"/>
                    </a:ext>
                  </a:extLst>
                </a:gridCol>
              </a:tblGrid>
              <a:tr h="392392">
                <a:tc>
                  <a:txBody>
                    <a:bodyPr/>
                    <a:lstStyle/>
                    <a:p>
                      <a:pPr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Dataset</a:t>
                      </a:r>
                      <a:endParaRPr lang="it-IT" sz="2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RMSE (</a:t>
                      </a:r>
                      <a:r>
                        <a:rPr lang="el-G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g/L)</a:t>
                      </a:r>
                      <a:endParaRPr lang="it-IT" sz="2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Bias (%)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RPD%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213026"/>
                  </a:ext>
                </a:extLst>
              </a:tr>
              <a:tr h="66060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Raw data</a:t>
                      </a:r>
                    </a:p>
                    <a:p>
                      <a:pPr rtl="0" fontAlgn="t"/>
                      <a:endParaRPr lang="it-IT" sz="22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it-IT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12.71</a:t>
                      </a:r>
                      <a:endParaRPr lang="it-IT" sz="2200" b="1" dirty="0">
                        <a:solidFill>
                          <a:srgbClr val="C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rgbClr val="C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26.48</a:t>
                      </a:r>
                    </a:p>
                    <a:p>
                      <a:pPr rtl="0" fontAlgn="t"/>
                      <a:endParaRPr lang="it-IT" sz="2200" b="1" dirty="0">
                        <a:solidFill>
                          <a:srgbClr val="C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it-IT" sz="2200" b="1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24.43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66306"/>
                  </a:ext>
                </a:extLst>
              </a:tr>
              <a:tr h="392392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Linear model</a:t>
                      </a:r>
                      <a:br>
                        <a:rPr lang="en-GB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(training)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5.30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2.99</a:t>
                      </a:r>
                    </a:p>
                    <a:p>
                      <a:pPr rtl="0" fontAlgn="t"/>
                      <a:endParaRPr lang="it-IT" sz="2200" b="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15.92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434600"/>
                  </a:ext>
                </a:extLst>
              </a:tr>
              <a:tr h="392392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Linear model (5-fold validation)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5.47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2.79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16.00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60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A37DEE-4BE9-1E48-7A21-AEB1B64EF9EC}"/>
              </a:ext>
            </a:extLst>
          </p:cNvPr>
          <p:cNvSpPr txBox="1"/>
          <p:nvPr/>
        </p:nvSpPr>
        <p:spPr>
          <a:xfrm>
            <a:off x="851972" y="5556993"/>
            <a:ext cx="52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Still site-specific due to physiological conditions</a:t>
            </a:r>
          </a:p>
        </p:txBody>
      </p:sp>
      <p:pic>
        <p:nvPicPr>
          <p:cNvPr id="1028" name="Picture 4" descr="Not everything that glitters is gold… – Sammy J Speaks">
            <a:extLst>
              <a:ext uri="{FF2B5EF4-FFF2-40B4-BE49-F238E27FC236}">
                <a16:creationId xmlns:a16="http://schemas.microsoft.com/office/drawing/2014/main" id="{DFC7DFC3-539D-23CC-B5D0-9163ACE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61" y="2204857"/>
            <a:ext cx="2854175" cy="26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aves and Optics - Science - 10th Grade by Slidesgo">
  <a:themeElements>
    <a:clrScheme name="Simple Light">
      <a:dk1>
        <a:srgbClr val="041B2D"/>
      </a:dk1>
      <a:lt1>
        <a:srgbClr val="F8F8F8"/>
      </a:lt1>
      <a:dk2>
        <a:srgbClr val="C375DA"/>
      </a:dk2>
      <a:lt2>
        <a:srgbClr val="F58ACB"/>
      </a:lt2>
      <a:accent1>
        <a:srgbClr val="FF6D6D"/>
      </a:accent1>
      <a:accent2>
        <a:srgbClr val="FF973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41B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294</Words>
  <Application>Microsoft Macintosh PowerPoint</Application>
  <PresentationFormat>Widescreen</PresentationFormat>
  <Paragraphs>83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DM Sans</vt:lpstr>
      <vt:lpstr>Encode Sans</vt:lpstr>
      <vt:lpstr>Lato</vt:lpstr>
      <vt:lpstr>Open Sans</vt:lpstr>
      <vt:lpstr>Office Theme</vt:lpstr>
      <vt:lpstr>Waves and Optics - Science - 10th Grade by Slidesgo</vt:lpstr>
      <vt:lpstr>Presentazione standard di PowerPoint</vt:lpstr>
      <vt:lpstr>Communities and sensors   </vt:lpstr>
      <vt:lpstr>State of the art  </vt:lpstr>
      <vt:lpstr>The technological concept</vt:lpstr>
      <vt:lpstr>Proof of concept</vt:lpstr>
      <vt:lpstr>Analytical performance     </vt:lpstr>
      <vt:lpstr>Following temporal dynamics </vt:lpstr>
      <vt:lpstr>In-vivo testing and correction model </vt:lpstr>
      <vt:lpstr>In-vivo testing and correction model 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RICCARDO GAETANO CIRRONE</dc:creator>
  <cp:lastModifiedBy>giacomo.romagnoli1@gmail.com</cp:lastModifiedBy>
  <cp:revision>19</cp:revision>
  <dcterms:created xsi:type="dcterms:W3CDTF">2025-04-27T09:23:46Z</dcterms:created>
  <dcterms:modified xsi:type="dcterms:W3CDTF">2026-05-03T10:42:11Z</dcterms:modified>
</cp:coreProperties>
</file>