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797" r:id="rId2"/>
    <p:sldId id="258" r:id="rId3"/>
    <p:sldId id="800" r:id="rId4"/>
    <p:sldId id="264" r:id="rId5"/>
    <p:sldId id="272" r:id="rId6"/>
    <p:sldId id="7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0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25074-10A4-45C9-B833-AFB8D862DFCD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93D48-C884-4BCC-9A0D-0928F735B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32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2464-98DB-45BD-8658-4F196B2AE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1ADF7-576C-4277-AEEB-21B5F29C9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FFC2E-418E-45BB-9C1A-AD95B908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044D0-77ED-4925-ACB8-63C6646C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59F1C-4CA1-479B-AAB9-8E60700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8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2568F-9130-44D6-AC2B-6CF38A6E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81FA7-BD07-42F5-BA08-197A3DCC1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9C60-3AA1-437D-B3F5-2F146883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E8DF-B857-4EBD-A95E-CFC2ED28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2D7AD-FF01-4EF6-A6D4-6AD94B21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6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038F93-349E-4F75-988A-2C22D2A85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14EF9-90B8-4C71-B8AE-DDE5337EC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55FEE-278F-46CC-9D4B-40D5A8CB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C8643-FCE8-4560-A5EB-2C539A46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555D1-1997-4EE6-A1FE-997995E2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72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5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0AB3-BF06-4F1E-8CEB-E7F42D82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B3E27-F39B-4B7F-B71E-9B29C6A73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F6E55-155B-421D-A9F2-D51B93813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85F8B-5585-4776-8D1C-D3AF7095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E2F8F-8A79-4151-B0B8-63E48C00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7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5F1F-A6B0-40BF-A90A-AD67DDFD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19AD5-7AAE-48E6-8D45-6C7882E0E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E3DCF-1F83-4BB9-9C81-E83CCB404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5E5D7-A2DB-40C6-88EA-A9DC63AB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863BD-1278-4208-81BE-B0B4AE83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91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DE90-7F86-44F2-875D-87ED666A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F2A1-6426-42F1-8D26-38EE626D0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8948B-2694-47BC-8334-E18CB3F40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9C73F-7795-4E9D-9860-C7C50D08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703B-C916-412F-B09F-A9C25BF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1F704-AB9A-4D15-BF59-C9DB158B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0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F983-84C2-435F-BAAD-CC7AB670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5CF3-8CDF-45FF-9129-07E993D7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2226A-1525-4C69-9102-2AA072FD3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F2309-4F2D-465A-9FED-C6FE8B571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0064B0-4425-4BF7-A143-7F2774DC7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9BE62-49D6-4C21-8566-4E20D2B5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E778A-777E-4D5B-8724-82FE8994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2AF4E-FA7A-479A-83D0-08D95B53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9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D7E3-87FC-4F26-B7B5-A8FEDFBE8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9D905-A6D8-4932-929B-CD7FBA86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AE539-152E-426C-8427-A6C4B368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95468-EC81-433F-ADBB-071BDC9A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6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26FE2-B246-4179-A7CF-48549779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09E79-0DDA-4CE5-9D18-0CEA4F624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61D8B-0FDE-4A34-A0BC-B09D00B9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1B7F0-91E1-45E4-8E0E-6F5DA302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A764-F9BF-4FF3-934E-8E408ABCE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D48F6-166C-4A99-A1E5-E4E6E77F3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EF4CB-9745-4D4F-9ECA-94A1A6F6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64F00-9EC0-45B4-9194-D4DAD26D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70FD8-2D29-4915-967F-AE8F056E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74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A2E7-3DE4-4928-BE24-8BE2C5BA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6F024-3E71-43ED-8192-EC732BE98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0AFAC-0BF4-49D9-ABBE-79FDD9D87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E8F4E-5587-4471-97DA-E288D91D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C8410-191C-4292-9D5D-1AC57ADC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3DBD2-6631-4072-AE4D-933C8C35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0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5B8E6-A2FE-4EE7-98DE-41D3CD87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76489-1BE0-472F-B652-5A507756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421ED-937E-4C04-A232-A7490DAA0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59595-A37C-4A45-8F95-5F657EB2ADAE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027A5-1232-430D-9295-72C7EFEEA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322C6-BE34-4805-B21B-FAA0A4582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396D4-6C2C-44BB-9B8E-FAD98322BC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41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42775" y="1340828"/>
            <a:ext cx="6939815" cy="2194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400" b="1" dirty="0">
                <a:latin typeface="Avenir Book" panose="02000503020000020003" pitchFamily="2" charset="0"/>
              </a:rPr>
              <a:t>HS4.6</a:t>
            </a:r>
            <a:r>
              <a:rPr lang="en-US" sz="4400" dirty="0">
                <a:latin typeface="Avenir Book" panose="02000503020000020003" pitchFamily="2" charset="0"/>
              </a:rPr>
              <a:t> Real-time flood forecasting and early warning systems: data analytics, modelling, and applications</a:t>
            </a:r>
            <a:endParaRPr lang="en-US" sz="4267" dirty="0"/>
          </a:p>
        </p:txBody>
      </p:sp>
      <p:sp>
        <p:nvSpPr>
          <p:cNvPr id="5" name="Text 2"/>
          <p:cNvSpPr/>
          <p:nvPr/>
        </p:nvSpPr>
        <p:spPr>
          <a:xfrm>
            <a:off x="259882" y="4668253"/>
            <a:ext cx="6822708" cy="12820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Conveners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team: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Tim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aus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der Beek,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Kourosh Behzadian, Saman Razavi, Farnad Nasirzadeh, Friedrich Boeing</a:t>
            </a:r>
            <a:r>
              <a:rPr kumimoji="0" lang="fr-CA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ECS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, Giada Cerato</a:t>
            </a:r>
            <a:r>
              <a:rPr kumimoji="0" lang="fr-CA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ECS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, Farzad Piadeh</a:t>
            </a:r>
          </a:p>
        </p:txBody>
      </p:sp>
      <p:sp>
        <p:nvSpPr>
          <p:cNvPr id="7" name="Text 4"/>
          <p:cNvSpPr/>
          <p:nvPr/>
        </p:nvSpPr>
        <p:spPr>
          <a:xfrm>
            <a:off x="259882" y="6152448"/>
            <a:ext cx="6096000" cy="5948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200" dirty="0">
                <a:solidFill>
                  <a:srgbClr val="4363B1"/>
                </a:solidFill>
                <a:latin typeface="Arial" pitchFamily="34" charset="0"/>
                <a:cs typeface="Arial" pitchFamily="34" charset="-120"/>
              </a:rPr>
              <a:t>4 May 2026 (16:15 - 18:00)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0A84B4-B14F-CDE4-3827-B3F5F4A1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90" y="469742"/>
            <a:ext cx="5109409" cy="3065646"/>
          </a:xfrm>
          <a:prstGeom prst="rect">
            <a:avLst/>
          </a:prstGeom>
        </p:spPr>
      </p:pic>
      <p:pic>
        <p:nvPicPr>
          <p:cNvPr id="1028" name="Picture 4" descr="Flood Control Modeling Case Study I CHCNAV">
            <a:extLst>
              <a:ext uri="{FF2B5EF4-FFF2-40B4-BE49-F238E27FC236}">
                <a16:creationId xmlns:a16="http://schemas.microsoft.com/office/drawing/2014/main" id="{BD15FBED-8CE9-609C-5E2E-9E0D7E08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18" y="3926908"/>
            <a:ext cx="4921681" cy="30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3">
            <a:extLst>
              <a:ext uri="{FF2B5EF4-FFF2-40B4-BE49-F238E27FC236}">
                <a16:creationId xmlns:a16="http://schemas.microsoft.com/office/drawing/2014/main" id="{164E2FE5-555A-10CD-E953-F09D58254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96"/>
            <a:ext cx="1810753" cy="8708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3840" y="139166"/>
            <a:ext cx="11216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6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Multi‑Source Data &amp; Modelling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014" y="1199147"/>
            <a:ext cx="609600" cy="60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1534" y="1138187"/>
            <a:ext cx="268224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IoT Sensors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River gauges, rain gauges, smart meters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9534" y="1199147"/>
            <a:ext cx="609600" cy="60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821053" y="1138187"/>
            <a:ext cx="3475923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Remote Sensing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Radar, LiDAR, satellites, drones</a:t>
            </a:r>
            <a:endParaRPr lang="en-US" sz="28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0061" y="1260107"/>
            <a:ext cx="609600" cy="6096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66334" y="1158641"/>
            <a:ext cx="3225666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Crowd‑Sourced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Citizen reports &amp; social media</a:t>
            </a:r>
            <a:endParaRPr lang="en-US" sz="2800" dirty="0"/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1565483B-2308-23F2-A696-43B1356CBDDB}"/>
              </a:ext>
            </a:extLst>
          </p:cNvPr>
          <p:cNvSpPr/>
          <p:nvPr/>
        </p:nvSpPr>
        <p:spPr>
          <a:xfrm>
            <a:off x="121920" y="2180821"/>
            <a:ext cx="11216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Methods &amp; Limitations</a:t>
            </a:r>
            <a:endParaRPr lang="en-US" sz="3200" dirty="0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EA7C0DBF-3215-B9BD-1EA4-101183AA2F4F}"/>
              </a:ext>
            </a:extLst>
          </p:cNvPr>
          <p:cNvSpPr/>
          <p:nvPr/>
        </p:nvSpPr>
        <p:spPr>
          <a:xfrm>
            <a:off x="121921" y="2961972"/>
            <a:ext cx="3832860" cy="975360"/>
          </a:xfrm>
          <a:prstGeom prst="roundRect">
            <a:avLst>
              <a:gd name="adj" fmla="val 125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A0F15DE7-D324-0FD0-BE68-5C8219529EBA}"/>
              </a:ext>
            </a:extLst>
          </p:cNvPr>
          <p:cNvSpPr/>
          <p:nvPr/>
        </p:nvSpPr>
        <p:spPr>
          <a:xfrm>
            <a:off x="310013" y="3022932"/>
            <a:ext cx="3644767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Physics‑Based Models
</a:t>
            </a:r>
            <a:r>
              <a:rPr lang="en-US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Solve governing equations; require detailed calibration</a:t>
            </a:r>
            <a:endParaRPr lang="en-US" sz="2400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709C31C2-CE69-BA5F-E58A-6A0D531E59AF}"/>
              </a:ext>
            </a:extLst>
          </p:cNvPr>
          <p:cNvSpPr/>
          <p:nvPr/>
        </p:nvSpPr>
        <p:spPr>
          <a:xfrm>
            <a:off x="4076701" y="3266772"/>
            <a:ext cx="365760" cy="365760"/>
          </a:xfrm>
          <a:prstGeom prst="rightArrow">
            <a:avLst/>
          </a:prstGeom>
          <a:solidFill>
            <a:srgbClr val="4363B1"/>
          </a:solidFill>
          <a:ln w="12700">
            <a:solidFill>
              <a:srgbClr val="4363B1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2FD85163-A8C9-5898-2AC8-0A3EABA6D888}"/>
              </a:ext>
            </a:extLst>
          </p:cNvPr>
          <p:cNvSpPr/>
          <p:nvPr/>
        </p:nvSpPr>
        <p:spPr>
          <a:xfrm>
            <a:off x="4442461" y="2961972"/>
            <a:ext cx="3291840" cy="975360"/>
          </a:xfrm>
          <a:prstGeom prst="roundRect">
            <a:avLst>
              <a:gd name="adj" fmla="val 125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3F70AEBD-312D-EBC0-1467-F5BD185494B6}"/>
              </a:ext>
            </a:extLst>
          </p:cNvPr>
          <p:cNvSpPr/>
          <p:nvPr/>
        </p:nvSpPr>
        <p:spPr>
          <a:xfrm>
            <a:off x="4564381" y="3022932"/>
            <a:ext cx="30480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Statistical Models
</a:t>
            </a:r>
            <a:r>
              <a:rPr lang="en-US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Empirical relations &amp; regression methods</a:t>
            </a:r>
            <a:endParaRPr lang="en-US" sz="2400" dirty="0"/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0B82F03A-B4E6-AC6B-6841-0F6F5ECC6A46}"/>
              </a:ext>
            </a:extLst>
          </p:cNvPr>
          <p:cNvSpPr/>
          <p:nvPr/>
        </p:nvSpPr>
        <p:spPr>
          <a:xfrm>
            <a:off x="7734301" y="3266772"/>
            <a:ext cx="365760" cy="365760"/>
          </a:xfrm>
          <a:prstGeom prst="rightArrow">
            <a:avLst/>
          </a:prstGeom>
          <a:solidFill>
            <a:srgbClr val="4363B1"/>
          </a:solidFill>
          <a:ln w="12700">
            <a:solidFill>
              <a:srgbClr val="4363B1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26E5C79B-8CDB-2D7B-0A55-0C36239BB1DB}"/>
              </a:ext>
            </a:extLst>
          </p:cNvPr>
          <p:cNvSpPr/>
          <p:nvPr/>
        </p:nvSpPr>
        <p:spPr>
          <a:xfrm>
            <a:off x="8100061" y="2961972"/>
            <a:ext cx="3291840" cy="975360"/>
          </a:xfrm>
          <a:prstGeom prst="roundRect">
            <a:avLst>
              <a:gd name="adj" fmla="val 125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491BB11F-50B1-211E-1282-3338996DCF79}"/>
              </a:ext>
            </a:extLst>
          </p:cNvPr>
          <p:cNvSpPr/>
          <p:nvPr/>
        </p:nvSpPr>
        <p:spPr>
          <a:xfrm>
            <a:off x="8221981" y="3022932"/>
            <a:ext cx="30480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Conceptual Models
</a:t>
            </a:r>
            <a:r>
              <a:rPr lang="en-US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Simplified hydrological representations</a:t>
            </a:r>
            <a:endParaRPr lang="en-US" sz="2400" dirty="0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5D765B75-DB0E-30D8-725C-B4CCC8EBD257}"/>
              </a:ext>
            </a:extLst>
          </p:cNvPr>
          <p:cNvSpPr/>
          <p:nvPr/>
        </p:nvSpPr>
        <p:spPr>
          <a:xfrm>
            <a:off x="188094" y="3914674"/>
            <a:ext cx="8865268" cy="2438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Limitations of traditional approaches:
</a:t>
            </a:r>
            <a:r>
              <a:rPr lang="en-US" sz="28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High computational costs and long runtimes
• Limited adaptability to heterogeneous data
• Underperform under extreme &amp; changing climates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3840" y="212561"/>
            <a:ext cx="12092539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Contemporary Approaches for </a:t>
            </a:r>
            <a:r>
              <a:rPr lang="en-GB" altLang="en-US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Risk Management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68B0481-FA5F-F38D-0937-8FFE4D1138E8}"/>
              </a:ext>
            </a:extLst>
          </p:cNvPr>
          <p:cNvSpPr/>
          <p:nvPr/>
        </p:nvSpPr>
        <p:spPr>
          <a:xfrm>
            <a:off x="5792001" y="1215993"/>
            <a:ext cx="6489031" cy="28795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Digital Twin &amp; </a:t>
            </a:r>
            <a:r>
              <a:rPr lang="en-US" sz="2800" b="1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Immersive </a:t>
            </a:r>
            <a:r>
              <a:rPr lang="en-US" sz="2800" b="1" dirty="0" err="1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Visualisation</a:t>
            </a:r>
            <a:r>
              <a:rPr lang="en-US" sz="2800" b="1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 VR/AR/MR </a:t>
            </a:r>
            <a:r>
              <a:rPr lang="en-US" sz="2000" b="1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They make flood information tangible and engaging better with </a:t>
            </a:r>
            <a:r>
              <a:rPr lang="en-US" sz="24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stakeholder </a:t>
            </a:r>
            <a:r>
              <a:rPr lang="en-US" sz="2400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and improve knowledge retention and self‑efficacy</a:t>
            </a:r>
            <a:endParaRPr lang="en-US" sz="3600" b="1" dirty="0">
              <a:solidFill>
                <a:srgbClr val="030A18"/>
              </a:solidFill>
              <a:latin typeface="Arial" pitchFamily="34" charset="0"/>
              <a:cs typeface="Arial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317636" y="1110114"/>
            <a:ext cx="5492817" cy="313462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ML and DL frameworks </a:t>
            </a:r>
          </a:p>
          <a:p>
            <a:r>
              <a:rPr lang="en-US" sz="2800" dirty="0">
                <a:solidFill>
                  <a:srgbClr val="030A18"/>
                </a:solidFill>
                <a:latin typeface="Arial" pitchFamily="34" charset="0"/>
                <a:cs typeface="Arial" pitchFamily="34" charset="-120"/>
              </a:rPr>
              <a:t>They fuse heterogeneous data sources to improve lead time, robustness, and accuracy of forecasting under uncertainty.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AE2BCC19-7042-64E6-3F00-E6E52535858C}"/>
              </a:ext>
            </a:extLst>
          </p:cNvPr>
          <p:cNvSpPr/>
          <p:nvPr/>
        </p:nvSpPr>
        <p:spPr>
          <a:xfrm>
            <a:off x="240632" y="4273617"/>
            <a:ext cx="11216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NLP &amp; Large Language Models</a:t>
            </a:r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6D109D07-195D-50F3-94E3-C191377BE01B}"/>
              </a:ext>
            </a:extLst>
          </p:cNvPr>
          <p:cNvSpPr/>
          <p:nvPr/>
        </p:nvSpPr>
        <p:spPr>
          <a:xfrm>
            <a:off x="121922" y="5173578"/>
            <a:ext cx="2682240" cy="1584959"/>
          </a:xfrm>
          <a:prstGeom prst="roundRect">
            <a:avLst>
              <a:gd name="adj" fmla="val 14286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220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041DEFB3-B41F-E7C2-CE88-5F702138FEF0}"/>
              </a:ext>
            </a:extLst>
          </p:cNvPr>
          <p:cNvSpPr/>
          <p:nvPr/>
        </p:nvSpPr>
        <p:spPr>
          <a:xfrm>
            <a:off x="67376" y="5351643"/>
            <a:ext cx="2942124" cy="12937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Unstructured Reports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media, local storm reports</a:t>
            </a:r>
            <a:endParaRPr lang="en-US" sz="2000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510FF6CE-9BB4-5152-46D6-E9BD95624B5C}"/>
              </a:ext>
            </a:extLst>
          </p:cNvPr>
          <p:cNvSpPr/>
          <p:nvPr/>
        </p:nvSpPr>
        <p:spPr>
          <a:xfrm>
            <a:off x="2804162" y="5417419"/>
            <a:ext cx="304800" cy="365760"/>
          </a:xfrm>
          <a:prstGeom prst="rightArrow">
            <a:avLst/>
          </a:prstGeom>
          <a:solidFill>
            <a:srgbClr val="4363B1"/>
          </a:solidFill>
          <a:ln w="12700">
            <a:solidFill>
              <a:srgbClr val="4363B1"/>
            </a:solidFill>
            <a:prstDash val="solid"/>
          </a:ln>
        </p:spPr>
        <p:txBody>
          <a:bodyPr/>
          <a:lstStyle/>
          <a:p>
            <a:endParaRPr sz="2200"/>
          </a:p>
        </p:txBody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89A6F52E-7B55-6190-2721-A46D22638ECA}"/>
              </a:ext>
            </a:extLst>
          </p:cNvPr>
          <p:cNvSpPr/>
          <p:nvPr/>
        </p:nvSpPr>
        <p:spPr>
          <a:xfrm>
            <a:off x="3108961" y="5173579"/>
            <a:ext cx="2788115" cy="1538438"/>
          </a:xfrm>
          <a:prstGeom prst="roundRect">
            <a:avLst>
              <a:gd name="adj" fmla="val 14286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220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EFCA3195-67D8-CA1C-49F1-B1FFD0CDB85F}"/>
              </a:ext>
            </a:extLst>
          </p:cNvPr>
          <p:cNvSpPr/>
          <p:nvPr/>
        </p:nvSpPr>
        <p:spPr>
          <a:xfrm>
            <a:off x="3108962" y="5258602"/>
            <a:ext cx="2926080" cy="147747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NLP Pre‑processing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Tokenisation, cleaning, feature extraction</a:t>
            </a:r>
            <a:endParaRPr lang="en-US" sz="2000" dirty="0"/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CB7C7F12-CF66-5F59-8D4A-DB7827B11987}"/>
              </a:ext>
            </a:extLst>
          </p:cNvPr>
          <p:cNvSpPr/>
          <p:nvPr/>
        </p:nvSpPr>
        <p:spPr>
          <a:xfrm>
            <a:off x="5897077" y="5417419"/>
            <a:ext cx="304800" cy="365760"/>
          </a:xfrm>
          <a:prstGeom prst="rightArrow">
            <a:avLst/>
          </a:prstGeom>
          <a:solidFill>
            <a:srgbClr val="4363B1"/>
          </a:solidFill>
          <a:ln w="12700">
            <a:solidFill>
              <a:srgbClr val="4363B1"/>
            </a:solidFill>
            <a:prstDash val="solid"/>
          </a:ln>
        </p:spPr>
        <p:txBody>
          <a:bodyPr/>
          <a:lstStyle/>
          <a:p>
            <a:endParaRPr sz="2200"/>
          </a:p>
        </p:txBody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A576DE1E-D098-1CDC-5A15-E7922048074F}"/>
              </a:ext>
            </a:extLst>
          </p:cNvPr>
          <p:cNvSpPr/>
          <p:nvPr/>
        </p:nvSpPr>
        <p:spPr>
          <a:xfrm>
            <a:off x="6201877" y="5173579"/>
            <a:ext cx="2682240" cy="1584960"/>
          </a:xfrm>
          <a:prstGeom prst="roundRect">
            <a:avLst>
              <a:gd name="adj" fmla="val 14286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200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EF567453-BFC6-69D1-D37C-CD20A59507FF}"/>
              </a:ext>
            </a:extLst>
          </p:cNvPr>
          <p:cNvSpPr/>
          <p:nvPr/>
        </p:nvSpPr>
        <p:spPr>
          <a:xfrm>
            <a:off x="6201877" y="5223310"/>
            <a:ext cx="2865120" cy="14237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LLM Classification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Fine‑tuned GPT‑based models</a:t>
            </a:r>
            <a:endParaRPr lang="en-US" sz="2000" dirty="0"/>
          </a:p>
        </p:txBody>
      </p:sp>
      <p:sp>
        <p:nvSpPr>
          <p:cNvPr id="20" name="Shape 9">
            <a:extLst>
              <a:ext uri="{FF2B5EF4-FFF2-40B4-BE49-F238E27FC236}">
                <a16:creationId xmlns:a16="http://schemas.microsoft.com/office/drawing/2014/main" id="{C3438500-E75E-C37D-4917-B4189C7781AC}"/>
              </a:ext>
            </a:extLst>
          </p:cNvPr>
          <p:cNvSpPr/>
          <p:nvPr/>
        </p:nvSpPr>
        <p:spPr>
          <a:xfrm>
            <a:off x="8884117" y="5417419"/>
            <a:ext cx="304800" cy="365760"/>
          </a:xfrm>
          <a:prstGeom prst="rightArrow">
            <a:avLst/>
          </a:prstGeom>
          <a:solidFill>
            <a:srgbClr val="4363B1"/>
          </a:solidFill>
          <a:ln w="12700">
            <a:solidFill>
              <a:srgbClr val="4363B1"/>
            </a:solidFill>
            <a:prstDash val="solid"/>
          </a:ln>
        </p:spPr>
        <p:txBody>
          <a:bodyPr/>
          <a:lstStyle/>
          <a:p>
            <a:endParaRPr sz="2000"/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E162A68B-E6DF-7944-2AF0-1ACC22FF317E}"/>
              </a:ext>
            </a:extLst>
          </p:cNvPr>
          <p:cNvSpPr/>
          <p:nvPr/>
        </p:nvSpPr>
        <p:spPr>
          <a:xfrm>
            <a:off x="9188917" y="5119838"/>
            <a:ext cx="2865120" cy="1584960"/>
          </a:xfrm>
          <a:prstGeom prst="roundRect">
            <a:avLst>
              <a:gd name="adj" fmla="val 14286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2000"/>
          </a:p>
        </p:txBody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937FDCD4-F7B1-1C19-E4A3-E43C26608680}"/>
              </a:ext>
            </a:extLst>
          </p:cNvPr>
          <p:cNvSpPr/>
          <p:nvPr/>
        </p:nvSpPr>
        <p:spPr>
          <a:xfrm>
            <a:off x="9144000" y="5208069"/>
            <a:ext cx="3048000" cy="143897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Categories &amp; Alerts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 categories &amp; situational awareness</a:t>
            </a:r>
            <a:endParaRPr lang="en-US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1D1C78-F335-74BA-4BCD-F506358F8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44" y="1345551"/>
            <a:ext cx="704248" cy="704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373140-BF6C-40D8-4FF0-75EE911DD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58" y="1462463"/>
            <a:ext cx="931897" cy="9318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CC683-D1F9-92DD-8A5A-8B627677C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69" y="4149691"/>
            <a:ext cx="868680" cy="8686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7680" y="365760"/>
            <a:ext cx="11216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Challenges &amp; Gaps</a:t>
            </a:r>
          </a:p>
        </p:txBody>
      </p:sp>
      <p:sp>
        <p:nvSpPr>
          <p:cNvPr id="3" name="Shape 1"/>
          <p:cNvSpPr/>
          <p:nvPr/>
        </p:nvSpPr>
        <p:spPr>
          <a:xfrm>
            <a:off x="487680" y="1485499"/>
            <a:ext cx="5364480" cy="1219200"/>
          </a:xfrm>
          <a:prstGeom prst="roundRect">
            <a:avLst>
              <a:gd name="adj" fmla="val 100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40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60" y="1790299"/>
            <a:ext cx="487680" cy="4876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41120" y="1668379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Reliability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Sensor drift, missing data &amp; noise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6339840" y="1485499"/>
            <a:ext cx="5364480" cy="1219200"/>
          </a:xfrm>
          <a:prstGeom prst="roundRect">
            <a:avLst>
              <a:gd name="adj" fmla="val 100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40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2720" y="1790299"/>
            <a:ext cx="487680" cy="4876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193280" y="1668379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Computational Demand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Real‑time processing &amp; scalability</a:t>
            </a:r>
            <a:endParaRPr lang="en-US" sz="2800" dirty="0"/>
          </a:p>
        </p:txBody>
      </p:sp>
      <p:sp>
        <p:nvSpPr>
          <p:cNvPr id="9" name="Shape 5"/>
          <p:cNvSpPr/>
          <p:nvPr/>
        </p:nvSpPr>
        <p:spPr>
          <a:xfrm>
            <a:off x="487680" y="2826619"/>
            <a:ext cx="5364480" cy="1219200"/>
          </a:xfrm>
          <a:prstGeom prst="roundRect">
            <a:avLst>
              <a:gd name="adj" fmla="val 100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400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560" y="3131419"/>
            <a:ext cx="487680" cy="48768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41120" y="3009499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Interoperability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Standards &amp; platform integration</a:t>
            </a:r>
            <a:endParaRPr lang="en-US" sz="2800" dirty="0"/>
          </a:p>
        </p:txBody>
      </p:sp>
      <p:sp>
        <p:nvSpPr>
          <p:cNvPr id="12" name="Shape 7"/>
          <p:cNvSpPr/>
          <p:nvPr/>
        </p:nvSpPr>
        <p:spPr>
          <a:xfrm>
            <a:off x="6339840" y="2826619"/>
            <a:ext cx="5364480" cy="1219200"/>
          </a:xfrm>
          <a:prstGeom prst="roundRect">
            <a:avLst>
              <a:gd name="adj" fmla="val 100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400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720" y="3131419"/>
            <a:ext cx="487680" cy="4876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193280" y="3009499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Interpretability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Black‑box AI models &amp; transparency</a:t>
            </a:r>
            <a:endParaRPr lang="en-US" sz="2800" dirty="0"/>
          </a:p>
        </p:txBody>
      </p:sp>
      <p:sp>
        <p:nvSpPr>
          <p:cNvPr id="15" name="Shape 9"/>
          <p:cNvSpPr/>
          <p:nvPr/>
        </p:nvSpPr>
        <p:spPr>
          <a:xfrm>
            <a:off x="487680" y="4167739"/>
            <a:ext cx="5364480" cy="1219200"/>
          </a:xfrm>
          <a:prstGeom prst="roundRect">
            <a:avLst>
              <a:gd name="adj" fmla="val 100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400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560" y="4472539"/>
            <a:ext cx="487680" cy="48768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341120" y="4350619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Inclusivity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Accessible warnings for diverse communities</a:t>
            </a:r>
            <a:endParaRPr lang="en-US" sz="2800" dirty="0"/>
          </a:p>
        </p:txBody>
      </p:sp>
      <p:sp>
        <p:nvSpPr>
          <p:cNvPr id="18" name="Shape 11"/>
          <p:cNvSpPr/>
          <p:nvPr/>
        </p:nvSpPr>
        <p:spPr>
          <a:xfrm>
            <a:off x="6339840" y="4167739"/>
            <a:ext cx="5364480" cy="1219200"/>
          </a:xfrm>
          <a:prstGeom prst="roundRect">
            <a:avLst>
              <a:gd name="adj" fmla="val 10000"/>
            </a:avLst>
          </a:prstGeom>
          <a:solidFill>
            <a:srgbClr val="97B1DF"/>
          </a:solidFill>
          <a:ln w="12700">
            <a:solidFill>
              <a:srgbClr val="97B1DF"/>
            </a:solidFill>
            <a:prstDash val="solid"/>
          </a:ln>
        </p:spPr>
        <p:txBody>
          <a:bodyPr/>
          <a:lstStyle/>
          <a:p>
            <a:endParaRPr sz="400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2720" y="4472539"/>
            <a:ext cx="487680" cy="487680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193280" y="4350619"/>
            <a:ext cx="438912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Behaviour Change
</a:t>
            </a:r>
            <a:r>
              <a:rPr lang="en-US" sz="2000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Immersion alone is not enough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roup 1619">
            <a:extLst>
              <a:ext uri="{FF2B5EF4-FFF2-40B4-BE49-F238E27FC236}">
                <a16:creationId xmlns:a16="http://schemas.microsoft.com/office/drawing/2014/main" id="{BF7B3F9C-AD46-523C-04FF-6164C86CAA4A}"/>
              </a:ext>
            </a:extLst>
          </p:cNvPr>
          <p:cNvGrpSpPr>
            <a:grpSpLocks noChangeAspect="1"/>
          </p:cNvGrpSpPr>
          <p:nvPr/>
        </p:nvGrpSpPr>
        <p:grpSpPr>
          <a:xfrm>
            <a:off x="8476106" y="1529822"/>
            <a:ext cx="3347189" cy="2195219"/>
            <a:chOff x="5104700" y="4566440"/>
            <a:chExt cx="2587592" cy="1697046"/>
          </a:xfrm>
        </p:grpSpPr>
        <p:grpSp>
          <p:nvGrpSpPr>
            <p:cNvPr id="1616" name="Group 1615">
              <a:extLst>
                <a:ext uri="{FF2B5EF4-FFF2-40B4-BE49-F238E27FC236}">
                  <a16:creationId xmlns:a16="http://schemas.microsoft.com/office/drawing/2014/main" id="{07FDC38C-017F-B50F-52D8-FFD13E4897A5}"/>
                </a:ext>
              </a:extLst>
            </p:cNvPr>
            <p:cNvGrpSpPr/>
            <p:nvPr/>
          </p:nvGrpSpPr>
          <p:grpSpPr>
            <a:xfrm>
              <a:off x="5104700" y="4566440"/>
              <a:ext cx="2587592" cy="1697046"/>
              <a:chOff x="4913315" y="4356933"/>
              <a:chExt cx="2587592" cy="1697046"/>
            </a:xfrm>
          </p:grpSpPr>
          <p:grpSp>
            <p:nvGrpSpPr>
              <p:cNvPr id="1599" name="Group 1598">
                <a:extLst>
                  <a:ext uri="{FF2B5EF4-FFF2-40B4-BE49-F238E27FC236}">
                    <a16:creationId xmlns:a16="http://schemas.microsoft.com/office/drawing/2014/main" id="{B51CB753-9B83-3FDE-4555-EBFF167A7DD2}"/>
                  </a:ext>
                </a:extLst>
              </p:cNvPr>
              <p:cNvGrpSpPr/>
              <p:nvPr/>
            </p:nvGrpSpPr>
            <p:grpSpPr>
              <a:xfrm>
                <a:off x="5011695" y="4880427"/>
                <a:ext cx="2109062" cy="925116"/>
                <a:chOff x="5011695" y="4880427"/>
                <a:chExt cx="2109062" cy="925116"/>
              </a:xfrm>
            </p:grpSpPr>
            <p:grpSp>
              <p:nvGrpSpPr>
                <p:cNvPr id="1592" name="Group 1591">
                  <a:extLst>
                    <a:ext uri="{FF2B5EF4-FFF2-40B4-BE49-F238E27FC236}">
                      <a16:creationId xmlns:a16="http://schemas.microsoft.com/office/drawing/2014/main" id="{869C8EA7-9994-ED29-21EE-506D6B95E25D}"/>
                    </a:ext>
                  </a:extLst>
                </p:cNvPr>
                <p:cNvGrpSpPr/>
                <p:nvPr/>
              </p:nvGrpSpPr>
              <p:grpSpPr>
                <a:xfrm>
                  <a:off x="5011695" y="4880427"/>
                  <a:ext cx="2109062" cy="925116"/>
                  <a:chOff x="5035557" y="2939831"/>
                  <a:chExt cx="2109062" cy="925116"/>
                </a:xfrm>
              </p:grpSpPr>
              <p:pic>
                <p:nvPicPr>
                  <p:cNvPr id="1581" name="Picture 1580" descr="A blue square with many dots&#10;&#10;Description automatically generated">
                    <a:extLst>
                      <a:ext uri="{FF2B5EF4-FFF2-40B4-BE49-F238E27FC236}">
                        <a16:creationId xmlns:a16="http://schemas.microsoft.com/office/drawing/2014/main" id="{FAFEDCD1-FADB-79DE-5404-12F65BA731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35557" y="2939831"/>
                    <a:ext cx="2109062" cy="925116"/>
                  </a:xfrm>
                  <a:prstGeom prst="rect">
                    <a:avLst/>
                  </a:prstGeom>
                </p:spPr>
              </p:pic>
              <p:sp>
                <p:nvSpPr>
                  <p:cNvPr id="1583" name="Google Shape;193;p2">
                    <a:extLst>
                      <a:ext uri="{FF2B5EF4-FFF2-40B4-BE49-F238E27FC236}">
                        <a16:creationId xmlns:a16="http://schemas.microsoft.com/office/drawing/2014/main" id="{D10DC12C-8415-E157-2172-5AB2C2A45D03}"/>
                      </a:ext>
                    </a:extLst>
                  </p:cNvPr>
                  <p:cNvSpPr/>
                  <p:nvPr/>
                </p:nvSpPr>
                <p:spPr>
                  <a:xfrm rot="4697343">
                    <a:off x="6502498" y="3242476"/>
                    <a:ext cx="175455" cy="200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93;p2">
                    <a:extLst>
                      <a:ext uri="{FF2B5EF4-FFF2-40B4-BE49-F238E27FC236}">
                        <a16:creationId xmlns:a16="http://schemas.microsoft.com/office/drawing/2014/main" id="{7C875B74-3ED0-C7F4-24C9-19BE7F73331C}"/>
                      </a:ext>
                    </a:extLst>
                  </p:cNvPr>
                  <p:cNvSpPr/>
                  <p:nvPr/>
                </p:nvSpPr>
                <p:spPr>
                  <a:xfrm rot="4697343">
                    <a:off x="5312077" y="3320583"/>
                    <a:ext cx="84984" cy="159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5" name="Google Shape;193;p2">
                    <a:extLst>
                      <a:ext uri="{FF2B5EF4-FFF2-40B4-BE49-F238E27FC236}">
                        <a16:creationId xmlns:a16="http://schemas.microsoft.com/office/drawing/2014/main" id="{F099DEAC-F042-8222-822A-47872E1EB39C}"/>
                      </a:ext>
                    </a:extLst>
                  </p:cNvPr>
                  <p:cNvSpPr/>
                  <p:nvPr/>
                </p:nvSpPr>
                <p:spPr>
                  <a:xfrm rot="4697343">
                    <a:off x="5751706" y="3036583"/>
                    <a:ext cx="559974" cy="804162"/>
                  </a:xfrm>
                  <a:custGeom>
                    <a:avLst/>
                    <a:gdLst>
                      <a:gd name="connsiteX0" fmla="*/ 583913 w 758945"/>
                      <a:gd name="connsiteY0" fmla="*/ 16438 h 894325"/>
                      <a:gd name="connsiteX1" fmla="*/ 755363 w 758945"/>
                      <a:gd name="connsiteY1" fmla="*/ 149788 h 894325"/>
                      <a:gd name="connsiteX2" fmla="*/ 650588 w 758945"/>
                      <a:gd name="connsiteY2" fmla="*/ 826063 h 894325"/>
                      <a:gd name="connsiteX3" fmla="*/ 117188 w 758945"/>
                      <a:gd name="connsiteY3" fmla="*/ 835588 h 894325"/>
                      <a:gd name="connsiteX4" fmla="*/ 2888 w 758945"/>
                      <a:gd name="connsiteY4" fmla="*/ 511738 h 894325"/>
                      <a:gd name="connsiteX5" fmla="*/ 281451 w 758945"/>
                      <a:gd name="connsiteY5" fmla="*/ 58525 h 894325"/>
                      <a:gd name="connsiteX6" fmla="*/ 583913 w 758945"/>
                      <a:gd name="connsiteY6" fmla="*/ 16438 h 894325"/>
                      <a:gd name="connsiteX0" fmla="*/ 504074 w 679106"/>
                      <a:gd name="connsiteY0" fmla="*/ 8507 h 895145"/>
                      <a:gd name="connsiteX1" fmla="*/ 675524 w 679106"/>
                      <a:gd name="connsiteY1" fmla="*/ 141857 h 895145"/>
                      <a:gd name="connsiteX2" fmla="*/ 570749 w 679106"/>
                      <a:gd name="connsiteY2" fmla="*/ 818132 h 895145"/>
                      <a:gd name="connsiteX3" fmla="*/ 37349 w 679106"/>
                      <a:gd name="connsiteY3" fmla="*/ 827657 h 895145"/>
                      <a:gd name="connsiteX4" fmla="*/ 51406 w 679106"/>
                      <a:gd name="connsiteY4" fmla="*/ 350237 h 895145"/>
                      <a:gd name="connsiteX5" fmla="*/ 201612 w 679106"/>
                      <a:gd name="connsiteY5" fmla="*/ 50594 h 895145"/>
                      <a:gd name="connsiteX6" fmla="*/ 504074 w 679106"/>
                      <a:gd name="connsiteY6" fmla="*/ 8507 h 895145"/>
                      <a:gd name="connsiteX0" fmla="*/ 455625 w 629415"/>
                      <a:gd name="connsiteY0" fmla="*/ 8507 h 860709"/>
                      <a:gd name="connsiteX1" fmla="*/ 627075 w 629415"/>
                      <a:gd name="connsiteY1" fmla="*/ 141857 h 860709"/>
                      <a:gd name="connsiteX2" fmla="*/ 522300 w 629415"/>
                      <a:gd name="connsiteY2" fmla="*/ 818132 h 860709"/>
                      <a:gd name="connsiteX3" fmla="*/ 96309 w 629415"/>
                      <a:gd name="connsiteY3" fmla="*/ 742578 h 860709"/>
                      <a:gd name="connsiteX4" fmla="*/ 2957 w 629415"/>
                      <a:gd name="connsiteY4" fmla="*/ 350237 h 860709"/>
                      <a:gd name="connsiteX5" fmla="*/ 153163 w 629415"/>
                      <a:gd name="connsiteY5" fmla="*/ 50594 h 860709"/>
                      <a:gd name="connsiteX6" fmla="*/ 455625 w 629415"/>
                      <a:gd name="connsiteY6" fmla="*/ 8507 h 860709"/>
                      <a:gd name="connsiteX0" fmla="*/ 454402 w 627206"/>
                      <a:gd name="connsiteY0" fmla="*/ 8507 h 863370"/>
                      <a:gd name="connsiteX1" fmla="*/ 625852 w 627206"/>
                      <a:gd name="connsiteY1" fmla="*/ 141857 h 863370"/>
                      <a:gd name="connsiteX2" fmla="*/ 366570 w 627206"/>
                      <a:gd name="connsiteY2" fmla="*/ 821402 h 863370"/>
                      <a:gd name="connsiteX3" fmla="*/ 95086 w 627206"/>
                      <a:gd name="connsiteY3" fmla="*/ 742578 h 863370"/>
                      <a:gd name="connsiteX4" fmla="*/ 1734 w 627206"/>
                      <a:gd name="connsiteY4" fmla="*/ 350237 h 863370"/>
                      <a:gd name="connsiteX5" fmla="*/ 151940 w 627206"/>
                      <a:gd name="connsiteY5" fmla="*/ 50594 h 863370"/>
                      <a:gd name="connsiteX6" fmla="*/ 454402 w 627206"/>
                      <a:gd name="connsiteY6" fmla="*/ 8507 h 863370"/>
                      <a:gd name="connsiteX0" fmla="*/ 454402 w 544803"/>
                      <a:gd name="connsiteY0" fmla="*/ 32930 h 863724"/>
                      <a:gd name="connsiteX1" fmla="*/ 541615 w 544803"/>
                      <a:gd name="connsiteY1" fmla="*/ 496013 h 863724"/>
                      <a:gd name="connsiteX2" fmla="*/ 366570 w 544803"/>
                      <a:gd name="connsiteY2" fmla="*/ 845825 h 863724"/>
                      <a:gd name="connsiteX3" fmla="*/ 95086 w 544803"/>
                      <a:gd name="connsiteY3" fmla="*/ 767001 h 863724"/>
                      <a:gd name="connsiteX4" fmla="*/ 1734 w 544803"/>
                      <a:gd name="connsiteY4" fmla="*/ 374660 h 863724"/>
                      <a:gd name="connsiteX5" fmla="*/ 151940 w 544803"/>
                      <a:gd name="connsiteY5" fmla="*/ 75017 h 863724"/>
                      <a:gd name="connsiteX6" fmla="*/ 454402 w 544803"/>
                      <a:gd name="connsiteY6" fmla="*/ 32930 h 863724"/>
                      <a:gd name="connsiteX0" fmla="*/ 448111 w 544163"/>
                      <a:gd name="connsiteY0" fmla="*/ 65138 h 813402"/>
                      <a:gd name="connsiteX1" fmla="*/ 541615 w 544163"/>
                      <a:gd name="connsiteY1" fmla="*/ 445691 h 813402"/>
                      <a:gd name="connsiteX2" fmla="*/ 366570 w 544163"/>
                      <a:gd name="connsiteY2" fmla="*/ 795503 h 813402"/>
                      <a:gd name="connsiteX3" fmla="*/ 95086 w 544163"/>
                      <a:gd name="connsiteY3" fmla="*/ 716679 h 813402"/>
                      <a:gd name="connsiteX4" fmla="*/ 1734 w 544163"/>
                      <a:gd name="connsiteY4" fmla="*/ 324338 h 813402"/>
                      <a:gd name="connsiteX5" fmla="*/ 151940 w 544163"/>
                      <a:gd name="connsiteY5" fmla="*/ 24695 h 813402"/>
                      <a:gd name="connsiteX6" fmla="*/ 448111 w 544163"/>
                      <a:gd name="connsiteY6" fmla="*/ 65138 h 813402"/>
                      <a:gd name="connsiteX0" fmla="*/ 448111 w 544163"/>
                      <a:gd name="connsiteY0" fmla="*/ 65138 h 813402"/>
                      <a:gd name="connsiteX1" fmla="*/ 541615 w 544163"/>
                      <a:gd name="connsiteY1" fmla="*/ 445691 h 813402"/>
                      <a:gd name="connsiteX2" fmla="*/ 366570 w 544163"/>
                      <a:gd name="connsiteY2" fmla="*/ 795503 h 813402"/>
                      <a:gd name="connsiteX3" fmla="*/ 95086 w 544163"/>
                      <a:gd name="connsiteY3" fmla="*/ 716679 h 813402"/>
                      <a:gd name="connsiteX4" fmla="*/ 1734 w 544163"/>
                      <a:gd name="connsiteY4" fmla="*/ 324338 h 813402"/>
                      <a:gd name="connsiteX5" fmla="*/ 151940 w 544163"/>
                      <a:gd name="connsiteY5" fmla="*/ 24695 h 813402"/>
                      <a:gd name="connsiteX6" fmla="*/ 448111 w 544163"/>
                      <a:gd name="connsiteY6" fmla="*/ 65138 h 813402"/>
                      <a:gd name="connsiteX0" fmla="*/ 448111 w 544163"/>
                      <a:gd name="connsiteY0" fmla="*/ 54518 h 802782"/>
                      <a:gd name="connsiteX1" fmla="*/ 541615 w 544163"/>
                      <a:gd name="connsiteY1" fmla="*/ 435071 h 802782"/>
                      <a:gd name="connsiteX2" fmla="*/ 366570 w 544163"/>
                      <a:gd name="connsiteY2" fmla="*/ 784883 h 802782"/>
                      <a:gd name="connsiteX3" fmla="*/ 95086 w 544163"/>
                      <a:gd name="connsiteY3" fmla="*/ 706059 h 802782"/>
                      <a:gd name="connsiteX4" fmla="*/ 1734 w 544163"/>
                      <a:gd name="connsiteY4" fmla="*/ 313718 h 802782"/>
                      <a:gd name="connsiteX5" fmla="*/ 151940 w 544163"/>
                      <a:gd name="connsiteY5" fmla="*/ 14075 h 802782"/>
                      <a:gd name="connsiteX6" fmla="*/ 448111 w 544163"/>
                      <a:gd name="connsiteY6" fmla="*/ 54518 h 802782"/>
                      <a:gd name="connsiteX0" fmla="*/ 448111 w 544163"/>
                      <a:gd name="connsiteY0" fmla="*/ 54518 h 802782"/>
                      <a:gd name="connsiteX1" fmla="*/ 541615 w 544163"/>
                      <a:gd name="connsiteY1" fmla="*/ 435071 h 802782"/>
                      <a:gd name="connsiteX2" fmla="*/ 366570 w 544163"/>
                      <a:gd name="connsiteY2" fmla="*/ 784883 h 802782"/>
                      <a:gd name="connsiteX3" fmla="*/ 95086 w 544163"/>
                      <a:gd name="connsiteY3" fmla="*/ 706059 h 802782"/>
                      <a:gd name="connsiteX4" fmla="*/ 1734 w 544163"/>
                      <a:gd name="connsiteY4" fmla="*/ 313718 h 802782"/>
                      <a:gd name="connsiteX5" fmla="*/ 151940 w 544163"/>
                      <a:gd name="connsiteY5" fmla="*/ 14075 h 802782"/>
                      <a:gd name="connsiteX6" fmla="*/ 448111 w 544163"/>
                      <a:gd name="connsiteY6" fmla="*/ 54518 h 802782"/>
                      <a:gd name="connsiteX0" fmla="*/ 448111 w 544163"/>
                      <a:gd name="connsiteY0" fmla="*/ 41831 h 790095"/>
                      <a:gd name="connsiteX1" fmla="*/ 541615 w 544163"/>
                      <a:gd name="connsiteY1" fmla="*/ 422384 h 790095"/>
                      <a:gd name="connsiteX2" fmla="*/ 366570 w 544163"/>
                      <a:gd name="connsiteY2" fmla="*/ 772196 h 790095"/>
                      <a:gd name="connsiteX3" fmla="*/ 95086 w 544163"/>
                      <a:gd name="connsiteY3" fmla="*/ 693372 h 790095"/>
                      <a:gd name="connsiteX4" fmla="*/ 1734 w 544163"/>
                      <a:gd name="connsiteY4" fmla="*/ 301031 h 790095"/>
                      <a:gd name="connsiteX5" fmla="*/ 151940 w 544163"/>
                      <a:gd name="connsiteY5" fmla="*/ 1388 h 790095"/>
                      <a:gd name="connsiteX6" fmla="*/ 448111 w 544163"/>
                      <a:gd name="connsiteY6" fmla="*/ 41831 h 790095"/>
                      <a:gd name="connsiteX0" fmla="*/ 448111 w 544163"/>
                      <a:gd name="connsiteY0" fmla="*/ 41831 h 790095"/>
                      <a:gd name="connsiteX1" fmla="*/ 541615 w 544163"/>
                      <a:gd name="connsiteY1" fmla="*/ 422384 h 790095"/>
                      <a:gd name="connsiteX2" fmla="*/ 366570 w 544163"/>
                      <a:gd name="connsiteY2" fmla="*/ 772196 h 790095"/>
                      <a:gd name="connsiteX3" fmla="*/ 95086 w 544163"/>
                      <a:gd name="connsiteY3" fmla="*/ 693372 h 790095"/>
                      <a:gd name="connsiteX4" fmla="*/ 1734 w 544163"/>
                      <a:gd name="connsiteY4" fmla="*/ 301031 h 790095"/>
                      <a:gd name="connsiteX5" fmla="*/ 151940 w 544163"/>
                      <a:gd name="connsiteY5" fmla="*/ 1388 h 790095"/>
                      <a:gd name="connsiteX6" fmla="*/ 448111 w 544163"/>
                      <a:gd name="connsiteY6" fmla="*/ 41831 h 790095"/>
                      <a:gd name="connsiteX0" fmla="*/ 448111 w 544163"/>
                      <a:gd name="connsiteY0" fmla="*/ 41831 h 790095"/>
                      <a:gd name="connsiteX1" fmla="*/ 541615 w 544163"/>
                      <a:gd name="connsiteY1" fmla="*/ 422384 h 790095"/>
                      <a:gd name="connsiteX2" fmla="*/ 366570 w 544163"/>
                      <a:gd name="connsiteY2" fmla="*/ 772196 h 790095"/>
                      <a:gd name="connsiteX3" fmla="*/ 95086 w 544163"/>
                      <a:gd name="connsiteY3" fmla="*/ 693372 h 790095"/>
                      <a:gd name="connsiteX4" fmla="*/ 1734 w 544163"/>
                      <a:gd name="connsiteY4" fmla="*/ 301031 h 790095"/>
                      <a:gd name="connsiteX5" fmla="*/ 151940 w 544163"/>
                      <a:gd name="connsiteY5" fmla="*/ 1388 h 790095"/>
                      <a:gd name="connsiteX6" fmla="*/ 448111 w 544163"/>
                      <a:gd name="connsiteY6" fmla="*/ 41831 h 790095"/>
                      <a:gd name="connsiteX0" fmla="*/ 446377 w 542429"/>
                      <a:gd name="connsiteY0" fmla="*/ 41831 h 790095"/>
                      <a:gd name="connsiteX1" fmla="*/ 539881 w 542429"/>
                      <a:gd name="connsiteY1" fmla="*/ 422384 h 790095"/>
                      <a:gd name="connsiteX2" fmla="*/ 364836 w 542429"/>
                      <a:gd name="connsiteY2" fmla="*/ 772196 h 790095"/>
                      <a:gd name="connsiteX3" fmla="*/ 93352 w 542429"/>
                      <a:gd name="connsiteY3" fmla="*/ 693372 h 790095"/>
                      <a:gd name="connsiteX4" fmla="*/ 0 w 542429"/>
                      <a:gd name="connsiteY4" fmla="*/ 301031 h 790095"/>
                      <a:gd name="connsiteX5" fmla="*/ 150206 w 542429"/>
                      <a:gd name="connsiteY5" fmla="*/ 1388 h 790095"/>
                      <a:gd name="connsiteX6" fmla="*/ 446377 w 542429"/>
                      <a:gd name="connsiteY6" fmla="*/ 41831 h 790095"/>
                      <a:gd name="connsiteX0" fmla="*/ 454206 w 550258"/>
                      <a:gd name="connsiteY0" fmla="*/ 41831 h 785126"/>
                      <a:gd name="connsiteX1" fmla="*/ 547710 w 550258"/>
                      <a:gd name="connsiteY1" fmla="*/ 422384 h 785126"/>
                      <a:gd name="connsiteX2" fmla="*/ 372665 w 550258"/>
                      <a:gd name="connsiteY2" fmla="*/ 772196 h 785126"/>
                      <a:gd name="connsiteX3" fmla="*/ 101181 w 550258"/>
                      <a:gd name="connsiteY3" fmla="*/ 693372 h 785126"/>
                      <a:gd name="connsiteX4" fmla="*/ 7829 w 550258"/>
                      <a:gd name="connsiteY4" fmla="*/ 301031 h 785126"/>
                      <a:gd name="connsiteX5" fmla="*/ 158035 w 550258"/>
                      <a:gd name="connsiteY5" fmla="*/ 1388 h 785126"/>
                      <a:gd name="connsiteX6" fmla="*/ 454206 w 550258"/>
                      <a:gd name="connsiteY6" fmla="*/ 41831 h 785126"/>
                      <a:gd name="connsiteX0" fmla="*/ 454206 w 550258"/>
                      <a:gd name="connsiteY0" fmla="*/ 41831 h 785126"/>
                      <a:gd name="connsiteX1" fmla="*/ 547710 w 550258"/>
                      <a:gd name="connsiteY1" fmla="*/ 422384 h 785126"/>
                      <a:gd name="connsiteX2" fmla="*/ 372665 w 550258"/>
                      <a:gd name="connsiteY2" fmla="*/ 772196 h 785126"/>
                      <a:gd name="connsiteX3" fmla="*/ 101181 w 550258"/>
                      <a:gd name="connsiteY3" fmla="*/ 693372 h 785126"/>
                      <a:gd name="connsiteX4" fmla="*/ 7829 w 550258"/>
                      <a:gd name="connsiteY4" fmla="*/ 301031 h 785126"/>
                      <a:gd name="connsiteX5" fmla="*/ 158035 w 550258"/>
                      <a:gd name="connsiteY5" fmla="*/ 1388 h 785126"/>
                      <a:gd name="connsiteX6" fmla="*/ 454206 w 550258"/>
                      <a:gd name="connsiteY6" fmla="*/ 41831 h 785126"/>
                      <a:gd name="connsiteX0" fmla="*/ 446377 w 542429"/>
                      <a:gd name="connsiteY0" fmla="*/ 41831 h 785126"/>
                      <a:gd name="connsiteX1" fmla="*/ 539881 w 542429"/>
                      <a:gd name="connsiteY1" fmla="*/ 422384 h 785126"/>
                      <a:gd name="connsiteX2" fmla="*/ 364836 w 542429"/>
                      <a:gd name="connsiteY2" fmla="*/ 772196 h 785126"/>
                      <a:gd name="connsiteX3" fmla="*/ 93352 w 542429"/>
                      <a:gd name="connsiteY3" fmla="*/ 693372 h 785126"/>
                      <a:gd name="connsiteX4" fmla="*/ 0 w 542429"/>
                      <a:gd name="connsiteY4" fmla="*/ 301031 h 785126"/>
                      <a:gd name="connsiteX5" fmla="*/ 150206 w 542429"/>
                      <a:gd name="connsiteY5" fmla="*/ 1388 h 785126"/>
                      <a:gd name="connsiteX6" fmla="*/ 446377 w 542429"/>
                      <a:gd name="connsiteY6" fmla="*/ 41831 h 785126"/>
                      <a:gd name="connsiteX0" fmla="*/ 446377 w 542429"/>
                      <a:gd name="connsiteY0" fmla="*/ 41831 h 785126"/>
                      <a:gd name="connsiteX1" fmla="*/ 539881 w 542429"/>
                      <a:gd name="connsiteY1" fmla="*/ 422384 h 785126"/>
                      <a:gd name="connsiteX2" fmla="*/ 364836 w 542429"/>
                      <a:gd name="connsiteY2" fmla="*/ 772196 h 785126"/>
                      <a:gd name="connsiteX3" fmla="*/ 93352 w 542429"/>
                      <a:gd name="connsiteY3" fmla="*/ 693372 h 785126"/>
                      <a:gd name="connsiteX4" fmla="*/ 0 w 542429"/>
                      <a:gd name="connsiteY4" fmla="*/ 301031 h 785126"/>
                      <a:gd name="connsiteX5" fmla="*/ 150206 w 542429"/>
                      <a:gd name="connsiteY5" fmla="*/ 1388 h 785126"/>
                      <a:gd name="connsiteX6" fmla="*/ 446377 w 542429"/>
                      <a:gd name="connsiteY6" fmla="*/ 41831 h 785126"/>
                      <a:gd name="connsiteX0" fmla="*/ 446377 w 542429"/>
                      <a:gd name="connsiteY0" fmla="*/ 41831 h 785126"/>
                      <a:gd name="connsiteX1" fmla="*/ 539881 w 542429"/>
                      <a:gd name="connsiteY1" fmla="*/ 422384 h 785126"/>
                      <a:gd name="connsiteX2" fmla="*/ 364836 w 542429"/>
                      <a:gd name="connsiteY2" fmla="*/ 772196 h 785126"/>
                      <a:gd name="connsiteX3" fmla="*/ 93352 w 542429"/>
                      <a:gd name="connsiteY3" fmla="*/ 693372 h 785126"/>
                      <a:gd name="connsiteX4" fmla="*/ 0 w 542429"/>
                      <a:gd name="connsiteY4" fmla="*/ 301031 h 785126"/>
                      <a:gd name="connsiteX5" fmla="*/ 150206 w 542429"/>
                      <a:gd name="connsiteY5" fmla="*/ 1388 h 785126"/>
                      <a:gd name="connsiteX6" fmla="*/ 446377 w 542429"/>
                      <a:gd name="connsiteY6" fmla="*/ 41831 h 785126"/>
                      <a:gd name="connsiteX0" fmla="*/ 427470 w 523522"/>
                      <a:gd name="connsiteY0" fmla="*/ 41831 h 785126"/>
                      <a:gd name="connsiteX1" fmla="*/ 520974 w 523522"/>
                      <a:gd name="connsiteY1" fmla="*/ 422384 h 785126"/>
                      <a:gd name="connsiteX2" fmla="*/ 345929 w 523522"/>
                      <a:gd name="connsiteY2" fmla="*/ 772196 h 785126"/>
                      <a:gd name="connsiteX3" fmla="*/ 74445 w 523522"/>
                      <a:gd name="connsiteY3" fmla="*/ 693372 h 785126"/>
                      <a:gd name="connsiteX4" fmla="*/ 77 w 523522"/>
                      <a:gd name="connsiteY4" fmla="*/ 638765 h 785126"/>
                      <a:gd name="connsiteX5" fmla="*/ 131299 w 523522"/>
                      <a:gd name="connsiteY5" fmla="*/ 1388 h 785126"/>
                      <a:gd name="connsiteX6" fmla="*/ 427470 w 523522"/>
                      <a:gd name="connsiteY6" fmla="*/ 41831 h 785126"/>
                      <a:gd name="connsiteX0" fmla="*/ 455138 w 551190"/>
                      <a:gd name="connsiteY0" fmla="*/ 41831 h 787773"/>
                      <a:gd name="connsiteX1" fmla="*/ 548642 w 551190"/>
                      <a:gd name="connsiteY1" fmla="*/ 422384 h 787773"/>
                      <a:gd name="connsiteX2" fmla="*/ 373597 w 551190"/>
                      <a:gd name="connsiteY2" fmla="*/ 772196 h 787773"/>
                      <a:gd name="connsiteX3" fmla="*/ 45954 w 551190"/>
                      <a:gd name="connsiteY3" fmla="*/ 714422 h 787773"/>
                      <a:gd name="connsiteX4" fmla="*/ 27745 w 551190"/>
                      <a:gd name="connsiteY4" fmla="*/ 638765 h 787773"/>
                      <a:gd name="connsiteX5" fmla="*/ 158967 w 551190"/>
                      <a:gd name="connsiteY5" fmla="*/ 1388 h 787773"/>
                      <a:gd name="connsiteX6" fmla="*/ 455138 w 551190"/>
                      <a:gd name="connsiteY6" fmla="*/ 41831 h 787773"/>
                      <a:gd name="connsiteX0" fmla="*/ 427393 w 523445"/>
                      <a:gd name="connsiteY0" fmla="*/ 41831 h 787773"/>
                      <a:gd name="connsiteX1" fmla="*/ 520897 w 523445"/>
                      <a:gd name="connsiteY1" fmla="*/ 422384 h 787773"/>
                      <a:gd name="connsiteX2" fmla="*/ 345852 w 523445"/>
                      <a:gd name="connsiteY2" fmla="*/ 772196 h 787773"/>
                      <a:gd name="connsiteX3" fmla="*/ 18209 w 523445"/>
                      <a:gd name="connsiteY3" fmla="*/ 714422 h 787773"/>
                      <a:gd name="connsiteX4" fmla="*/ 0 w 523445"/>
                      <a:gd name="connsiteY4" fmla="*/ 638765 h 787773"/>
                      <a:gd name="connsiteX5" fmla="*/ 131222 w 523445"/>
                      <a:gd name="connsiteY5" fmla="*/ 1388 h 787773"/>
                      <a:gd name="connsiteX6" fmla="*/ 427393 w 523445"/>
                      <a:gd name="connsiteY6" fmla="*/ 41831 h 787773"/>
                      <a:gd name="connsiteX0" fmla="*/ 427393 w 523445"/>
                      <a:gd name="connsiteY0" fmla="*/ 41831 h 787773"/>
                      <a:gd name="connsiteX1" fmla="*/ 520897 w 523445"/>
                      <a:gd name="connsiteY1" fmla="*/ 422384 h 787773"/>
                      <a:gd name="connsiteX2" fmla="*/ 345852 w 523445"/>
                      <a:gd name="connsiteY2" fmla="*/ 772196 h 787773"/>
                      <a:gd name="connsiteX3" fmla="*/ 18209 w 523445"/>
                      <a:gd name="connsiteY3" fmla="*/ 714422 h 787773"/>
                      <a:gd name="connsiteX4" fmla="*/ 0 w 523445"/>
                      <a:gd name="connsiteY4" fmla="*/ 638765 h 787773"/>
                      <a:gd name="connsiteX5" fmla="*/ 131222 w 523445"/>
                      <a:gd name="connsiteY5" fmla="*/ 1388 h 787773"/>
                      <a:gd name="connsiteX6" fmla="*/ 427393 w 523445"/>
                      <a:gd name="connsiteY6" fmla="*/ 41831 h 787773"/>
                      <a:gd name="connsiteX0" fmla="*/ 427393 w 523445"/>
                      <a:gd name="connsiteY0" fmla="*/ 34833 h 780775"/>
                      <a:gd name="connsiteX1" fmla="*/ 520897 w 523445"/>
                      <a:gd name="connsiteY1" fmla="*/ 415386 h 780775"/>
                      <a:gd name="connsiteX2" fmla="*/ 345852 w 523445"/>
                      <a:gd name="connsiteY2" fmla="*/ 765198 h 780775"/>
                      <a:gd name="connsiteX3" fmla="*/ 18209 w 523445"/>
                      <a:gd name="connsiteY3" fmla="*/ 707424 h 780775"/>
                      <a:gd name="connsiteX4" fmla="*/ 0 w 523445"/>
                      <a:gd name="connsiteY4" fmla="*/ 631767 h 780775"/>
                      <a:gd name="connsiteX5" fmla="*/ 396458 w 523445"/>
                      <a:gd name="connsiteY5" fmla="*/ 1686 h 780775"/>
                      <a:gd name="connsiteX6" fmla="*/ 427393 w 523445"/>
                      <a:gd name="connsiteY6" fmla="*/ 34833 h 780775"/>
                      <a:gd name="connsiteX0" fmla="*/ 444879 w 525576"/>
                      <a:gd name="connsiteY0" fmla="*/ 84211 h 779766"/>
                      <a:gd name="connsiteX1" fmla="*/ 520897 w 525576"/>
                      <a:gd name="connsiteY1" fmla="*/ 414377 h 779766"/>
                      <a:gd name="connsiteX2" fmla="*/ 345852 w 525576"/>
                      <a:gd name="connsiteY2" fmla="*/ 764189 h 779766"/>
                      <a:gd name="connsiteX3" fmla="*/ 18209 w 525576"/>
                      <a:gd name="connsiteY3" fmla="*/ 706415 h 779766"/>
                      <a:gd name="connsiteX4" fmla="*/ 0 w 525576"/>
                      <a:gd name="connsiteY4" fmla="*/ 630758 h 779766"/>
                      <a:gd name="connsiteX5" fmla="*/ 396458 w 525576"/>
                      <a:gd name="connsiteY5" fmla="*/ 677 h 779766"/>
                      <a:gd name="connsiteX6" fmla="*/ 444879 w 525576"/>
                      <a:gd name="connsiteY6" fmla="*/ 84211 h 779766"/>
                      <a:gd name="connsiteX0" fmla="*/ 444879 w 525576"/>
                      <a:gd name="connsiteY0" fmla="*/ 76385 h 771940"/>
                      <a:gd name="connsiteX1" fmla="*/ 520897 w 525576"/>
                      <a:gd name="connsiteY1" fmla="*/ 406551 h 771940"/>
                      <a:gd name="connsiteX2" fmla="*/ 345852 w 525576"/>
                      <a:gd name="connsiteY2" fmla="*/ 756363 h 771940"/>
                      <a:gd name="connsiteX3" fmla="*/ 18209 w 525576"/>
                      <a:gd name="connsiteY3" fmla="*/ 698589 h 771940"/>
                      <a:gd name="connsiteX4" fmla="*/ 0 w 525576"/>
                      <a:gd name="connsiteY4" fmla="*/ 622932 h 771940"/>
                      <a:gd name="connsiteX5" fmla="*/ 422009 w 525576"/>
                      <a:gd name="connsiteY5" fmla="*/ 747 h 771940"/>
                      <a:gd name="connsiteX6" fmla="*/ 444879 w 525576"/>
                      <a:gd name="connsiteY6" fmla="*/ 76385 h 771940"/>
                      <a:gd name="connsiteX0" fmla="*/ 444879 w 525576"/>
                      <a:gd name="connsiteY0" fmla="*/ 75638 h 771193"/>
                      <a:gd name="connsiteX1" fmla="*/ 520897 w 525576"/>
                      <a:gd name="connsiteY1" fmla="*/ 405804 h 771193"/>
                      <a:gd name="connsiteX2" fmla="*/ 345852 w 525576"/>
                      <a:gd name="connsiteY2" fmla="*/ 755616 h 771193"/>
                      <a:gd name="connsiteX3" fmla="*/ 18209 w 525576"/>
                      <a:gd name="connsiteY3" fmla="*/ 697842 h 771193"/>
                      <a:gd name="connsiteX4" fmla="*/ 0 w 525576"/>
                      <a:gd name="connsiteY4" fmla="*/ 622185 h 771193"/>
                      <a:gd name="connsiteX5" fmla="*/ 422009 w 525576"/>
                      <a:gd name="connsiteY5" fmla="*/ 0 h 771193"/>
                      <a:gd name="connsiteX6" fmla="*/ 444879 w 525576"/>
                      <a:gd name="connsiteY6" fmla="*/ 75638 h 771193"/>
                      <a:gd name="connsiteX0" fmla="*/ 444879 w 525576"/>
                      <a:gd name="connsiteY0" fmla="*/ 75638 h 771193"/>
                      <a:gd name="connsiteX1" fmla="*/ 520897 w 525576"/>
                      <a:gd name="connsiteY1" fmla="*/ 405804 h 771193"/>
                      <a:gd name="connsiteX2" fmla="*/ 345852 w 525576"/>
                      <a:gd name="connsiteY2" fmla="*/ 755616 h 771193"/>
                      <a:gd name="connsiteX3" fmla="*/ 18209 w 525576"/>
                      <a:gd name="connsiteY3" fmla="*/ 697842 h 771193"/>
                      <a:gd name="connsiteX4" fmla="*/ 0 w 525576"/>
                      <a:gd name="connsiteY4" fmla="*/ 622185 h 771193"/>
                      <a:gd name="connsiteX5" fmla="*/ 422009 w 525576"/>
                      <a:gd name="connsiteY5" fmla="*/ 0 h 771193"/>
                      <a:gd name="connsiteX6" fmla="*/ 444879 w 525576"/>
                      <a:gd name="connsiteY6" fmla="*/ 75638 h 771193"/>
                      <a:gd name="connsiteX0" fmla="*/ 444879 w 521813"/>
                      <a:gd name="connsiteY0" fmla="*/ 75638 h 771193"/>
                      <a:gd name="connsiteX1" fmla="*/ 520897 w 521813"/>
                      <a:gd name="connsiteY1" fmla="*/ 405804 h 771193"/>
                      <a:gd name="connsiteX2" fmla="*/ 345852 w 521813"/>
                      <a:gd name="connsiteY2" fmla="*/ 755616 h 771193"/>
                      <a:gd name="connsiteX3" fmla="*/ 18209 w 521813"/>
                      <a:gd name="connsiteY3" fmla="*/ 697842 h 771193"/>
                      <a:gd name="connsiteX4" fmla="*/ 0 w 521813"/>
                      <a:gd name="connsiteY4" fmla="*/ 622185 h 771193"/>
                      <a:gd name="connsiteX5" fmla="*/ 422009 w 521813"/>
                      <a:gd name="connsiteY5" fmla="*/ 0 h 771193"/>
                      <a:gd name="connsiteX6" fmla="*/ 444879 w 521813"/>
                      <a:gd name="connsiteY6" fmla="*/ 75638 h 771193"/>
                      <a:gd name="connsiteX0" fmla="*/ 444879 w 444879"/>
                      <a:gd name="connsiteY0" fmla="*/ 75638 h 771193"/>
                      <a:gd name="connsiteX1" fmla="*/ 345852 w 444879"/>
                      <a:gd name="connsiteY1" fmla="*/ 755616 h 771193"/>
                      <a:gd name="connsiteX2" fmla="*/ 18209 w 444879"/>
                      <a:gd name="connsiteY2" fmla="*/ 697842 h 771193"/>
                      <a:gd name="connsiteX3" fmla="*/ 0 w 444879"/>
                      <a:gd name="connsiteY3" fmla="*/ 622185 h 771193"/>
                      <a:gd name="connsiteX4" fmla="*/ 422009 w 444879"/>
                      <a:gd name="connsiteY4" fmla="*/ 0 h 771193"/>
                      <a:gd name="connsiteX5" fmla="*/ 444879 w 444879"/>
                      <a:gd name="connsiteY5" fmla="*/ 75638 h 771193"/>
                      <a:gd name="connsiteX0" fmla="*/ 444879 w 444879"/>
                      <a:gd name="connsiteY0" fmla="*/ 75638 h 697842"/>
                      <a:gd name="connsiteX1" fmla="*/ 18209 w 444879"/>
                      <a:gd name="connsiteY1" fmla="*/ 697842 h 697842"/>
                      <a:gd name="connsiteX2" fmla="*/ 0 w 444879"/>
                      <a:gd name="connsiteY2" fmla="*/ 622185 h 697842"/>
                      <a:gd name="connsiteX3" fmla="*/ 422009 w 444879"/>
                      <a:gd name="connsiteY3" fmla="*/ 0 h 697842"/>
                      <a:gd name="connsiteX4" fmla="*/ 444879 w 444879"/>
                      <a:gd name="connsiteY4" fmla="*/ 75638 h 697842"/>
                      <a:gd name="connsiteX0" fmla="*/ 444879 w 444879"/>
                      <a:gd name="connsiteY0" fmla="*/ 75638 h 697842"/>
                      <a:gd name="connsiteX1" fmla="*/ 18209 w 444879"/>
                      <a:gd name="connsiteY1" fmla="*/ 697842 h 697842"/>
                      <a:gd name="connsiteX2" fmla="*/ 0 w 444879"/>
                      <a:gd name="connsiteY2" fmla="*/ 622185 h 697842"/>
                      <a:gd name="connsiteX3" fmla="*/ 422009 w 444879"/>
                      <a:gd name="connsiteY3" fmla="*/ 0 h 697842"/>
                      <a:gd name="connsiteX4" fmla="*/ 444879 w 444879"/>
                      <a:gd name="connsiteY4" fmla="*/ 75638 h 697842"/>
                      <a:gd name="connsiteX0" fmla="*/ 444879 w 444879"/>
                      <a:gd name="connsiteY0" fmla="*/ 75638 h 697842"/>
                      <a:gd name="connsiteX1" fmla="*/ 18209 w 444879"/>
                      <a:gd name="connsiteY1" fmla="*/ 697842 h 697842"/>
                      <a:gd name="connsiteX2" fmla="*/ 0 w 444879"/>
                      <a:gd name="connsiteY2" fmla="*/ 622185 h 697842"/>
                      <a:gd name="connsiteX3" fmla="*/ 422009 w 444879"/>
                      <a:gd name="connsiteY3" fmla="*/ 0 h 697842"/>
                      <a:gd name="connsiteX4" fmla="*/ 444879 w 444879"/>
                      <a:gd name="connsiteY4" fmla="*/ 75638 h 697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79" h="697842" extrusionOk="0">
                        <a:moveTo>
                          <a:pt x="444879" y="75638"/>
                        </a:moveTo>
                        <a:cubicBezTo>
                          <a:pt x="300072" y="244037"/>
                          <a:pt x="114310" y="480881"/>
                          <a:pt x="18209" y="697842"/>
                        </a:cubicBezTo>
                        <a:cubicBezTo>
                          <a:pt x="9382" y="650279"/>
                          <a:pt x="13535" y="715376"/>
                          <a:pt x="0" y="622185"/>
                        </a:cubicBezTo>
                        <a:cubicBezTo>
                          <a:pt x="55721" y="448895"/>
                          <a:pt x="332329" y="112806"/>
                          <a:pt x="422009" y="0"/>
                        </a:cubicBezTo>
                        <a:cubicBezTo>
                          <a:pt x="437515" y="42095"/>
                          <a:pt x="425222" y="4528"/>
                          <a:pt x="444879" y="75638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93;p2">
                    <a:extLst>
                      <a:ext uri="{FF2B5EF4-FFF2-40B4-BE49-F238E27FC236}">
                        <a16:creationId xmlns:a16="http://schemas.microsoft.com/office/drawing/2014/main" id="{1AF8D3F8-ECD6-BEEF-3D72-AFF2DCBE5964}"/>
                      </a:ext>
                    </a:extLst>
                  </p:cNvPr>
                  <p:cNvSpPr/>
                  <p:nvPr/>
                </p:nvSpPr>
                <p:spPr>
                  <a:xfrm rot="4697343">
                    <a:off x="5983305" y="3470522"/>
                    <a:ext cx="139103" cy="261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92D05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7" name="Google Shape;193;p2">
                    <a:extLst>
                      <a:ext uri="{FF2B5EF4-FFF2-40B4-BE49-F238E27FC236}">
                        <a16:creationId xmlns:a16="http://schemas.microsoft.com/office/drawing/2014/main" id="{97876540-0891-4E78-BE11-11F97A6AFE2F}"/>
                      </a:ext>
                    </a:extLst>
                  </p:cNvPr>
                  <p:cNvSpPr/>
                  <p:nvPr/>
                </p:nvSpPr>
                <p:spPr>
                  <a:xfrm rot="4697343">
                    <a:off x="5517746" y="3262347"/>
                    <a:ext cx="180464" cy="342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93;p2">
                    <a:extLst>
                      <a:ext uri="{FF2B5EF4-FFF2-40B4-BE49-F238E27FC236}">
                        <a16:creationId xmlns:a16="http://schemas.microsoft.com/office/drawing/2014/main" id="{5B6B2B78-E7BC-88C0-6285-361533E19826}"/>
                      </a:ext>
                    </a:extLst>
                  </p:cNvPr>
                  <p:cNvSpPr/>
                  <p:nvPr/>
                </p:nvSpPr>
                <p:spPr>
                  <a:xfrm rot="4697343">
                    <a:off x="5784908" y="3368860"/>
                    <a:ext cx="111171" cy="1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92D05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9" name="Google Shape;193;p2">
                    <a:extLst>
                      <a:ext uri="{FF2B5EF4-FFF2-40B4-BE49-F238E27FC236}">
                        <a16:creationId xmlns:a16="http://schemas.microsoft.com/office/drawing/2014/main" id="{B513CB9F-30F5-A043-007E-C7B9F795121B}"/>
                      </a:ext>
                    </a:extLst>
                  </p:cNvPr>
                  <p:cNvSpPr/>
                  <p:nvPr/>
                </p:nvSpPr>
                <p:spPr>
                  <a:xfrm rot="4141476">
                    <a:off x="6119554" y="3514561"/>
                    <a:ext cx="88567" cy="342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93;p2">
                    <a:extLst>
                      <a:ext uri="{FF2B5EF4-FFF2-40B4-BE49-F238E27FC236}">
                        <a16:creationId xmlns:a16="http://schemas.microsoft.com/office/drawing/2014/main" id="{5ACDBC37-F315-0E01-D3B3-1F9CC29CC731}"/>
                      </a:ext>
                    </a:extLst>
                  </p:cNvPr>
                  <p:cNvSpPr/>
                  <p:nvPr/>
                </p:nvSpPr>
                <p:spPr>
                  <a:xfrm rot="6762281">
                    <a:off x="5705012" y="3443004"/>
                    <a:ext cx="138366" cy="342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1" name="Google Shape;193;p2">
                    <a:extLst>
                      <a:ext uri="{FF2B5EF4-FFF2-40B4-BE49-F238E27FC236}">
                        <a16:creationId xmlns:a16="http://schemas.microsoft.com/office/drawing/2014/main" id="{B49E6A08-2A56-9CF1-503C-E0241817FBB1}"/>
                      </a:ext>
                    </a:extLst>
                  </p:cNvPr>
                  <p:cNvSpPr/>
                  <p:nvPr/>
                </p:nvSpPr>
                <p:spPr>
                  <a:xfrm rot="6762281">
                    <a:off x="6279776" y="3397221"/>
                    <a:ext cx="94709" cy="125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945" h="901781" extrusionOk="0">
                        <a:moveTo>
                          <a:pt x="583913" y="23894"/>
                        </a:moveTo>
                        <a:cubicBezTo>
                          <a:pt x="679163" y="41356"/>
                          <a:pt x="744251" y="22307"/>
                          <a:pt x="755363" y="157244"/>
                        </a:cubicBezTo>
                        <a:cubicBezTo>
                          <a:pt x="766475" y="292181"/>
                          <a:pt x="756951" y="719219"/>
                          <a:pt x="650588" y="833519"/>
                        </a:cubicBezTo>
                        <a:cubicBezTo>
                          <a:pt x="544225" y="947819"/>
                          <a:pt x="225138" y="895431"/>
                          <a:pt x="117188" y="843044"/>
                        </a:cubicBezTo>
                        <a:cubicBezTo>
                          <a:pt x="9238" y="790657"/>
                          <a:pt x="-8224" y="650956"/>
                          <a:pt x="2888" y="519194"/>
                        </a:cubicBezTo>
                        <a:cubicBezTo>
                          <a:pt x="14000" y="387432"/>
                          <a:pt x="85438" y="136607"/>
                          <a:pt x="183863" y="52469"/>
                        </a:cubicBezTo>
                        <a:cubicBezTo>
                          <a:pt x="282288" y="-31669"/>
                          <a:pt x="488663" y="6432"/>
                          <a:pt x="583913" y="23894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44000"/>
                    </a:srgbClr>
                  </a:solidFill>
                  <a:ln>
                    <a:noFill/>
                  </a:ln>
                </p:spPr>
                <p:txBody>
                  <a:bodyPr spcFirstLastPara="1" wrap="square" lIns="63294" tIns="31638" rIns="63294" bIns="31638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800"/>
                    </a:pPr>
                    <a:endParaRPr sz="105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598" name="Google Shape;193;p2">
                  <a:extLst>
                    <a:ext uri="{FF2B5EF4-FFF2-40B4-BE49-F238E27FC236}">
                      <a16:creationId xmlns:a16="http://schemas.microsoft.com/office/drawing/2014/main" id="{D45CF2CA-D03D-1866-F0D3-AF9DA2513A6D}"/>
                    </a:ext>
                  </a:extLst>
                </p:cNvPr>
                <p:cNvSpPr/>
                <p:nvPr/>
              </p:nvSpPr>
              <p:spPr>
                <a:xfrm rot="4364441">
                  <a:off x="5921559" y="4938649"/>
                  <a:ext cx="402989" cy="903984"/>
                </a:xfrm>
                <a:custGeom>
                  <a:avLst/>
                  <a:gdLst>
                    <a:gd name="connsiteX0" fmla="*/ 583913 w 758945"/>
                    <a:gd name="connsiteY0" fmla="*/ 57757 h 935644"/>
                    <a:gd name="connsiteX1" fmla="*/ 755363 w 758945"/>
                    <a:gd name="connsiteY1" fmla="*/ 191107 h 935644"/>
                    <a:gd name="connsiteX2" fmla="*/ 650588 w 758945"/>
                    <a:gd name="connsiteY2" fmla="*/ 867382 h 935644"/>
                    <a:gd name="connsiteX3" fmla="*/ 117188 w 758945"/>
                    <a:gd name="connsiteY3" fmla="*/ 876907 h 935644"/>
                    <a:gd name="connsiteX4" fmla="*/ 2888 w 758945"/>
                    <a:gd name="connsiteY4" fmla="*/ 553057 h 935644"/>
                    <a:gd name="connsiteX5" fmla="*/ 223703 w 758945"/>
                    <a:gd name="connsiteY5" fmla="*/ 37928 h 935644"/>
                    <a:gd name="connsiteX6" fmla="*/ 583913 w 758945"/>
                    <a:gd name="connsiteY6" fmla="*/ 57757 h 935644"/>
                    <a:gd name="connsiteX0" fmla="*/ 436173 w 769029"/>
                    <a:gd name="connsiteY0" fmla="*/ 738026 h 899988"/>
                    <a:gd name="connsiteX1" fmla="*/ 755363 w 769029"/>
                    <a:gd name="connsiteY1" fmla="*/ 155451 h 899988"/>
                    <a:gd name="connsiteX2" fmla="*/ 650588 w 769029"/>
                    <a:gd name="connsiteY2" fmla="*/ 831726 h 899988"/>
                    <a:gd name="connsiteX3" fmla="*/ 117188 w 769029"/>
                    <a:gd name="connsiteY3" fmla="*/ 841251 h 899988"/>
                    <a:gd name="connsiteX4" fmla="*/ 2888 w 769029"/>
                    <a:gd name="connsiteY4" fmla="*/ 517401 h 899988"/>
                    <a:gd name="connsiteX5" fmla="*/ 223703 w 769029"/>
                    <a:gd name="connsiteY5" fmla="*/ 2272 h 899988"/>
                    <a:gd name="connsiteX6" fmla="*/ 436173 w 769029"/>
                    <a:gd name="connsiteY6" fmla="*/ 738026 h 899988"/>
                    <a:gd name="connsiteX0" fmla="*/ 436173 w 811992"/>
                    <a:gd name="connsiteY0" fmla="*/ 738026 h 887348"/>
                    <a:gd name="connsiteX1" fmla="*/ 802920 w 811992"/>
                    <a:gd name="connsiteY1" fmla="*/ 343270 h 887348"/>
                    <a:gd name="connsiteX2" fmla="*/ 650588 w 811992"/>
                    <a:gd name="connsiteY2" fmla="*/ 831726 h 887348"/>
                    <a:gd name="connsiteX3" fmla="*/ 117188 w 811992"/>
                    <a:gd name="connsiteY3" fmla="*/ 841251 h 887348"/>
                    <a:gd name="connsiteX4" fmla="*/ 2888 w 811992"/>
                    <a:gd name="connsiteY4" fmla="*/ 517401 h 887348"/>
                    <a:gd name="connsiteX5" fmla="*/ 223703 w 811992"/>
                    <a:gd name="connsiteY5" fmla="*/ 2272 h 887348"/>
                    <a:gd name="connsiteX6" fmla="*/ 436173 w 811992"/>
                    <a:gd name="connsiteY6" fmla="*/ 738026 h 887348"/>
                    <a:gd name="connsiteX0" fmla="*/ 445700 w 1039446"/>
                    <a:gd name="connsiteY0" fmla="*/ 738026 h 842245"/>
                    <a:gd name="connsiteX1" fmla="*/ 812447 w 1039446"/>
                    <a:gd name="connsiteY1" fmla="*/ 343270 h 842245"/>
                    <a:gd name="connsiteX2" fmla="*/ 1006794 w 1039446"/>
                    <a:gd name="connsiteY2" fmla="*/ 609062 h 842245"/>
                    <a:gd name="connsiteX3" fmla="*/ 126715 w 1039446"/>
                    <a:gd name="connsiteY3" fmla="*/ 841251 h 842245"/>
                    <a:gd name="connsiteX4" fmla="*/ 12415 w 1039446"/>
                    <a:gd name="connsiteY4" fmla="*/ 517401 h 842245"/>
                    <a:gd name="connsiteX5" fmla="*/ 233230 w 1039446"/>
                    <a:gd name="connsiteY5" fmla="*/ 2272 h 842245"/>
                    <a:gd name="connsiteX6" fmla="*/ 445700 w 1039446"/>
                    <a:gd name="connsiteY6" fmla="*/ 738026 h 842245"/>
                    <a:gd name="connsiteX0" fmla="*/ 433371 w 1262333"/>
                    <a:gd name="connsiteY0" fmla="*/ 738026 h 2069232"/>
                    <a:gd name="connsiteX1" fmla="*/ 800118 w 1262333"/>
                    <a:gd name="connsiteY1" fmla="*/ 343270 h 2069232"/>
                    <a:gd name="connsiteX2" fmla="*/ 994465 w 1262333"/>
                    <a:gd name="connsiteY2" fmla="*/ 609062 h 2069232"/>
                    <a:gd name="connsiteX3" fmla="*/ 1214982 w 1262333"/>
                    <a:gd name="connsiteY3" fmla="*/ 2069086 h 2069232"/>
                    <a:gd name="connsiteX4" fmla="*/ 86 w 1262333"/>
                    <a:gd name="connsiteY4" fmla="*/ 517401 h 2069232"/>
                    <a:gd name="connsiteX5" fmla="*/ 220901 w 1262333"/>
                    <a:gd name="connsiteY5" fmla="*/ 2272 h 2069232"/>
                    <a:gd name="connsiteX6" fmla="*/ 433371 w 1262333"/>
                    <a:gd name="connsiteY6" fmla="*/ 738026 h 2069232"/>
                    <a:gd name="connsiteX0" fmla="*/ 327658 w 1149880"/>
                    <a:gd name="connsiteY0" fmla="*/ 745278 h 2077459"/>
                    <a:gd name="connsiteX1" fmla="*/ 694405 w 1149880"/>
                    <a:gd name="connsiteY1" fmla="*/ 350522 h 2077459"/>
                    <a:gd name="connsiteX2" fmla="*/ 888752 w 1149880"/>
                    <a:gd name="connsiteY2" fmla="*/ 616314 h 2077459"/>
                    <a:gd name="connsiteX3" fmla="*/ 1109269 w 1149880"/>
                    <a:gd name="connsiteY3" fmla="*/ 2076338 h 2077459"/>
                    <a:gd name="connsiteX4" fmla="*/ 95 w 1149880"/>
                    <a:gd name="connsiteY4" fmla="*/ 357437 h 2077459"/>
                    <a:gd name="connsiteX5" fmla="*/ 115188 w 1149880"/>
                    <a:gd name="connsiteY5" fmla="*/ 9524 h 2077459"/>
                    <a:gd name="connsiteX6" fmla="*/ 327658 w 1149880"/>
                    <a:gd name="connsiteY6" fmla="*/ 745278 h 2077459"/>
                    <a:gd name="connsiteX0" fmla="*/ 345273 w 1168608"/>
                    <a:gd name="connsiteY0" fmla="*/ 743503 h 2075460"/>
                    <a:gd name="connsiteX1" fmla="*/ 712020 w 1168608"/>
                    <a:gd name="connsiteY1" fmla="*/ 348747 h 2075460"/>
                    <a:gd name="connsiteX2" fmla="*/ 906367 w 1168608"/>
                    <a:gd name="connsiteY2" fmla="*/ 614539 h 2075460"/>
                    <a:gd name="connsiteX3" fmla="*/ 1126884 w 1168608"/>
                    <a:gd name="connsiteY3" fmla="*/ 2074563 h 2075460"/>
                    <a:gd name="connsiteX4" fmla="*/ 93 w 1168608"/>
                    <a:gd name="connsiteY4" fmla="*/ 383535 h 2075460"/>
                    <a:gd name="connsiteX5" fmla="*/ 132803 w 1168608"/>
                    <a:gd name="connsiteY5" fmla="*/ 7749 h 2075460"/>
                    <a:gd name="connsiteX6" fmla="*/ 345273 w 1168608"/>
                    <a:gd name="connsiteY6" fmla="*/ 743503 h 2075460"/>
                    <a:gd name="connsiteX0" fmla="*/ 313567 w 1134903"/>
                    <a:gd name="connsiteY0" fmla="*/ 735894 h 2067028"/>
                    <a:gd name="connsiteX1" fmla="*/ 680314 w 1134903"/>
                    <a:gd name="connsiteY1" fmla="*/ 341138 h 2067028"/>
                    <a:gd name="connsiteX2" fmla="*/ 874661 w 1134903"/>
                    <a:gd name="connsiteY2" fmla="*/ 606930 h 2067028"/>
                    <a:gd name="connsiteX3" fmla="*/ 1095178 w 1134903"/>
                    <a:gd name="connsiteY3" fmla="*/ 2066954 h 2067028"/>
                    <a:gd name="connsiteX4" fmla="*/ 97 w 1134903"/>
                    <a:gd name="connsiteY4" fmla="*/ 674405 h 2067028"/>
                    <a:gd name="connsiteX5" fmla="*/ 101097 w 1134903"/>
                    <a:gd name="connsiteY5" fmla="*/ 140 h 2067028"/>
                    <a:gd name="connsiteX6" fmla="*/ 313567 w 1134903"/>
                    <a:gd name="connsiteY6" fmla="*/ 735894 h 2067028"/>
                    <a:gd name="connsiteX0" fmla="*/ 317084 w 1124906"/>
                    <a:gd name="connsiteY0" fmla="*/ 735907 h 2072090"/>
                    <a:gd name="connsiteX1" fmla="*/ 683831 w 1124906"/>
                    <a:gd name="connsiteY1" fmla="*/ 341151 h 2072090"/>
                    <a:gd name="connsiteX2" fmla="*/ 878178 w 1124906"/>
                    <a:gd name="connsiteY2" fmla="*/ 606943 h 2072090"/>
                    <a:gd name="connsiteX3" fmla="*/ 1098695 w 1124906"/>
                    <a:gd name="connsiteY3" fmla="*/ 2066967 h 2072090"/>
                    <a:gd name="connsiteX4" fmla="*/ 226038 w 1124906"/>
                    <a:gd name="connsiteY4" fmla="*/ 1075638 h 2072090"/>
                    <a:gd name="connsiteX5" fmla="*/ 3614 w 1124906"/>
                    <a:gd name="connsiteY5" fmla="*/ 674418 h 2072090"/>
                    <a:gd name="connsiteX6" fmla="*/ 104614 w 1124906"/>
                    <a:gd name="connsiteY6" fmla="*/ 153 h 2072090"/>
                    <a:gd name="connsiteX7" fmla="*/ 317084 w 1124906"/>
                    <a:gd name="connsiteY7" fmla="*/ 735907 h 2072090"/>
                    <a:gd name="connsiteX0" fmla="*/ 317084 w 1121825"/>
                    <a:gd name="connsiteY0" fmla="*/ 735907 h 2072228"/>
                    <a:gd name="connsiteX1" fmla="*/ 683831 w 1121825"/>
                    <a:gd name="connsiteY1" fmla="*/ 341151 h 2072228"/>
                    <a:gd name="connsiteX2" fmla="*/ 878178 w 1121825"/>
                    <a:gd name="connsiteY2" fmla="*/ 606943 h 2072228"/>
                    <a:gd name="connsiteX3" fmla="*/ 1098695 w 1121825"/>
                    <a:gd name="connsiteY3" fmla="*/ 2066967 h 2072228"/>
                    <a:gd name="connsiteX4" fmla="*/ 279465 w 1121825"/>
                    <a:gd name="connsiteY4" fmla="*/ 1080901 h 2072228"/>
                    <a:gd name="connsiteX5" fmla="*/ 3614 w 1121825"/>
                    <a:gd name="connsiteY5" fmla="*/ 674418 h 2072228"/>
                    <a:gd name="connsiteX6" fmla="*/ 104614 w 1121825"/>
                    <a:gd name="connsiteY6" fmla="*/ 153 h 2072228"/>
                    <a:gd name="connsiteX7" fmla="*/ 317084 w 1121825"/>
                    <a:gd name="connsiteY7" fmla="*/ 735907 h 2072228"/>
                    <a:gd name="connsiteX0" fmla="*/ 317084 w 1115419"/>
                    <a:gd name="connsiteY0" fmla="*/ 735907 h 2076357"/>
                    <a:gd name="connsiteX1" fmla="*/ 683831 w 1115419"/>
                    <a:gd name="connsiteY1" fmla="*/ 341151 h 2076357"/>
                    <a:gd name="connsiteX2" fmla="*/ 878178 w 1115419"/>
                    <a:gd name="connsiteY2" fmla="*/ 606943 h 2076357"/>
                    <a:gd name="connsiteX3" fmla="*/ 1098695 w 1115419"/>
                    <a:gd name="connsiteY3" fmla="*/ 2066967 h 2076357"/>
                    <a:gd name="connsiteX4" fmla="*/ 395881 w 1115419"/>
                    <a:gd name="connsiteY4" fmla="*/ 1226615 h 2076357"/>
                    <a:gd name="connsiteX5" fmla="*/ 279465 w 1115419"/>
                    <a:gd name="connsiteY5" fmla="*/ 1080901 h 2076357"/>
                    <a:gd name="connsiteX6" fmla="*/ 3614 w 1115419"/>
                    <a:gd name="connsiteY6" fmla="*/ 674418 h 2076357"/>
                    <a:gd name="connsiteX7" fmla="*/ 104614 w 1115419"/>
                    <a:gd name="connsiteY7" fmla="*/ 153 h 2076357"/>
                    <a:gd name="connsiteX8" fmla="*/ 317084 w 1115419"/>
                    <a:gd name="connsiteY8" fmla="*/ 735907 h 2076357"/>
                    <a:gd name="connsiteX0" fmla="*/ 317084 w 1100325"/>
                    <a:gd name="connsiteY0" fmla="*/ 735907 h 2067067"/>
                    <a:gd name="connsiteX1" fmla="*/ 683831 w 1100325"/>
                    <a:gd name="connsiteY1" fmla="*/ 341151 h 2067067"/>
                    <a:gd name="connsiteX2" fmla="*/ 878178 w 1100325"/>
                    <a:gd name="connsiteY2" fmla="*/ 606943 h 2067067"/>
                    <a:gd name="connsiteX3" fmla="*/ 1098695 w 1100325"/>
                    <a:gd name="connsiteY3" fmla="*/ 2066967 h 2067067"/>
                    <a:gd name="connsiteX4" fmla="*/ 757484 w 1100325"/>
                    <a:gd name="connsiteY4" fmla="*/ 683900 h 2067067"/>
                    <a:gd name="connsiteX5" fmla="*/ 279465 w 1100325"/>
                    <a:gd name="connsiteY5" fmla="*/ 1080901 h 2067067"/>
                    <a:gd name="connsiteX6" fmla="*/ 3614 w 1100325"/>
                    <a:gd name="connsiteY6" fmla="*/ 674418 h 2067067"/>
                    <a:gd name="connsiteX7" fmla="*/ 104614 w 1100325"/>
                    <a:gd name="connsiteY7" fmla="*/ 153 h 2067067"/>
                    <a:gd name="connsiteX8" fmla="*/ 317084 w 1100325"/>
                    <a:gd name="connsiteY8" fmla="*/ 735907 h 2067067"/>
                    <a:gd name="connsiteX0" fmla="*/ 317084 w 1100325"/>
                    <a:gd name="connsiteY0" fmla="*/ 735907 h 2067077"/>
                    <a:gd name="connsiteX1" fmla="*/ 683831 w 1100325"/>
                    <a:gd name="connsiteY1" fmla="*/ 341151 h 2067077"/>
                    <a:gd name="connsiteX2" fmla="*/ 878178 w 1100325"/>
                    <a:gd name="connsiteY2" fmla="*/ 606943 h 2067077"/>
                    <a:gd name="connsiteX3" fmla="*/ 1098695 w 1100325"/>
                    <a:gd name="connsiteY3" fmla="*/ 2066967 h 2067077"/>
                    <a:gd name="connsiteX4" fmla="*/ 757484 w 1100325"/>
                    <a:gd name="connsiteY4" fmla="*/ 683900 h 2067077"/>
                    <a:gd name="connsiteX5" fmla="*/ 279465 w 1100325"/>
                    <a:gd name="connsiteY5" fmla="*/ 1080901 h 2067077"/>
                    <a:gd name="connsiteX6" fmla="*/ 3614 w 1100325"/>
                    <a:gd name="connsiteY6" fmla="*/ 674418 h 2067077"/>
                    <a:gd name="connsiteX7" fmla="*/ 104614 w 1100325"/>
                    <a:gd name="connsiteY7" fmla="*/ 153 h 2067077"/>
                    <a:gd name="connsiteX8" fmla="*/ 317084 w 1100325"/>
                    <a:gd name="connsiteY8" fmla="*/ 735907 h 2067077"/>
                    <a:gd name="connsiteX0" fmla="*/ 317084 w 1111912"/>
                    <a:gd name="connsiteY0" fmla="*/ 735907 h 2189967"/>
                    <a:gd name="connsiteX1" fmla="*/ 683831 w 1111912"/>
                    <a:gd name="connsiteY1" fmla="*/ 341151 h 2189967"/>
                    <a:gd name="connsiteX2" fmla="*/ 878178 w 1111912"/>
                    <a:gd name="connsiteY2" fmla="*/ 606943 h 2189967"/>
                    <a:gd name="connsiteX3" fmla="*/ 1098695 w 1111912"/>
                    <a:gd name="connsiteY3" fmla="*/ 2066967 h 2189967"/>
                    <a:gd name="connsiteX4" fmla="*/ 1051198 w 1111912"/>
                    <a:gd name="connsiteY4" fmla="*/ 1952075 h 2189967"/>
                    <a:gd name="connsiteX5" fmla="*/ 757484 w 1111912"/>
                    <a:gd name="connsiteY5" fmla="*/ 683900 h 2189967"/>
                    <a:gd name="connsiteX6" fmla="*/ 279465 w 1111912"/>
                    <a:gd name="connsiteY6" fmla="*/ 1080901 h 2189967"/>
                    <a:gd name="connsiteX7" fmla="*/ 3614 w 1111912"/>
                    <a:gd name="connsiteY7" fmla="*/ 674418 h 2189967"/>
                    <a:gd name="connsiteX8" fmla="*/ 104614 w 1111912"/>
                    <a:gd name="connsiteY8" fmla="*/ 153 h 2189967"/>
                    <a:gd name="connsiteX9" fmla="*/ 317084 w 1111912"/>
                    <a:gd name="connsiteY9" fmla="*/ 735907 h 2189967"/>
                    <a:gd name="connsiteX0" fmla="*/ 317084 w 1175680"/>
                    <a:gd name="connsiteY0" fmla="*/ 735907 h 2137628"/>
                    <a:gd name="connsiteX1" fmla="*/ 683831 w 1175680"/>
                    <a:gd name="connsiteY1" fmla="*/ 341151 h 2137628"/>
                    <a:gd name="connsiteX2" fmla="*/ 878178 w 1175680"/>
                    <a:gd name="connsiteY2" fmla="*/ 606943 h 2137628"/>
                    <a:gd name="connsiteX3" fmla="*/ 1170168 w 1175680"/>
                    <a:gd name="connsiteY3" fmla="*/ 1981060 h 2137628"/>
                    <a:gd name="connsiteX4" fmla="*/ 1051198 w 1175680"/>
                    <a:gd name="connsiteY4" fmla="*/ 1952075 h 2137628"/>
                    <a:gd name="connsiteX5" fmla="*/ 757484 w 1175680"/>
                    <a:gd name="connsiteY5" fmla="*/ 683900 h 2137628"/>
                    <a:gd name="connsiteX6" fmla="*/ 279465 w 1175680"/>
                    <a:gd name="connsiteY6" fmla="*/ 1080901 h 2137628"/>
                    <a:gd name="connsiteX7" fmla="*/ 3614 w 1175680"/>
                    <a:gd name="connsiteY7" fmla="*/ 674418 h 2137628"/>
                    <a:gd name="connsiteX8" fmla="*/ 104614 w 1175680"/>
                    <a:gd name="connsiteY8" fmla="*/ 153 h 2137628"/>
                    <a:gd name="connsiteX9" fmla="*/ 317084 w 1175680"/>
                    <a:gd name="connsiteY9" fmla="*/ 735907 h 2137628"/>
                    <a:gd name="connsiteX0" fmla="*/ 317084 w 1175155"/>
                    <a:gd name="connsiteY0" fmla="*/ 735907 h 2231571"/>
                    <a:gd name="connsiteX1" fmla="*/ 683831 w 1175155"/>
                    <a:gd name="connsiteY1" fmla="*/ 341151 h 2231571"/>
                    <a:gd name="connsiteX2" fmla="*/ 878178 w 1175155"/>
                    <a:gd name="connsiteY2" fmla="*/ 606943 h 2231571"/>
                    <a:gd name="connsiteX3" fmla="*/ 1170168 w 1175155"/>
                    <a:gd name="connsiteY3" fmla="*/ 1981060 h 2231571"/>
                    <a:gd name="connsiteX4" fmla="*/ 1045541 w 1175155"/>
                    <a:gd name="connsiteY4" fmla="*/ 2102980 h 2231571"/>
                    <a:gd name="connsiteX5" fmla="*/ 757484 w 1175155"/>
                    <a:gd name="connsiteY5" fmla="*/ 683900 h 2231571"/>
                    <a:gd name="connsiteX6" fmla="*/ 279465 w 1175155"/>
                    <a:gd name="connsiteY6" fmla="*/ 1080901 h 2231571"/>
                    <a:gd name="connsiteX7" fmla="*/ 3614 w 1175155"/>
                    <a:gd name="connsiteY7" fmla="*/ 674418 h 2231571"/>
                    <a:gd name="connsiteX8" fmla="*/ 104614 w 1175155"/>
                    <a:gd name="connsiteY8" fmla="*/ 153 h 2231571"/>
                    <a:gd name="connsiteX9" fmla="*/ 317084 w 1175155"/>
                    <a:gd name="connsiteY9" fmla="*/ 735907 h 2231571"/>
                    <a:gd name="connsiteX0" fmla="*/ 317084 w 1184142"/>
                    <a:gd name="connsiteY0" fmla="*/ 735907 h 2102981"/>
                    <a:gd name="connsiteX1" fmla="*/ 683831 w 1184142"/>
                    <a:gd name="connsiteY1" fmla="*/ 341151 h 2102981"/>
                    <a:gd name="connsiteX2" fmla="*/ 878178 w 1184142"/>
                    <a:gd name="connsiteY2" fmla="*/ 606943 h 2102981"/>
                    <a:gd name="connsiteX3" fmla="*/ 1170168 w 1184142"/>
                    <a:gd name="connsiteY3" fmla="*/ 1981060 h 2102981"/>
                    <a:gd name="connsiteX4" fmla="*/ 1045541 w 1184142"/>
                    <a:gd name="connsiteY4" fmla="*/ 2102980 h 2102981"/>
                    <a:gd name="connsiteX5" fmla="*/ 757484 w 1184142"/>
                    <a:gd name="connsiteY5" fmla="*/ 683900 h 2102981"/>
                    <a:gd name="connsiteX6" fmla="*/ 279465 w 1184142"/>
                    <a:gd name="connsiteY6" fmla="*/ 1080901 h 2102981"/>
                    <a:gd name="connsiteX7" fmla="*/ 3614 w 1184142"/>
                    <a:gd name="connsiteY7" fmla="*/ 674418 h 2102981"/>
                    <a:gd name="connsiteX8" fmla="*/ 104614 w 1184142"/>
                    <a:gd name="connsiteY8" fmla="*/ 153 h 2102981"/>
                    <a:gd name="connsiteX9" fmla="*/ 317084 w 1184142"/>
                    <a:gd name="connsiteY9" fmla="*/ 735907 h 2102981"/>
                    <a:gd name="connsiteX0" fmla="*/ 317084 w 1181019"/>
                    <a:gd name="connsiteY0" fmla="*/ 735907 h 2163757"/>
                    <a:gd name="connsiteX1" fmla="*/ 683831 w 1181019"/>
                    <a:gd name="connsiteY1" fmla="*/ 341151 h 2163757"/>
                    <a:gd name="connsiteX2" fmla="*/ 878178 w 1181019"/>
                    <a:gd name="connsiteY2" fmla="*/ 606943 h 2163757"/>
                    <a:gd name="connsiteX3" fmla="*/ 1170168 w 1181019"/>
                    <a:gd name="connsiteY3" fmla="*/ 1981060 h 2163757"/>
                    <a:gd name="connsiteX4" fmla="*/ 1033512 w 1181019"/>
                    <a:gd name="connsiteY4" fmla="*/ 2163758 h 2163757"/>
                    <a:gd name="connsiteX5" fmla="*/ 757484 w 1181019"/>
                    <a:gd name="connsiteY5" fmla="*/ 683900 h 2163757"/>
                    <a:gd name="connsiteX6" fmla="*/ 279465 w 1181019"/>
                    <a:gd name="connsiteY6" fmla="*/ 1080901 h 2163757"/>
                    <a:gd name="connsiteX7" fmla="*/ 3614 w 1181019"/>
                    <a:gd name="connsiteY7" fmla="*/ 674418 h 2163757"/>
                    <a:gd name="connsiteX8" fmla="*/ 104614 w 1181019"/>
                    <a:gd name="connsiteY8" fmla="*/ 153 h 2163757"/>
                    <a:gd name="connsiteX9" fmla="*/ 317084 w 1181019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170168"/>
                    <a:gd name="connsiteY0" fmla="*/ 735907 h 2163757"/>
                    <a:gd name="connsiteX1" fmla="*/ 683831 w 1170168"/>
                    <a:gd name="connsiteY1" fmla="*/ 341151 h 2163757"/>
                    <a:gd name="connsiteX2" fmla="*/ 878178 w 1170168"/>
                    <a:gd name="connsiteY2" fmla="*/ 606943 h 2163757"/>
                    <a:gd name="connsiteX3" fmla="*/ 1170168 w 1170168"/>
                    <a:gd name="connsiteY3" fmla="*/ 1981060 h 2163757"/>
                    <a:gd name="connsiteX4" fmla="*/ 1033512 w 1170168"/>
                    <a:gd name="connsiteY4" fmla="*/ 2163758 h 2163757"/>
                    <a:gd name="connsiteX5" fmla="*/ 757484 w 1170168"/>
                    <a:gd name="connsiteY5" fmla="*/ 683900 h 2163757"/>
                    <a:gd name="connsiteX6" fmla="*/ 279465 w 1170168"/>
                    <a:gd name="connsiteY6" fmla="*/ 1080901 h 2163757"/>
                    <a:gd name="connsiteX7" fmla="*/ 3614 w 1170168"/>
                    <a:gd name="connsiteY7" fmla="*/ 674418 h 2163757"/>
                    <a:gd name="connsiteX8" fmla="*/ 104614 w 1170168"/>
                    <a:gd name="connsiteY8" fmla="*/ 153 h 2163757"/>
                    <a:gd name="connsiteX9" fmla="*/ 317084 w 1170168"/>
                    <a:gd name="connsiteY9" fmla="*/ 735907 h 2163757"/>
                    <a:gd name="connsiteX0" fmla="*/ 323030 w 1176114"/>
                    <a:gd name="connsiteY0" fmla="*/ 781664 h 2209514"/>
                    <a:gd name="connsiteX1" fmla="*/ 689777 w 1176114"/>
                    <a:gd name="connsiteY1" fmla="*/ 386908 h 2209514"/>
                    <a:gd name="connsiteX2" fmla="*/ 884124 w 1176114"/>
                    <a:gd name="connsiteY2" fmla="*/ 652700 h 2209514"/>
                    <a:gd name="connsiteX3" fmla="*/ 1176114 w 1176114"/>
                    <a:gd name="connsiteY3" fmla="*/ 2026817 h 2209514"/>
                    <a:gd name="connsiteX4" fmla="*/ 1039458 w 1176114"/>
                    <a:gd name="connsiteY4" fmla="*/ 2209515 h 2209514"/>
                    <a:gd name="connsiteX5" fmla="*/ 763430 w 1176114"/>
                    <a:gd name="connsiteY5" fmla="*/ 729657 h 2209514"/>
                    <a:gd name="connsiteX6" fmla="*/ 285411 w 1176114"/>
                    <a:gd name="connsiteY6" fmla="*/ 1126658 h 2209514"/>
                    <a:gd name="connsiteX7" fmla="*/ 9560 w 1176114"/>
                    <a:gd name="connsiteY7" fmla="*/ 720175 h 2209514"/>
                    <a:gd name="connsiteX8" fmla="*/ 67639 w 1176114"/>
                    <a:gd name="connsiteY8" fmla="*/ 147541 h 2209514"/>
                    <a:gd name="connsiteX9" fmla="*/ 110560 w 1176114"/>
                    <a:gd name="connsiteY9" fmla="*/ 45910 h 2209514"/>
                    <a:gd name="connsiteX10" fmla="*/ 323030 w 1176114"/>
                    <a:gd name="connsiteY10" fmla="*/ 781664 h 2209514"/>
                    <a:gd name="connsiteX0" fmla="*/ 353183 w 1206267"/>
                    <a:gd name="connsiteY0" fmla="*/ 752978 h 2180828"/>
                    <a:gd name="connsiteX1" fmla="*/ 719930 w 1206267"/>
                    <a:gd name="connsiteY1" fmla="*/ 358222 h 2180828"/>
                    <a:gd name="connsiteX2" fmla="*/ 914277 w 1206267"/>
                    <a:gd name="connsiteY2" fmla="*/ 624014 h 2180828"/>
                    <a:gd name="connsiteX3" fmla="*/ 1206267 w 1206267"/>
                    <a:gd name="connsiteY3" fmla="*/ 1998131 h 2180828"/>
                    <a:gd name="connsiteX4" fmla="*/ 1069611 w 1206267"/>
                    <a:gd name="connsiteY4" fmla="*/ 2180829 h 2180828"/>
                    <a:gd name="connsiteX5" fmla="*/ 793583 w 1206267"/>
                    <a:gd name="connsiteY5" fmla="*/ 700971 h 2180828"/>
                    <a:gd name="connsiteX6" fmla="*/ 315564 w 1206267"/>
                    <a:gd name="connsiteY6" fmla="*/ 1097972 h 2180828"/>
                    <a:gd name="connsiteX7" fmla="*/ 39713 w 1206267"/>
                    <a:gd name="connsiteY7" fmla="*/ 691489 h 2180828"/>
                    <a:gd name="connsiteX8" fmla="*/ 7283 w 1206267"/>
                    <a:gd name="connsiteY8" fmla="*/ 270360 h 2180828"/>
                    <a:gd name="connsiteX9" fmla="*/ 140713 w 1206267"/>
                    <a:gd name="connsiteY9" fmla="*/ 17224 h 2180828"/>
                    <a:gd name="connsiteX10" fmla="*/ 353183 w 1206267"/>
                    <a:gd name="connsiteY10" fmla="*/ 752978 h 2180828"/>
                    <a:gd name="connsiteX0" fmla="*/ 353183 w 1206267"/>
                    <a:gd name="connsiteY0" fmla="*/ 751795 h 2179645"/>
                    <a:gd name="connsiteX1" fmla="*/ 719930 w 1206267"/>
                    <a:gd name="connsiteY1" fmla="*/ 357039 h 2179645"/>
                    <a:gd name="connsiteX2" fmla="*/ 914277 w 1206267"/>
                    <a:gd name="connsiteY2" fmla="*/ 622831 h 2179645"/>
                    <a:gd name="connsiteX3" fmla="*/ 1206267 w 1206267"/>
                    <a:gd name="connsiteY3" fmla="*/ 1996948 h 2179645"/>
                    <a:gd name="connsiteX4" fmla="*/ 1069611 w 1206267"/>
                    <a:gd name="connsiteY4" fmla="*/ 2179646 h 2179645"/>
                    <a:gd name="connsiteX5" fmla="*/ 793583 w 1206267"/>
                    <a:gd name="connsiteY5" fmla="*/ 699788 h 2179645"/>
                    <a:gd name="connsiteX6" fmla="*/ 315564 w 1206267"/>
                    <a:gd name="connsiteY6" fmla="*/ 1096789 h 2179645"/>
                    <a:gd name="connsiteX7" fmla="*/ 39713 w 1206267"/>
                    <a:gd name="connsiteY7" fmla="*/ 690306 h 2179645"/>
                    <a:gd name="connsiteX8" fmla="*/ 7283 w 1206267"/>
                    <a:gd name="connsiteY8" fmla="*/ 269177 h 2179645"/>
                    <a:gd name="connsiteX9" fmla="*/ 140713 w 1206267"/>
                    <a:gd name="connsiteY9" fmla="*/ 16041 h 2179645"/>
                    <a:gd name="connsiteX10" fmla="*/ 353183 w 1206267"/>
                    <a:gd name="connsiteY10" fmla="*/ 751795 h 2179645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35754 h 2163604"/>
                    <a:gd name="connsiteX1" fmla="*/ 719930 w 1206267"/>
                    <a:gd name="connsiteY1" fmla="*/ 340998 h 2163604"/>
                    <a:gd name="connsiteX2" fmla="*/ 914277 w 1206267"/>
                    <a:gd name="connsiteY2" fmla="*/ 606790 h 2163604"/>
                    <a:gd name="connsiteX3" fmla="*/ 1206267 w 1206267"/>
                    <a:gd name="connsiteY3" fmla="*/ 1980907 h 2163604"/>
                    <a:gd name="connsiteX4" fmla="*/ 1069611 w 1206267"/>
                    <a:gd name="connsiteY4" fmla="*/ 2163605 h 2163604"/>
                    <a:gd name="connsiteX5" fmla="*/ 793583 w 1206267"/>
                    <a:gd name="connsiteY5" fmla="*/ 683747 h 2163604"/>
                    <a:gd name="connsiteX6" fmla="*/ 315564 w 1206267"/>
                    <a:gd name="connsiteY6" fmla="*/ 1080748 h 2163604"/>
                    <a:gd name="connsiteX7" fmla="*/ 39713 w 1206267"/>
                    <a:gd name="connsiteY7" fmla="*/ 674265 h 2163604"/>
                    <a:gd name="connsiteX8" fmla="*/ 7283 w 1206267"/>
                    <a:gd name="connsiteY8" fmla="*/ 253136 h 2163604"/>
                    <a:gd name="connsiteX9" fmla="*/ 140713 w 1206267"/>
                    <a:gd name="connsiteY9" fmla="*/ 0 h 2163604"/>
                    <a:gd name="connsiteX10" fmla="*/ 353183 w 1206267"/>
                    <a:gd name="connsiteY10" fmla="*/ 735754 h 2163604"/>
                    <a:gd name="connsiteX0" fmla="*/ 353183 w 1206267"/>
                    <a:gd name="connsiteY0" fmla="*/ 757548 h 2185398"/>
                    <a:gd name="connsiteX1" fmla="*/ 719930 w 1206267"/>
                    <a:gd name="connsiteY1" fmla="*/ 362792 h 2185398"/>
                    <a:gd name="connsiteX2" fmla="*/ 914277 w 1206267"/>
                    <a:gd name="connsiteY2" fmla="*/ 628584 h 2185398"/>
                    <a:gd name="connsiteX3" fmla="*/ 1206267 w 1206267"/>
                    <a:gd name="connsiteY3" fmla="*/ 2002701 h 2185398"/>
                    <a:gd name="connsiteX4" fmla="*/ 1069611 w 1206267"/>
                    <a:gd name="connsiteY4" fmla="*/ 2185399 h 2185398"/>
                    <a:gd name="connsiteX5" fmla="*/ 793583 w 1206267"/>
                    <a:gd name="connsiteY5" fmla="*/ 705541 h 2185398"/>
                    <a:gd name="connsiteX6" fmla="*/ 315564 w 1206267"/>
                    <a:gd name="connsiteY6" fmla="*/ 1102542 h 2185398"/>
                    <a:gd name="connsiteX7" fmla="*/ 39713 w 1206267"/>
                    <a:gd name="connsiteY7" fmla="*/ 696059 h 2185398"/>
                    <a:gd name="connsiteX8" fmla="*/ 7283 w 1206267"/>
                    <a:gd name="connsiteY8" fmla="*/ 274930 h 2185398"/>
                    <a:gd name="connsiteX9" fmla="*/ 157131 w 1206267"/>
                    <a:gd name="connsiteY9" fmla="*/ 1 h 2185398"/>
                    <a:gd name="connsiteX10" fmla="*/ 353183 w 1206267"/>
                    <a:gd name="connsiteY10" fmla="*/ 757548 h 2185398"/>
                    <a:gd name="connsiteX0" fmla="*/ 323336 w 1176420"/>
                    <a:gd name="connsiteY0" fmla="*/ 757548 h 2185398"/>
                    <a:gd name="connsiteX1" fmla="*/ 690083 w 1176420"/>
                    <a:gd name="connsiteY1" fmla="*/ 362792 h 2185398"/>
                    <a:gd name="connsiteX2" fmla="*/ 884430 w 1176420"/>
                    <a:gd name="connsiteY2" fmla="*/ 628584 h 2185398"/>
                    <a:gd name="connsiteX3" fmla="*/ 1176420 w 1176420"/>
                    <a:gd name="connsiteY3" fmla="*/ 2002701 h 2185398"/>
                    <a:gd name="connsiteX4" fmla="*/ 1039764 w 1176420"/>
                    <a:gd name="connsiteY4" fmla="*/ 2185399 h 2185398"/>
                    <a:gd name="connsiteX5" fmla="*/ 763736 w 1176420"/>
                    <a:gd name="connsiteY5" fmla="*/ 705541 h 2185398"/>
                    <a:gd name="connsiteX6" fmla="*/ 285717 w 1176420"/>
                    <a:gd name="connsiteY6" fmla="*/ 1102542 h 2185398"/>
                    <a:gd name="connsiteX7" fmla="*/ 9866 w 1176420"/>
                    <a:gd name="connsiteY7" fmla="*/ 696059 h 2185398"/>
                    <a:gd name="connsiteX8" fmla="*/ 64690 w 1176420"/>
                    <a:gd name="connsiteY8" fmla="*/ 262180 h 2185398"/>
                    <a:gd name="connsiteX9" fmla="*/ 127284 w 1176420"/>
                    <a:gd name="connsiteY9" fmla="*/ 1 h 2185398"/>
                    <a:gd name="connsiteX10" fmla="*/ 323336 w 1176420"/>
                    <a:gd name="connsiteY10" fmla="*/ 757548 h 2185398"/>
                    <a:gd name="connsiteX0" fmla="*/ 322612 w 1175696"/>
                    <a:gd name="connsiteY0" fmla="*/ 757548 h 2185398"/>
                    <a:gd name="connsiteX1" fmla="*/ 689359 w 1175696"/>
                    <a:gd name="connsiteY1" fmla="*/ 362792 h 2185398"/>
                    <a:gd name="connsiteX2" fmla="*/ 883706 w 1175696"/>
                    <a:gd name="connsiteY2" fmla="*/ 628584 h 2185398"/>
                    <a:gd name="connsiteX3" fmla="*/ 1175696 w 1175696"/>
                    <a:gd name="connsiteY3" fmla="*/ 2002701 h 2185398"/>
                    <a:gd name="connsiteX4" fmla="*/ 1039040 w 1175696"/>
                    <a:gd name="connsiteY4" fmla="*/ 2185399 h 2185398"/>
                    <a:gd name="connsiteX5" fmla="*/ 763012 w 1175696"/>
                    <a:gd name="connsiteY5" fmla="*/ 705541 h 2185398"/>
                    <a:gd name="connsiteX6" fmla="*/ 284993 w 1175696"/>
                    <a:gd name="connsiteY6" fmla="*/ 1102542 h 2185398"/>
                    <a:gd name="connsiteX7" fmla="*/ 9142 w 1175696"/>
                    <a:gd name="connsiteY7" fmla="*/ 696059 h 2185398"/>
                    <a:gd name="connsiteX8" fmla="*/ 72028 w 1175696"/>
                    <a:gd name="connsiteY8" fmla="*/ 99118 h 2185398"/>
                    <a:gd name="connsiteX9" fmla="*/ 126560 w 1175696"/>
                    <a:gd name="connsiteY9" fmla="*/ 1 h 2185398"/>
                    <a:gd name="connsiteX10" fmla="*/ 322612 w 1175696"/>
                    <a:gd name="connsiteY10" fmla="*/ 757548 h 2185398"/>
                    <a:gd name="connsiteX0" fmla="*/ 251945 w 1105029"/>
                    <a:gd name="connsiteY0" fmla="*/ 757548 h 2185398"/>
                    <a:gd name="connsiteX1" fmla="*/ 618692 w 1105029"/>
                    <a:gd name="connsiteY1" fmla="*/ 362792 h 2185398"/>
                    <a:gd name="connsiteX2" fmla="*/ 813039 w 1105029"/>
                    <a:gd name="connsiteY2" fmla="*/ 628584 h 2185398"/>
                    <a:gd name="connsiteX3" fmla="*/ 1105029 w 1105029"/>
                    <a:gd name="connsiteY3" fmla="*/ 2002701 h 2185398"/>
                    <a:gd name="connsiteX4" fmla="*/ 968373 w 1105029"/>
                    <a:gd name="connsiteY4" fmla="*/ 2185399 h 2185398"/>
                    <a:gd name="connsiteX5" fmla="*/ 692345 w 1105029"/>
                    <a:gd name="connsiteY5" fmla="*/ 705541 h 2185398"/>
                    <a:gd name="connsiteX6" fmla="*/ 214326 w 1105029"/>
                    <a:gd name="connsiteY6" fmla="*/ 1102542 h 2185398"/>
                    <a:gd name="connsiteX7" fmla="*/ 164933 w 1105029"/>
                    <a:gd name="connsiteY7" fmla="*/ 897364 h 2185398"/>
                    <a:gd name="connsiteX8" fmla="*/ 1361 w 1105029"/>
                    <a:gd name="connsiteY8" fmla="*/ 99118 h 2185398"/>
                    <a:gd name="connsiteX9" fmla="*/ 55893 w 1105029"/>
                    <a:gd name="connsiteY9" fmla="*/ 1 h 2185398"/>
                    <a:gd name="connsiteX10" fmla="*/ 251945 w 1105029"/>
                    <a:gd name="connsiteY10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690984 w 1103668"/>
                    <a:gd name="connsiteY5" fmla="*/ 705541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583619 w 1103668"/>
                    <a:gd name="connsiteY5" fmla="*/ 774598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80663 w 1133747"/>
                    <a:gd name="connsiteY0" fmla="*/ 757548 h 2267752"/>
                    <a:gd name="connsiteX1" fmla="*/ 647410 w 1133747"/>
                    <a:gd name="connsiteY1" fmla="*/ 362792 h 2267752"/>
                    <a:gd name="connsiteX2" fmla="*/ 841757 w 1133747"/>
                    <a:gd name="connsiteY2" fmla="*/ 628584 h 2267752"/>
                    <a:gd name="connsiteX3" fmla="*/ 1133747 w 1133747"/>
                    <a:gd name="connsiteY3" fmla="*/ 2002701 h 2267752"/>
                    <a:gd name="connsiteX4" fmla="*/ 910609 w 1133747"/>
                    <a:gd name="connsiteY4" fmla="*/ 2267751 h 2267752"/>
                    <a:gd name="connsiteX5" fmla="*/ 613698 w 1133747"/>
                    <a:gd name="connsiteY5" fmla="*/ 774598 h 2267752"/>
                    <a:gd name="connsiteX6" fmla="*/ 54688 w 1133747"/>
                    <a:gd name="connsiteY6" fmla="*/ 1151744 h 2267752"/>
                    <a:gd name="connsiteX7" fmla="*/ 30079 w 1133747"/>
                    <a:gd name="connsiteY7" fmla="*/ 99118 h 2267752"/>
                    <a:gd name="connsiteX8" fmla="*/ 84611 w 1133747"/>
                    <a:gd name="connsiteY8" fmla="*/ 1 h 2267752"/>
                    <a:gd name="connsiteX9" fmla="*/ 280663 w 1133747"/>
                    <a:gd name="connsiteY9" fmla="*/ 757548 h 2267752"/>
                    <a:gd name="connsiteX0" fmla="*/ 440698 w 1293782"/>
                    <a:gd name="connsiteY0" fmla="*/ 757548 h 2267752"/>
                    <a:gd name="connsiteX1" fmla="*/ 807445 w 1293782"/>
                    <a:gd name="connsiteY1" fmla="*/ 362792 h 2267752"/>
                    <a:gd name="connsiteX2" fmla="*/ 1001792 w 1293782"/>
                    <a:gd name="connsiteY2" fmla="*/ 628584 h 2267752"/>
                    <a:gd name="connsiteX3" fmla="*/ 1293782 w 1293782"/>
                    <a:gd name="connsiteY3" fmla="*/ 2002701 h 2267752"/>
                    <a:gd name="connsiteX4" fmla="*/ 1070644 w 1293782"/>
                    <a:gd name="connsiteY4" fmla="*/ 2267751 h 2267752"/>
                    <a:gd name="connsiteX5" fmla="*/ 773733 w 1293782"/>
                    <a:gd name="connsiteY5" fmla="*/ 774598 h 2267752"/>
                    <a:gd name="connsiteX6" fmla="*/ 214723 w 1293782"/>
                    <a:gd name="connsiteY6" fmla="*/ 1151744 h 2267752"/>
                    <a:gd name="connsiteX7" fmla="*/ 0 w 1293782"/>
                    <a:gd name="connsiteY7" fmla="*/ 154247 h 2267752"/>
                    <a:gd name="connsiteX8" fmla="*/ 244646 w 1293782"/>
                    <a:gd name="connsiteY8" fmla="*/ 1 h 2267752"/>
                    <a:gd name="connsiteX9" fmla="*/ 440698 w 1293782"/>
                    <a:gd name="connsiteY9" fmla="*/ 757548 h 2267752"/>
                    <a:gd name="connsiteX0" fmla="*/ 440698 w 1293782"/>
                    <a:gd name="connsiteY0" fmla="*/ 690735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440698 w 1293782"/>
                    <a:gd name="connsiteY9" fmla="*/ 690735 h 2200939"/>
                    <a:gd name="connsiteX0" fmla="*/ 308552 w 1293782"/>
                    <a:gd name="connsiteY0" fmla="*/ 738730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17781 w 1293782"/>
                    <a:gd name="connsiteY2" fmla="*/ 612472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1017781 w 1293782"/>
                    <a:gd name="connsiteY1" fmla="*/ 61247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852387 h 2314596"/>
                    <a:gd name="connsiteX1" fmla="*/ 988934 w 1293782"/>
                    <a:gd name="connsiteY1" fmla="*/ 593249 h 2314596"/>
                    <a:gd name="connsiteX2" fmla="*/ 1293782 w 1293782"/>
                    <a:gd name="connsiteY2" fmla="*/ 2049545 h 2314596"/>
                    <a:gd name="connsiteX3" fmla="*/ 1070644 w 1293782"/>
                    <a:gd name="connsiteY3" fmla="*/ 2314595 h 2314596"/>
                    <a:gd name="connsiteX4" fmla="*/ 773733 w 1293782"/>
                    <a:gd name="connsiteY4" fmla="*/ 821442 h 2314596"/>
                    <a:gd name="connsiteX5" fmla="*/ 214723 w 1293782"/>
                    <a:gd name="connsiteY5" fmla="*/ 1198588 h 2314596"/>
                    <a:gd name="connsiteX6" fmla="*/ 0 w 1293782"/>
                    <a:gd name="connsiteY6" fmla="*/ 201091 h 2314596"/>
                    <a:gd name="connsiteX7" fmla="*/ 140637 w 1293782"/>
                    <a:gd name="connsiteY7" fmla="*/ -1 h 2314596"/>
                    <a:gd name="connsiteX8" fmla="*/ 308552 w 1293782"/>
                    <a:gd name="connsiteY8" fmla="*/ 852387 h 2314596"/>
                    <a:gd name="connsiteX0" fmla="*/ 318497 w 1303727"/>
                    <a:gd name="connsiteY0" fmla="*/ 852387 h 2314596"/>
                    <a:gd name="connsiteX1" fmla="*/ 998879 w 1303727"/>
                    <a:gd name="connsiteY1" fmla="*/ 593249 h 2314596"/>
                    <a:gd name="connsiteX2" fmla="*/ 1303727 w 1303727"/>
                    <a:gd name="connsiteY2" fmla="*/ 2049545 h 2314596"/>
                    <a:gd name="connsiteX3" fmla="*/ 1080589 w 1303727"/>
                    <a:gd name="connsiteY3" fmla="*/ 2314595 h 2314596"/>
                    <a:gd name="connsiteX4" fmla="*/ 783678 w 1303727"/>
                    <a:gd name="connsiteY4" fmla="*/ 821442 h 2314596"/>
                    <a:gd name="connsiteX5" fmla="*/ 224668 w 1303727"/>
                    <a:gd name="connsiteY5" fmla="*/ 1198588 h 2314596"/>
                    <a:gd name="connsiteX6" fmla="*/ 0 w 1303727"/>
                    <a:gd name="connsiteY6" fmla="*/ 171855 h 2314596"/>
                    <a:gd name="connsiteX7" fmla="*/ 150582 w 1303727"/>
                    <a:gd name="connsiteY7" fmla="*/ -1 h 2314596"/>
                    <a:gd name="connsiteX8" fmla="*/ 318497 w 1303727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74481 w 1309770"/>
                    <a:gd name="connsiteY1" fmla="*/ 591811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09770" h="2314596" extrusionOk="0">
                      <a:moveTo>
                        <a:pt x="318497" y="852387"/>
                      </a:moveTo>
                      <a:cubicBezTo>
                        <a:pt x="516834" y="860382"/>
                        <a:pt x="547585" y="378301"/>
                        <a:pt x="994977" y="585480"/>
                      </a:cubicBezTo>
                      <a:cubicBezTo>
                        <a:pt x="1074055" y="837572"/>
                        <a:pt x="1234067" y="1788045"/>
                        <a:pt x="1309769" y="2071010"/>
                      </a:cubicBezTo>
                      <a:cubicBezTo>
                        <a:pt x="1167580" y="2262295"/>
                        <a:pt x="1231853" y="2159905"/>
                        <a:pt x="1080589" y="2314595"/>
                      </a:cubicBezTo>
                      <a:cubicBezTo>
                        <a:pt x="1023721" y="2084084"/>
                        <a:pt x="912300" y="966638"/>
                        <a:pt x="783678" y="821442"/>
                      </a:cubicBezTo>
                      <a:cubicBezTo>
                        <a:pt x="506532" y="942829"/>
                        <a:pt x="339832" y="1299658"/>
                        <a:pt x="224668" y="1198588"/>
                      </a:cubicBezTo>
                      <a:cubicBezTo>
                        <a:pt x="102841" y="703056"/>
                        <a:pt x="26405" y="355612"/>
                        <a:pt x="0" y="171855"/>
                      </a:cubicBezTo>
                      <a:cubicBezTo>
                        <a:pt x="91066" y="81933"/>
                        <a:pt x="31015" y="140667"/>
                        <a:pt x="150582" y="-1"/>
                      </a:cubicBezTo>
                      <a:cubicBezTo>
                        <a:pt x="267185" y="302421"/>
                        <a:pt x="220712" y="714616"/>
                        <a:pt x="318497" y="852387"/>
                      </a:cubicBezTo>
                      <a:close/>
                    </a:path>
                  </a:pathLst>
                </a:custGeom>
                <a:solidFill>
                  <a:srgbClr val="0070C0">
                    <a:alpha val="29411"/>
                  </a:srgbClr>
                </a:solidFill>
                <a:ln>
                  <a:solidFill>
                    <a:srgbClr val="002060"/>
                  </a:solidFill>
                </a:ln>
              </p:spPr>
              <p:txBody>
                <a:bodyPr spcFirstLastPara="1" wrap="square" lIns="63294" tIns="31638" rIns="63294" bIns="3163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800"/>
                  </a:pPr>
                  <a:endParaRPr sz="105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5" name="Google Shape;193;p2">
                  <a:extLst>
                    <a:ext uri="{FF2B5EF4-FFF2-40B4-BE49-F238E27FC236}">
                      <a16:creationId xmlns:a16="http://schemas.microsoft.com/office/drawing/2014/main" id="{51B62D49-4159-E991-0C71-32344BA43D80}"/>
                    </a:ext>
                  </a:extLst>
                </p:cNvPr>
                <p:cNvSpPr/>
                <p:nvPr/>
              </p:nvSpPr>
              <p:spPr>
                <a:xfrm rot="4364441">
                  <a:off x="5834450" y="4874220"/>
                  <a:ext cx="530167" cy="1016114"/>
                </a:xfrm>
                <a:custGeom>
                  <a:avLst/>
                  <a:gdLst>
                    <a:gd name="connsiteX0" fmla="*/ 583913 w 758945"/>
                    <a:gd name="connsiteY0" fmla="*/ 57757 h 935644"/>
                    <a:gd name="connsiteX1" fmla="*/ 755363 w 758945"/>
                    <a:gd name="connsiteY1" fmla="*/ 191107 h 935644"/>
                    <a:gd name="connsiteX2" fmla="*/ 650588 w 758945"/>
                    <a:gd name="connsiteY2" fmla="*/ 867382 h 935644"/>
                    <a:gd name="connsiteX3" fmla="*/ 117188 w 758945"/>
                    <a:gd name="connsiteY3" fmla="*/ 876907 h 935644"/>
                    <a:gd name="connsiteX4" fmla="*/ 2888 w 758945"/>
                    <a:gd name="connsiteY4" fmla="*/ 553057 h 935644"/>
                    <a:gd name="connsiteX5" fmla="*/ 223703 w 758945"/>
                    <a:gd name="connsiteY5" fmla="*/ 37928 h 935644"/>
                    <a:gd name="connsiteX6" fmla="*/ 583913 w 758945"/>
                    <a:gd name="connsiteY6" fmla="*/ 57757 h 935644"/>
                    <a:gd name="connsiteX0" fmla="*/ 436173 w 769029"/>
                    <a:gd name="connsiteY0" fmla="*/ 738026 h 899988"/>
                    <a:gd name="connsiteX1" fmla="*/ 755363 w 769029"/>
                    <a:gd name="connsiteY1" fmla="*/ 155451 h 899988"/>
                    <a:gd name="connsiteX2" fmla="*/ 650588 w 769029"/>
                    <a:gd name="connsiteY2" fmla="*/ 831726 h 899988"/>
                    <a:gd name="connsiteX3" fmla="*/ 117188 w 769029"/>
                    <a:gd name="connsiteY3" fmla="*/ 841251 h 899988"/>
                    <a:gd name="connsiteX4" fmla="*/ 2888 w 769029"/>
                    <a:gd name="connsiteY4" fmla="*/ 517401 h 899988"/>
                    <a:gd name="connsiteX5" fmla="*/ 223703 w 769029"/>
                    <a:gd name="connsiteY5" fmla="*/ 2272 h 899988"/>
                    <a:gd name="connsiteX6" fmla="*/ 436173 w 769029"/>
                    <a:gd name="connsiteY6" fmla="*/ 738026 h 899988"/>
                    <a:gd name="connsiteX0" fmla="*/ 436173 w 811992"/>
                    <a:gd name="connsiteY0" fmla="*/ 738026 h 887348"/>
                    <a:gd name="connsiteX1" fmla="*/ 802920 w 811992"/>
                    <a:gd name="connsiteY1" fmla="*/ 343270 h 887348"/>
                    <a:gd name="connsiteX2" fmla="*/ 650588 w 811992"/>
                    <a:gd name="connsiteY2" fmla="*/ 831726 h 887348"/>
                    <a:gd name="connsiteX3" fmla="*/ 117188 w 811992"/>
                    <a:gd name="connsiteY3" fmla="*/ 841251 h 887348"/>
                    <a:gd name="connsiteX4" fmla="*/ 2888 w 811992"/>
                    <a:gd name="connsiteY4" fmla="*/ 517401 h 887348"/>
                    <a:gd name="connsiteX5" fmla="*/ 223703 w 811992"/>
                    <a:gd name="connsiteY5" fmla="*/ 2272 h 887348"/>
                    <a:gd name="connsiteX6" fmla="*/ 436173 w 811992"/>
                    <a:gd name="connsiteY6" fmla="*/ 738026 h 887348"/>
                    <a:gd name="connsiteX0" fmla="*/ 445700 w 1039446"/>
                    <a:gd name="connsiteY0" fmla="*/ 738026 h 842245"/>
                    <a:gd name="connsiteX1" fmla="*/ 812447 w 1039446"/>
                    <a:gd name="connsiteY1" fmla="*/ 343270 h 842245"/>
                    <a:gd name="connsiteX2" fmla="*/ 1006794 w 1039446"/>
                    <a:gd name="connsiteY2" fmla="*/ 609062 h 842245"/>
                    <a:gd name="connsiteX3" fmla="*/ 126715 w 1039446"/>
                    <a:gd name="connsiteY3" fmla="*/ 841251 h 842245"/>
                    <a:gd name="connsiteX4" fmla="*/ 12415 w 1039446"/>
                    <a:gd name="connsiteY4" fmla="*/ 517401 h 842245"/>
                    <a:gd name="connsiteX5" fmla="*/ 233230 w 1039446"/>
                    <a:gd name="connsiteY5" fmla="*/ 2272 h 842245"/>
                    <a:gd name="connsiteX6" fmla="*/ 445700 w 1039446"/>
                    <a:gd name="connsiteY6" fmla="*/ 738026 h 842245"/>
                    <a:gd name="connsiteX0" fmla="*/ 433371 w 1262333"/>
                    <a:gd name="connsiteY0" fmla="*/ 738026 h 2069232"/>
                    <a:gd name="connsiteX1" fmla="*/ 800118 w 1262333"/>
                    <a:gd name="connsiteY1" fmla="*/ 343270 h 2069232"/>
                    <a:gd name="connsiteX2" fmla="*/ 994465 w 1262333"/>
                    <a:gd name="connsiteY2" fmla="*/ 609062 h 2069232"/>
                    <a:gd name="connsiteX3" fmla="*/ 1214982 w 1262333"/>
                    <a:gd name="connsiteY3" fmla="*/ 2069086 h 2069232"/>
                    <a:gd name="connsiteX4" fmla="*/ 86 w 1262333"/>
                    <a:gd name="connsiteY4" fmla="*/ 517401 h 2069232"/>
                    <a:gd name="connsiteX5" fmla="*/ 220901 w 1262333"/>
                    <a:gd name="connsiteY5" fmla="*/ 2272 h 2069232"/>
                    <a:gd name="connsiteX6" fmla="*/ 433371 w 1262333"/>
                    <a:gd name="connsiteY6" fmla="*/ 738026 h 2069232"/>
                    <a:gd name="connsiteX0" fmla="*/ 327658 w 1149880"/>
                    <a:gd name="connsiteY0" fmla="*/ 745278 h 2077459"/>
                    <a:gd name="connsiteX1" fmla="*/ 694405 w 1149880"/>
                    <a:gd name="connsiteY1" fmla="*/ 350522 h 2077459"/>
                    <a:gd name="connsiteX2" fmla="*/ 888752 w 1149880"/>
                    <a:gd name="connsiteY2" fmla="*/ 616314 h 2077459"/>
                    <a:gd name="connsiteX3" fmla="*/ 1109269 w 1149880"/>
                    <a:gd name="connsiteY3" fmla="*/ 2076338 h 2077459"/>
                    <a:gd name="connsiteX4" fmla="*/ 95 w 1149880"/>
                    <a:gd name="connsiteY4" fmla="*/ 357437 h 2077459"/>
                    <a:gd name="connsiteX5" fmla="*/ 115188 w 1149880"/>
                    <a:gd name="connsiteY5" fmla="*/ 9524 h 2077459"/>
                    <a:gd name="connsiteX6" fmla="*/ 327658 w 1149880"/>
                    <a:gd name="connsiteY6" fmla="*/ 745278 h 2077459"/>
                    <a:gd name="connsiteX0" fmla="*/ 345273 w 1168608"/>
                    <a:gd name="connsiteY0" fmla="*/ 743503 h 2075460"/>
                    <a:gd name="connsiteX1" fmla="*/ 712020 w 1168608"/>
                    <a:gd name="connsiteY1" fmla="*/ 348747 h 2075460"/>
                    <a:gd name="connsiteX2" fmla="*/ 906367 w 1168608"/>
                    <a:gd name="connsiteY2" fmla="*/ 614539 h 2075460"/>
                    <a:gd name="connsiteX3" fmla="*/ 1126884 w 1168608"/>
                    <a:gd name="connsiteY3" fmla="*/ 2074563 h 2075460"/>
                    <a:gd name="connsiteX4" fmla="*/ 93 w 1168608"/>
                    <a:gd name="connsiteY4" fmla="*/ 383535 h 2075460"/>
                    <a:gd name="connsiteX5" fmla="*/ 132803 w 1168608"/>
                    <a:gd name="connsiteY5" fmla="*/ 7749 h 2075460"/>
                    <a:gd name="connsiteX6" fmla="*/ 345273 w 1168608"/>
                    <a:gd name="connsiteY6" fmla="*/ 743503 h 2075460"/>
                    <a:gd name="connsiteX0" fmla="*/ 313567 w 1134903"/>
                    <a:gd name="connsiteY0" fmla="*/ 735894 h 2067028"/>
                    <a:gd name="connsiteX1" fmla="*/ 680314 w 1134903"/>
                    <a:gd name="connsiteY1" fmla="*/ 341138 h 2067028"/>
                    <a:gd name="connsiteX2" fmla="*/ 874661 w 1134903"/>
                    <a:gd name="connsiteY2" fmla="*/ 606930 h 2067028"/>
                    <a:gd name="connsiteX3" fmla="*/ 1095178 w 1134903"/>
                    <a:gd name="connsiteY3" fmla="*/ 2066954 h 2067028"/>
                    <a:gd name="connsiteX4" fmla="*/ 97 w 1134903"/>
                    <a:gd name="connsiteY4" fmla="*/ 674405 h 2067028"/>
                    <a:gd name="connsiteX5" fmla="*/ 101097 w 1134903"/>
                    <a:gd name="connsiteY5" fmla="*/ 140 h 2067028"/>
                    <a:gd name="connsiteX6" fmla="*/ 313567 w 1134903"/>
                    <a:gd name="connsiteY6" fmla="*/ 735894 h 2067028"/>
                    <a:gd name="connsiteX0" fmla="*/ 317084 w 1124906"/>
                    <a:gd name="connsiteY0" fmla="*/ 735907 h 2072090"/>
                    <a:gd name="connsiteX1" fmla="*/ 683831 w 1124906"/>
                    <a:gd name="connsiteY1" fmla="*/ 341151 h 2072090"/>
                    <a:gd name="connsiteX2" fmla="*/ 878178 w 1124906"/>
                    <a:gd name="connsiteY2" fmla="*/ 606943 h 2072090"/>
                    <a:gd name="connsiteX3" fmla="*/ 1098695 w 1124906"/>
                    <a:gd name="connsiteY3" fmla="*/ 2066967 h 2072090"/>
                    <a:gd name="connsiteX4" fmla="*/ 226038 w 1124906"/>
                    <a:gd name="connsiteY4" fmla="*/ 1075638 h 2072090"/>
                    <a:gd name="connsiteX5" fmla="*/ 3614 w 1124906"/>
                    <a:gd name="connsiteY5" fmla="*/ 674418 h 2072090"/>
                    <a:gd name="connsiteX6" fmla="*/ 104614 w 1124906"/>
                    <a:gd name="connsiteY6" fmla="*/ 153 h 2072090"/>
                    <a:gd name="connsiteX7" fmla="*/ 317084 w 1124906"/>
                    <a:gd name="connsiteY7" fmla="*/ 735907 h 2072090"/>
                    <a:gd name="connsiteX0" fmla="*/ 317084 w 1121825"/>
                    <a:gd name="connsiteY0" fmla="*/ 735907 h 2072228"/>
                    <a:gd name="connsiteX1" fmla="*/ 683831 w 1121825"/>
                    <a:gd name="connsiteY1" fmla="*/ 341151 h 2072228"/>
                    <a:gd name="connsiteX2" fmla="*/ 878178 w 1121825"/>
                    <a:gd name="connsiteY2" fmla="*/ 606943 h 2072228"/>
                    <a:gd name="connsiteX3" fmla="*/ 1098695 w 1121825"/>
                    <a:gd name="connsiteY3" fmla="*/ 2066967 h 2072228"/>
                    <a:gd name="connsiteX4" fmla="*/ 279465 w 1121825"/>
                    <a:gd name="connsiteY4" fmla="*/ 1080901 h 2072228"/>
                    <a:gd name="connsiteX5" fmla="*/ 3614 w 1121825"/>
                    <a:gd name="connsiteY5" fmla="*/ 674418 h 2072228"/>
                    <a:gd name="connsiteX6" fmla="*/ 104614 w 1121825"/>
                    <a:gd name="connsiteY6" fmla="*/ 153 h 2072228"/>
                    <a:gd name="connsiteX7" fmla="*/ 317084 w 1121825"/>
                    <a:gd name="connsiteY7" fmla="*/ 735907 h 2072228"/>
                    <a:gd name="connsiteX0" fmla="*/ 317084 w 1115419"/>
                    <a:gd name="connsiteY0" fmla="*/ 735907 h 2076357"/>
                    <a:gd name="connsiteX1" fmla="*/ 683831 w 1115419"/>
                    <a:gd name="connsiteY1" fmla="*/ 341151 h 2076357"/>
                    <a:gd name="connsiteX2" fmla="*/ 878178 w 1115419"/>
                    <a:gd name="connsiteY2" fmla="*/ 606943 h 2076357"/>
                    <a:gd name="connsiteX3" fmla="*/ 1098695 w 1115419"/>
                    <a:gd name="connsiteY3" fmla="*/ 2066967 h 2076357"/>
                    <a:gd name="connsiteX4" fmla="*/ 395881 w 1115419"/>
                    <a:gd name="connsiteY4" fmla="*/ 1226615 h 2076357"/>
                    <a:gd name="connsiteX5" fmla="*/ 279465 w 1115419"/>
                    <a:gd name="connsiteY5" fmla="*/ 1080901 h 2076357"/>
                    <a:gd name="connsiteX6" fmla="*/ 3614 w 1115419"/>
                    <a:gd name="connsiteY6" fmla="*/ 674418 h 2076357"/>
                    <a:gd name="connsiteX7" fmla="*/ 104614 w 1115419"/>
                    <a:gd name="connsiteY7" fmla="*/ 153 h 2076357"/>
                    <a:gd name="connsiteX8" fmla="*/ 317084 w 1115419"/>
                    <a:gd name="connsiteY8" fmla="*/ 735907 h 2076357"/>
                    <a:gd name="connsiteX0" fmla="*/ 317084 w 1100325"/>
                    <a:gd name="connsiteY0" fmla="*/ 735907 h 2067067"/>
                    <a:gd name="connsiteX1" fmla="*/ 683831 w 1100325"/>
                    <a:gd name="connsiteY1" fmla="*/ 341151 h 2067067"/>
                    <a:gd name="connsiteX2" fmla="*/ 878178 w 1100325"/>
                    <a:gd name="connsiteY2" fmla="*/ 606943 h 2067067"/>
                    <a:gd name="connsiteX3" fmla="*/ 1098695 w 1100325"/>
                    <a:gd name="connsiteY3" fmla="*/ 2066967 h 2067067"/>
                    <a:gd name="connsiteX4" fmla="*/ 757484 w 1100325"/>
                    <a:gd name="connsiteY4" fmla="*/ 683900 h 2067067"/>
                    <a:gd name="connsiteX5" fmla="*/ 279465 w 1100325"/>
                    <a:gd name="connsiteY5" fmla="*/ 1080901 h 2067067"/>
                    <a:gd name="connsiteX6" fmla="*/ 3614 w 1100325"/>
                    <a:gd name="connsiteY6" fmla="*/ 674418 h 2067067"/>
                    <a:gd name="connsiteX7" fmla="*/ 104614 w 1100325"/>
                    <a:gd name="connsiteY7" fmla="*/ 153 h 2067067"/>
                    <a:gd name="connsiteX8" fmla="*/ 317084 w 1100325"/>
                    <a:gd name="connsiteY8" fmla="*/ 735907 h 2067067"/>
                    <a:gd name="connsiteX0" fmla="*/ 317084 w 1100325"/>
                    <a:gd name="connsiteY0" fmla="*/ 735907 h 2067077"/>
                    <a:gd name="connsiteX1" fmla="*/ 683831 w 1100325"/>
                    <a:gd name="connsiteY1" fmla="*/ 341151 h 2067077"/>
                    <a:gd name="connsiteX2" fmla="*/ 878178 w 1100325"/>
                    <a:gd name="connsiteY2" fmla="*/ 606943 h 2067077"/>
                    <a:gd name="connsiteX3" fmla="*/ 1098695 w 1100325"/>
                    <a:gd name="connsiteY3" fmla="*/ 2066967 h 2067077"/>
                    <a:gd name="connsiteX4" fmla="*/ 757484 w 1100325"/>
                    <a:gd name="connsiteY4" fmla="*/ 683900 h 2067077"/>
                    <a:gd name="connsiteX5" fmla="*/ 279465 w 1100325"/>
                    <a:gd name="connsiteY5" fmla="*/ 1080901 h 2067077"/>
                    <a:gd name="connsiteX6" fmla="*/ 3614 w 1100325"/>
                    <a:gd name="connsiteY6" fmla="*/ 674418 h 2067077"/>
                    <a:gd name="connsiteX7" fmla="*/ 104614 w 1100325"/>
                    <a:gd name="connsiteY7" fmla="*/ 153 h 2067077"/>
                    <a:gd name="connsiteX8" fmla="*/ 317084 w 1100325"/>
                    <a:gd name="connsiteY8" fmla="*/ 735907 h 2067077"/>
                    <a:gd name="connsiteX0" fmla="*/ 317084 w 1111912"/>
                    <a:gd name="connsiteY0" fmla="*/ 735907 h 2189967"/>
                    <a:gd name="connsiteX1" fmla="*/ 683831 w 1111912"/>
                    <a:gd name="connsiteY1" fmla="*/ 341151 h 2189967"/>
                    <a:gd name="connsiteX2" fmla="*/ 878178 w 1111912"/>
                    <a:gd name="connsiteY2" fmla="*/ 606943 h 2189967"/>
                    <a:gd name="connsiteX3" fmla="*/ 1098695 w 1111912"/>
                    <a:gd name="connsiteY3" fmla="*/ 2066967 h 2189967"/>
                    <a:gd name="connsiteX4" fmla="*/ 1051198 w 1111912"/>
                    <a:gd name="connsiteY4" fmla="*/ 1952075 h 2189967"/>
                    <a:gd name="connsiteX5" fmla="*/ 757484 w 1111912"/>
                    <a:gd name="connsiteY5" fmla="*/ 683900 h 2189967"/>
                    <a:gd name="connsiteX6" fmla="*/ 279465 w 1111912"/>
                    <a:gd name="connsiteY6" fmla="*/ 1080901 h 2189967"/>
                    <a:gd name="connsiteX7" fmla="*/ 3614 w 1111912"/>
                    <a:gd name="connsiteY7" fmla="*/ 674418 h 2189967"/>
                    <a:gd name="connsiteX8" fmla="*/ 104614 w 1111912"/>
                    <a:gd name="connsiteY8" fmla="*/ 153 h 2189967"/>
                    <a:gd name="connsiteX9" fmla="*/ 317084 w 1111912"/>
                    <a:gd name="connsiteY9" fmla="*/ 735907 h 2189967"/>
                    <a:gd name="connsiteX0" fmla="*/ 317084 w 1175680"/>
                    <a:gd name="connsiteY0" fmla="*/ 735907 h 2137628"/>
                    <a:gd name="connsiteX1" fmla="*/ 683831 w 1175680"/>
                    <a:gd name="connsiteY1" fmla="*/ 341151 h 2137628"/>
                    <a:gd name="connsiteX2" fmla="*/ 878178 w 1175680"/>
                    <a:gd name="connsiteY2" fmla="*/ 606943 h 2137628"/>
                    <a:gd name="connsiteX3" fmla="*/ 1170168 w 1175680"/>
                    <a:gd name="connsiteY3" fmla="*/ 1981060 h 2137628"/>
                    <a:gd name="connsiteX4" fmla="*/ 1051198 w 1175680"/>
                    <a:gd name="connsiteY4" fmla="*/ 1952075 h 2137628"/>
                    <a:gd name="connsiteX5" fmla="*/ 757484 w 1175680"/>
                    <a:gd name="connsiteY5" fmla="*/ 683900 h 2137628"/>
                    <a:gd name="connsiteX6" fmla="*/ 279465 w 1175680"/>
                    <a:gd name="connsiteY6" fmla="*/ 1080901 h 2137628"/>
                    <a:gd name="connsiteX7" fmla="*/ 3614 w 1175680"/>
                    <a:gd name="connsiteY7" fmla="*/ 674418 h 2137628"/>
                    <a:gd name="connsiteX8" fmla="*/ 104614 w 1175680"/>
                    <a:gd name="connsiteY8" fmla="*/ 153 h 2137628"/>
                    <a:gd name="connsiteX9" fmla="*/ 317084 w 1175680"/>
                    <a:gd name="connsiteY9" fmla="*/ 735907 h 2137628"/>
                    <a:gd name="connsiteX0" fmla="*/ 317084 w 1175155"/>
                    <a:gd name="connsiteY0" fmla="*/ 735907 h 2231571"/>
                    <a:gd name="connsiteX1" fmla="*/ 683831 w 1175155"/>
                    <a:gd name="connsiteY1" fmla="*/ 341151 h 2231571"/>
                    <a:gd name="connsiteX2" fmla="*/ 878178 w 1175155"/>
                    <a:gd name="connsiteY2" fmla="*/ 606943 h 2231571"/>
                    <a:gd name="connsiteX3" fmla="*/ 1170168 w 1175155"/>
                    <a:gd name="connsiteY3" fmla="*/ 1981060 h 2231571"/>
                    <a:gd name="connsiteX4" fmla="*/ 1045541 w 1175155"/>
                    <a:gd name="connsiteY4" fmla="*/ 2102980 h 2231571"/>
                    <a:gd name="connsiteX5" fmla="*/ 757484 w 1175155"/>
                    <a:gd name="connsiteY5" fmla="*/ 683900 h 2231571"/>
                    <a:gd name="connsiteX6" fmla="*/ 279465 w 1175155"/>
                    <a:gd name="connsiteY6" fmla="*/ 1080901 h 2231571"/>
                    <a:gd name="connsiteX7" fmla="*/ 3614 w 1175155"/>
                    <a:gd name="connsiteY7" fmla="*/ 674418 h 2231571"/>
                    <a:gd name="connsiteX8" fmla="*/ 104614 w 1175155"/>
                    <a:gd name="connsiteY8" fmla="*/ 153 h 2231571"/>
                    <a:gd name="connsiteX9" fmla="*/ 317084 w 1175155"/>
                    <a:gd name="connsiteY9" fmla="*/ 735907 h 2231571"/>
                    <a:gd name="connsiteX0" fmla="*/ 317084 w 1184142"/>
                    <a:gd name="connsiteY0" fmla="*/ 735907 h 2102981"/>
                    <a:gd name="connsiteX1" fmla="*/ 683831 w 1184142"/>
                    <a:gd name="connsiteY1" fmla="*/ 341151 h 2102981"/>
                    <a:gd name="connsiteX2" fmla="*/ 878178 w 1184142"/>
                    <a:gd name="connsiteY2" fmla="*/ 606943 h 2102981"/>
                    <a:gd name="connsiteX3" fmla="*/ 1170168 w 1184142"/>
                    <a:gd name="connsiteY3" fmla="*/ 1981060 h 2102981"/>
                    <a:gd name="connsiteX4" fmla="*/ 1045541 w 1184142"/>
                    <a:gd name="connsiteY4" fmla="*/ 2102980 h 2102981"/>
                    <a:gd name="connsiteX5" fmla="*/ 757484 w 1184142"/>
                    <a:gd name="connsiteY5" fmla="*/ 683900 h 2102981"/>
                    <a:gd name="connsiteX6" fmla="*/ 279465 w 1184142"/>
                    <a:gd name="connsiteY6" fmla="*/ 1080901 h 2102981"/>
                    <a:gd name="connsiteX7" fmla="*/ 3614 w 1184142"/>
                    <a:gd name="connsiteY7" fmla="*/ 674418 h 2102981"/>
                    <a:gd name="connsiteX8" fmla="*/ 104614 w 1184142"/>
                    <a:gd name="connsiteY8" fmla="*/ 153 h 2102981"/>
                    <a:gd name="connsiteX9" fmla="*/ 317084 w 1184142"/>
                    <a:gd name="connsiteY9" fmla="*/ 735907 h 2102981"/>
                    <a:gd name="connsiteX0" fmla="*/ 317084 w 1181019"/>
                    <a:gd name="connsiteY0" fmla="*/ 735907 h 2163757"/>
                    <a:gd name="connsiteX1" fmla="*/ 683831 w 1181019"/>
                    <a:gd name="connsiteY1" fmla="*/ 341151 h 2163757"/>
                    <a:gd name="connsiteX2" fmla="*/ 878178 w 1181019"/>
                    <a:gd name="connsiteY2" fmla="*/ 606943 h 2163757"/>
                    <a:gd name="connsiteX3" fmla="*/ 1170168 w 1181019"/>
                    <a:gd name="connsiteY3" fmla="*/ 1981060 h 2163757"/>
                    <a:gd name="connsiteX4" fmla="*/ 1033512 w 1181019"/>
                    <a:gd name="connsiteY4" fmla="*/ 2163758 h 2163757"/>
                    <a:gd name="connsiteX5" fmla="*/ 757484 w 1181019"/>
                    <a:gd name="connsiteY5" fmla="*/ 683900 h 2163757"/>
                    <a:gd name="connsiteX6" fmla="*/ 279465 w 1181019"/>
                    <a:gd name="connsiteY6" fmla="*/ 1080901 h 2163757"/>
                    <a:gd name="connsiteX7" fmla="*/ 3614 w 1181019"/>
                    <a:gd name="connsiteY7" fmla="*/ 674418 h 2163757"/>
                    <a:gd name="connsiteX8" fmla="*/ 104614 w 1181019"/>
                    <a:gd name="connsiteY8" fmla="*/ 153 h 2163757"/>
                    <a:gd name="connsiteX9" fmla="*/ 317084 w 1181019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170168"/>
                    <a:gd name="connsiteY0" fmla="*/ 735907 h 2163757"/>
                    <a:gd name="connsiteX1" fmla="*/ 683831 w 1170168"/>
                    <a:gd name="connsiteY1" fmla="*/ 341151 h 2163757"/>
                    <a:gd name="connsiteX2" fmla="*/ 878178 w 1170168"/>
                    <a:gd name="connsiteY2" fmla="*/ 606943 h 2163757"/>
                    <a:gd name="connsiteX3" fmla="*/ 1170168 w 1170168"/>
                    <a:gd name="connsiteY3" fmla="*/ 1981060 h 2163757"/>
                    <a:gd name="connsiteX4" fmla="*/ 1033512 w 1170168"/>
                    <a:gd name="connsiteY4" fmla="*/ 2163758 h 2163757"/>
                    <a:gd name="connsiteX5" fmla="*/ 757484 w 1170168"/>
                    <a:gd name="connsiteY5" fmla="*/ 683900 h 2163757"/>
                    <a:gd name="connsiteX6" fmla="*/ 279465 w 1170168"/>
                    <a:gd name="connsiteY6" fmla="*/ 1080901 h 2163757"/>
                    <a:gd name="connsiteX7" fmla="*/ 3614 w 1170168"/>
                    <a:gd name="connsiteY7" fmla="*/ 674418 h 2163757"/>
                    <a:gd name="connsiteX8" fmla="*/ 104614 w 1170168"/>
                    <a:gd name="connsiteY8" fmla="*/ 153 h 2163757"/>
                    <a:gd name="connsiteX9" fmla="*/ 317084 w 1170168"/>
                    <a:gd name="connsiteY9" fmla="*/ 735907 h 2163757"/>
                    <a:gd name="connsiteX0" fmla="*/ 323030 w 1176114"/>
                    <a:gd name="connsiteY0" fmla="*/ 781664 h 2209514"/>
                    <a:gd name="connsiteX1" fmla="*/ 689777 w 1176114"/>
                    <a:gd name="connsiteY1" fmla="*/ 386908 h 2209514"/>
                    <a:gd name="connsiteX2" fmla="*/ 884124 w 1176114"/>
                    <a:gd name="connsiteY2" fmla="*/ 652700 h 2209514"/>
                    <a:gd name="connsiteX3" fmla="*/ 1176114 w 1176114"/>
                    <a:gd name="connsiteY3" fmla="*/ 2026817 h 2209514"/>
                    <a:gd name="connsiteX4" fmla="*/ 1039458 w 1176114"/>
                    <a:gd name="connsiteY4" fmla="*/ 2209515 h 2209514"/>
                    <a:gd name="connsiteX5" fmla="*/ 763430 w 1176114"/>
                    <a:gd name="connsiteY5" fmla="*/ 729657 h 2209514"/>
                    <a:gd name="connsiteX6" fmla="*/ 285411 w 1176114"/>
                    <a:gd name="connsiteY6" fmla="*/ 1126658 h 2209514"/>
                    <a:gd name="connsiteX7" fmla="*/ 9560 w 1176114"/>
                    <a:gd name="connsiteY7" fmla="*/ 720175 h 2209514"/>
                    <a:gd name="connsiteX8" fmla="*/ 67639 w 1176114"/>
                    <a:gd name="connsiteY8" fmla="*/ 147541 h 2209514"/>
                    <a:gd name="connsiteX9" fmla="*/ 110560 w 1176114"/>
                    <a:gd name="connsiteY9" fmla="*/ 45910 h 2209514"/>
                    <a:gd name="connsiteX10" fmla="*/ 323030 w 1176114"/>
                    <a:gd name="connsiteY10" fmla="*/ 781664 h 2209514"/>
                    <a:gd name="connsiteX0" fmla="*/ 353183 w 1206267"/>
                    <a:gd name="connsiteY0" fmla="*/ 752978 h 2180828"/>
                    <a:gd name="connsiteX1" fmla="*/ 719930 w 1206267"/>
                    <a:gd name="connsiteY1" fmla="*/ 358222 h 2180828"/>
                    <a:gd name="connsiteX2" fmla="*/ 914277 w 1206267"/>
                    <a:gd name="connsiteY2" fmla="*/ 624014 h 2180828"/>
                    <a:gd name="connsiteX3" fmla="*/ 1206267 w 1206267"/>
                    <a:gd name="connsiteY3" fmla="*/ 1998131 h 2180828"/>
                    <a:gd name="connsiteX4" fmla="*/ 1069611 w 1206267"/>
                    <a:gd name="connsiteY4" fmla="*/ 2180829 h 2180828"/>
                    <a:gd name="connsiteX5" fmla="*/ 793583 w 1206267"/>
                    <a:gd name="connsiteY5" fmla="*/ 700971 h 2180828"/>
                    <a:gd name="connsiteX6" fmla="*/ 315564 w 1206267"/>
                    <a:gd name="connsiteY6" fmla="*/ 1097972 h 2180828"/>
                    <a:gd name="connsiteX7" fmla="*/ 39713 w 1206267"/>
                    <a:gd name="connsiteY7" fmla="*/ 691489 h 2180828"/>
                    <a:gd name="connsiteX8" fmla="*/ 7283 w 1206267"/>
                    <a:gd name="connsiteY8" fmla="*/ 270360 h 2180828"/>
                    <a:gd name="connsiteX9" fmla="*/ 140713 w 1206267"/>
                    <a:gd name="connsiteY9" fmla="*/ 17224 h 2180828"/>
                    <a:gd name="connsiteX10" fmla="*/ 353183 w 1206267"/>
                    <a:gd name="connsiteY10" fmla="*/ 752978 h 2180828"/>
                    <a:gd name="connsiteX0" fmla="*/ 353183 w 1206267"/>
                    <a:gd name="connsiteY0" fmla="*/ 751795 h 2179645"/>
                    <a:gd name="connsiteX1" fmla="*/ 719930 w 1206267"/>
                    <a:gd name="connsiteY1" fmla="*/ 357039 h 2179645"/>
                    <a:gd name="connsiteX2" fmla="*/ 914277 w 1206267"/>
                    <a:gd name="connsiteY2" fmla="*/ 622831 h 2179645"/>
                    <a:gd name="connsiteX3" fmla="*/ 1206267 w 1206267"/>
                    <a:gd name="connsiteY3" fmla="*/ 1996948 h 2179645"/>
                    <a:gd name="connsiteX4" fmla="*/ 1069611 w 1206267"/>
                    <a:gd name="connsiteY4" fmla="*/ 2179646 h 2179645"/>
                    <a:gd name="connsiteX5" fmla="*/ 793583 w 1206267"/>
                    <a:gd name="connsiteY5" fmla="*/ 699788 h 2179645"/>
                    <a:gd name="connsiteX6" fmla="*/ 315564 w 1206267"/>
                    <a:gd name="connsiteY6" fmla="*/ 1096789 h 2179645"/>
                    <a:gd name="connsiteX7" fmla="*/ 39713 w 1206267"/>
                    <a:gd name="connsiteY7" fmla="*/ 690306 h 2179645"/>
                    <a:gd name="connsiteX8" fmla="*/ 7283 w 1206267"/>
                    <a:gd name="connsiteY8" fmla="*/ 269177 h 2179645"/>
                    <a:gd name="connsiteX9" fmla="*/ 140713 w 1206267"/>
                    <a:gd name="connsiteY9" fmla="*/ 16041 h 2179645"/>
                    <a:gd name="connsiteX10" fmla="*/ 353183 w 1206267"/>
                    <a:gd name="connsiteY10" fmla="*/ 751795 h 2179645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35754 h 2163604"/>
                    <a:gd name="connsiteX1" fmla="*/ 719930 w 1206267"/>
                    <a:gd name="connsiteY1" fmla="*/ 340998 h 2163604"/>
                    <a:gd name="connsiteX2" fmla="*/ 914277 w 1206267"/>
                    <a:gd name="connsiteY2" fmla="*/ 606790 h 2163604"/>
                    <a:gd name="connsiteX3" fmla="*/ 1206267 w 1206267"/>
                    <a:gd name="connsiteY3" fmla="*/ 1980907 h 2163604"/>
                    <a:gd name="connsiteX4" fmla="*/ 1069611 w 1206267"/>
                    <a:gd name="connsiteY4" fmla="*/ 2163605 h 2163604"/>
                    <a:gd name="connsiteX5" fmla="*/ 793583 w 1206267"/>
                    <a:gd name="connsiteY5" fmla="*/ 683747 h 2163604"/>
                    <a:gd name="connsiteX6" fmla="*/ 315564 w 1206267"/>
                    <a:gd name="connsiteY6" fmla="*/ 1080748 h 2163604"/>
                    <a:gd name="connsiteX7" fmla="*/ 39713 w 1206267"/>
                    <a:gd name="connsiteY7" fmla="*/ 674265 h 2163604"/>
                    <a:gd name="connsiteX8" fmla="*/ 7283 w 1206267"/>
                    <a:gd name="connsiteY8" fmla="*/ 253136 h 2163604"/>
                    <a:gd name="connsiteX9" fmla="*/ 140713 w 1206267"/>
                    <a:gd name="connsiteY9" fmla="*/ 0 h 2163604"/>
                    <a:gd name="connsiteX10" fmla="*/ 353183 w 1206267"/>
                    <a:gd name="connsiteY10" fmla="*/ 735754 h 2163604"/>
                    <a:gd name="connsiteX0" fmla="*/ 353183 w 1206267"/>
                    <a:gd name="connsiteY0" fmla="*/ 757548 h 2185398"/>
                    <a:gd name="connsiteX1" fmla="*/ 719930 w 1206267"/>
                    <a:gd name="connsiteY1" fmla="*/ 362792 h 2185398"/>
                    <a:gd name="connsiteX2" fmla="*/ 914277 w 1206267"/>
                    <a:gd name="connsiteY2" fmla="*/ 628584 h 2185398"/>
                    <a:gd name="connsiteX3" fmla="*/ 1206267 w 1206267"/>
                    <a:gd name="connsiteY3" fmla="*/ 2002701 h 2185398"/>
                    <a:gd name="connsiteX4" fmla="*/ 1069611 w 1206267"/>
                    <a:gd name="connsiteY4" fmla="*/ 2185399 h 2185398"/>
                    <a:gd name="connsiteX5" fmla="*/ 793583 w 1206267"/>
                    <a:gd name="connsiteY5" fmla="*/ 705541 h 2185398"/>
                    <a:gd name="connsiteX6" fmla="*/ 315564 w 1206267"/>
                    <a:gd name="connsiteY6" fmla="*/ 1102542 h 2185398"/>
                    <a:gd name="connsiteX7" fmla="*/ 39713 w 1206267"/>
                    <a:gd name="connsiteY7" fmla="*/ 696059 h 2185398"/>
                    <a:gd name="connsiteX8" fmla="*/ 7283 w 1206267"/>
                    <a:gd name="connsiteY8" fmla="*/ 274930 h 2185398"/>
                    <a:gd name="connsiteX9" fmla="*/ 157131 w 1206267"/>
                    <a:gd name="connsiteY9" fmla="*/ 1 h 2185398"/>
                    <a:gd name="connsiteX10" fmla="*/ 353183 w 1206267"/>
                    <a:gd name="connsiteY10" fmla="*/ 757548 h 2185398"/>
                    <a:gd name="connsiteX0" fmla="*/ 323336 w 1176420"/>
                    <a:gd name="connsiteY0" fmla="*/ 757548 h 2185398"/>
                    <a:gd name="connsiteX1" fmla="*/ 690083 w 1176420"/>
                    <a:gd name="connsiteY1" fmla="*/ 362792 h 2185398"/>
                    <a:gd name="connsiteX2" fmla="*/ 884430 w 1176420"/>
                    <a:gd name="connsiteY2" fmla="*/ 628584 h 2185398"/>
                    <a:gd name="connsiteX3" fmla="*/ 1176420 w 1176420"/>
                    <a:gd name="connsiteY3" fmla="*/ 2002701 h 2185398"/>
                    <a:gd name="connsiteX4" fmla="*/ 1039764 w 1176420"/>
                    <a:gd name="connsiteY4" fmla="*/ 2185399 h 2185398"/>
                    <a:gd name="connsiteX5" fmla="*/ 763736 w 1176420"/>
                    <a:gd name="connsiteY5" fmla="*/ 705541 h 2185398"/>
                    <a:gd name="connsiteX6" fmla="*/ 285717 w 1176420"/>
                    <a:gd name="connsiteY6" fmla="*/ 1102542 h 2185398"/>
                    <a:gd name="connsiteX7" fmla="*/ 9866 w 1176420"/>
                    <a:gd name="connsiteY7" fmla="*/ 696059 h 2185398"/>
                    <a:gd name="connsiteX8" fmla="*/ 64690 w 1176420"/>
                    <a:gd name="connsiteY8" fmla="*/ 262180 h 2185398"/>
                    <a:gd name="connsiteX9" fmla="*/ 127284 w 1176420"/>
                    <a:gd name="connsiteY9" fmla="*/ 1 h 2185398"/>
                    <a:gd name="connsiteX10" fmla="*/ 323336 w 1176420"/>
                    <a:gd name="connsiteY10" fmla="*/ 757548 h 2185398"/>
                    <a:gd name="connsiteX0" fmla="*/ 322612 w 1175696"/>
                    <a:gd name="connsiteY0" fmla="*/ 757548 h 2185398"/>
                    <a:gd name="connsiteX1" fmla="*/ 689359 w 1175696"/>
                    <a:gd name="connsiteY1" fmla="*/ 362792 h 2185398"/>
                    <a:gd name="connsiteX2" fmla="*/ 883706 w 1175696"/>
                    <a:gd name="connsiteY2" fmla="*/ 628584 h 2185398"/>
                    <a:gd name="connsiteX3" fmla="*/ 1175696 w 1175696"/>
                    <a:gd name="connsiteY3" fmla="*/ 2002701 h 2185398"/>
                    <a:gd name="connsiteX4" fmla="*/ 1039040 w 1175696"/>
                    <a:gd name="connsiteY4" fmla="*/ 2185399 h 2185398"/>
                    <a:gd name="connsiteX5" fmla="*/ 763012 w 1175696"/>
                    <a:gd name="connsiteY5" fmla="*/ 705541 h 2185398"/>
                    <a:gd name="connsiteX6" fmla="*/ 284993 w 1175696"/>
                    <a:gd name="connsiteY6" fmla="*/ 1102542 h 2185398"/>
                    <a:gd name="connsiteX7" fmla="*/ 9142 w 1175696"/>
                    <a:gd name="connsiteY7" fmla="*/ 696059 h 2185398"/>
                    <a:gd name="connsiteX8" fmla="*/ 72028 w 1175696"/>
                    <a:gd name="connsiteY8" fmla="*/ 99118 h 2185398"/>
                    <a:gd name="connsiteX9" fmla="*/ 126560 w 1175696"/>
                    <a:gd name="connsiteY9" fmla="*/ 1 h 2185398"/>
                    <a:gd name="connsiteX10" fmla="*/ 322612 w 1175696"/>
                    <a:gd name="connsiteY10" fmla="*/ 757548 h 2185398"/>
                    <a:gd name="connsiteX0" fmla="*/ 251945 w 1105029"/>
                    <a:gd name="connsiteY0" fmla="*/ 757548 h 2185398"/>
                    <a:gd name="connsiteX1" fmla="*/ 618692 w 1105029"/>
                    <a:gd name="connsiteY1" fmla="*/ 362792 h 2185398"/>
                    <a:gd name="connsiteX2" fmla="*/ 813039 w 1105029"/>
                    <a:gd name="connsiteY2" fmla="*/ 628584 h 2185398"/>
                    <a:gd name="connsiteX3" fmla="*/ 1105029 w 1105029"/>
                    <a:gd name="connsiteY3" fmla="*/ 2002701 h 2185398"/>
                    <a:gd name="connsiteX4" fmla="*/ 968373 w 1105029"/>
                    <a:gd name="connsiteY4" fmla="*/ 2185399 h 2185398"/>
                    <a:gd name="connsiteX5" fmla="*/ 692345 w 1105029"/>
                    <a:gd name="connsiteY5" fmla="*/ 705541 h 2185398"/>
                    <a:gd name="connsiteX6" fmla="*/ 214326 w 1105029"/>
                    <a:gd name="connsiteY6" fmla="*/ 1102542 h 2185398"/>
                    <a:gd name="connsiteX7" fmla="*/ 164933 w 1105029"/>
                    <a:gd name="connsiteY7" fmla="*/ 897364 h 2185398"/>
                    <a:gd name="connsiteX8" fmla="*/ 1361 w 1105029"/>
                    <a:gd name="connsiteY8" fmla="*/ 99118 h 2185398"/>
                    <a:gd name="connsiteX9" fmla="*/ 55893 w 1105029"/>
                    <a:gd name="connsiteY9" fmla="*/ 1 h 2185398"/>
                    <a:gd name="connsiteX10" fmla="*/ 251945 w 1105029"/>
                    <a:gd name="connsiteY10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690984 w 1103668"/>
                    <a:gd name="connsiteY5" fmla="*/ 705541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583619 w 1103668"/>
                    <a:gd name="connsiteY5" fmla="*/ 774598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80663 w 1133747"/>
                    <a:gd name="connsiteY0" fmla="*/ 757548 h 2267752"/>
                    <a:gd name="connsiteX1" fmla="*/ 647410 w 1133747"/>
                    <a:gd name="connsiteY1" fmla="*/ 362792 h 2267752"/>
                    <a:gd name="connsiteX2" fmla="*/ 841757 w 1133747"/>
                    <a:gd name="connsiteY2" fmla="*/ 628584 h 2267752"/>
                    <a:gd name="connsiteX3" fmla="*/ 1133747 w 1133747"/>
                    <a:gd name="connsiteY3" fmla="*/ 2002701 h 2267752"/>
                    <a:gd name="connsiteX4" fmla="*/ 910609 w 1133747"/>
                    <a:gd name="connsiteY4" fmla="*/ 2267751 h 2267752"/>
                    <a:gd name="connsiteX5" fmla="*/ 613698 w 1133747"/>
                    <a:gd name="connsiteY5" fmla="*/ 774598 h 2267752"/>
                    <a:gd name="connsiteX6" fmla="*/ 54688 w 1133747"/>
                    <a:gd name="connsiteY6" fmla="*/ 1151744 h 2267752"/>
                    <a:gd name="connsiteX7" fmla="*/ 30079 w 1133747"/>
                    <a:gd name="connsiteY7" fmla="*/ 99118 h 2267752"/>
                    <a:gd name="connsiteX8" fmla="*/ 84611 w 1133747"/>
                    <a:gd name="connsiteY8" fmla="*/ 1 h 2267752"/>
                    <a:gd name="connsiteX9" fmla="*/ 280663 w 1133747"/>
                    <a:gd name="connsiteY9" fmla="*/ 757548 h 2267752"/>
                    <a:gd name="connsiteX0" fmla="*/ 440698 w 1293782"/>
                    <a:gd name="connsiteY0" fmla="*/ 757548 h 2267752"/>
                    <a:gd name="connsiteX1" fmla="*/ 807445 w 1293782"/>
                    <a:gd name="connsiteY1" fmla="*/ 362792 h 2267752"/>
                    <a:gd name="connsiteX2" fmla="*/ 1001792 w 1293782"/>
                    <a:gd name="connsiteY2" fmla="*/ 628584 h 2267752"/>
                    <a:gd name="connsiteX3" fmla="*/ 1293782 w 1293782"/>
                    <a:gd name="connsiteY3" fmla="*/ 2002701 h 2267752"/>
                    <a:gd name="connsiteX4" fmla="*/ 1070644 w 1293782"/>
                    <a:gd name="connsiteY4" fmla="*/ 2267751 h 2267752"/>
                    <a:gd name="connsiteX5" fmla="*/ 773733 w 1293782"/>
                    <a:gd name="connsiteY5" fmla="*/ 774598 h 2267752"/>
                    <a:gd name="connsiteX6" fmla="*/ 214723 w 1293782"/>
                    <a:gd name="connsiteY6" fmla="*/ 1151744 h 2267752"/>
                    <a:gd name="connsiteX7" fmla="*/ 0 w 1293782"/>
                    <a:gd name="connsiteY7" fmla="*/ 154247 h 2267752"/>
                    <a:gd name="connsiteX8" fmla="*/ 244646 w 1293782"/>
                    <a:gd name="connsiteY8" fmla="*/ 1 h 2267752"/>
                    <a:gd name="connsiteX9" fmla="*/ 440698 w 1293782"/>
                    <a:gd name="connsiteY9" fmla="*/ 757548 h 2267752"/>
                    <a:gd name="connsiteX0" fmla="*/ 440698 w 1293782"/>
                    <a:gd name="connsiteY0" fmla="*/ 690735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440698 w 1293782"/>
                    <a:gd name="connsiteY9" fmla="*/ 690735 h 2200939"/>
                    <a:gd name="connsiteX0" fmla="*/ 308552 w 1293782"/>
                    <a:gd name="connsiteY0" fmla="*/ 738730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17781 w 1293782"/>
                    <a:gd name="connsiteY2" fmla="*/ 612472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1017781 w 1293782"/>
                    <a:gd name="connsiteY1" fmla="*/ 61247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852387 h 2314596"/>
                    <a:gd name="connsiteX1" fmla="*/ 988934 w 1293782"/>
                    <a:gd name="connsiteY1" fmla="*/ 593249 h 2314596"/>
                    <a:gd name="connsiteX2" fmla="*/ 1293782 w 1293782"/>
                    <a:gd name="connsiteY2" fmla="*/ 2049545 h 2314596"/>
                    <a:gd name="connsiteX3" fmla="*/ 1070644 w 1293782"/>
                    <a:gd name="connsiteY3" fmla="*/ 2314595 h 2314596"/>
                    <a:gd name="connsiteX4" fmla="*/ 773733 w 1293782"/>
                    <a:gd name="connsiteY4" fmla="*/ 821442 h 2314596"/>
                    <a:gd name="connsiteX5" fmla="*/ 214723 w 1293782"/>
                    <a:gd name="connsiteY5" fmla="*/ 1198588 h 2314596"/>
                    <a:gd name="connsiteX6" fmla="*/ 0 w 1293782"/>
                    <a:gd name="connsiteY6" fmla="*/ 201091 h 2314596"/>
                    <a:gd name="connsiteX7" fmla="*/ 140637 w 1293782"/>
                    <a:gd name="connsiteY7" fmla="*/ -1 h 2314596"/>
                    <a:gd name="connsiteX8" fmla="*/ 308552 w 1293782"/>
                    <a:gd name="connsiteY8" fmla="*/ 852387 h 2314596"/>
                    <a:gd name="connsiteX0" fmla="*/ 318497 w 1303727"/>
                    <a:gd name="connsiteY0" fmla="*/ 852387 h 2314596"/>
                    <a:gd name="connsiteX1" fmla="*/ 998879 w 1303727"/>
                    <a:gd name="connsiteY1" fmla="*/ 593249 h 2314596"/>
                    <a:gd name="connsiteX2" fmla="*/ 1303727 w 1303727"/>
                    <a:gd name="connsiteY2" fmla="*/ 2049545 h 2314596"/>
                    <a:gd name="connsiteX3" fmla="*/ 1080589 w 1303727"/>
                    <a:gd name="connsiteY3" fmla="*/ 2314595 h 2314596"/>
                    <a:gd name="connsiteX4" fmla="*/ 783678 w 1303727"/>
                    <a:gd name="connsiteY4" fmla="*/ 821442 h 2314596"/>
                    <a:gd name="connsiteX5" fmla="*/ 224668 w 1303727"/>
                    <a:gd name="connsiteY5" fmla="*/ 1198588 h 2314596"/>
                    <a:gd name="connsiteX6" fmla="*/ 0 w 1303727"/>
                    <a:gd name="connsiteY6" fmla="*/ 171855 h 2314596"/>
                    <a:gd name="connsiteX7" fmla="*/ 150582 w 1303727"/>
                    <a:gd name="connsiteY7" fmla="*/ -1 h 2314596"/>
                    <a:gd name="connsiteX8" fmla="*/ 318497 w 1303727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74481 w 1309770"/>
                    <a:gd name="connsiteY1" fmla="*/ 591811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22265 w 1313538"/>
                    <a:gd name="connsiteY0" fmla="*/ 852387 h 2314596"/>
                    <a:gd name="connsiteX1" fmla="*/ 998745 w 1313538"/>
                    <a:gd name="connsiteY1" fmla="*/ 585480 h 2314596"/>
                    <a:gd name="connsiteX2" fmla="*/ 1313537 w 1313538"/>
                    <a:gd name="connsiteY2" fmla="*/ 2071010 h 2314596"/>
                    <a:gd name="connsiteX3" fmla="*/ 1084357 w 1313538"/>
                    <a:gd name="connsiteY3" fmla="*/ 2314595 h 2314596"/>
                    <a:gd name="connsiteX4" fmla="*/ 787446 w 1313538"/>
                    <a:gd name="connsiteY4" fmla="*/ 821442 h 2314596"/>
                    <a:gd name="connsiteX5" fmla="*/ 68435 w 1313538"/>
                    <a:gd name="connsiteY5" fmla="*/ 1068526 h 2314596"/>
                    <a:gd name="connsiteX6" fmla="*/ 3768 w 1313538"/>
                    <a:gd name="connsiteY6" fmla="*/ 171855 h 2314596"/>
                    <a:gd name="connsiteX7" fmla="*/ 154350 w 1313538"/>
                    <a:gd name="connsiteY7" fmla="*/ -1 h 2314596"/>
                    <a:gd name="connsiteX8" fmla="*/ 322265 w 1313538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153785 w 1309770"/>
                    <a:gd name="connsiteY5" fmla="*/ 1312015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65750 w 1357023"/>
                    <a:gd name="connsiteY0" fmla="*/ 852387 h 2314596"/>
                    <a:gd name="connsiteX1" fmla="*/ 1042230 w 1357023"/>
                    <a:gd name="connsiteY1" fmla="*/ 585480 h 2314596"/>
                    <a:gd name="connsiteX2" fmla="*/ 1357022 w 1357023"/>
                    <a:gd name="connsiteY2" fmla="*/ 2071010 h 2314596"/>
                    <a:gd name="connsiteX3" fmla="*/ 1127842 w 1357023"/>
                    <a:gd name="connsiteY3" fmla="*/ 2314595 h 2314596"/>
                    <a:gd name="connsiteX4" fmla="*/ 830931 w 1357023"/>
                    <a:gd name="connsiteY4" fmla="*/ 821442 h 2314596"/>
                    <a:gd name="connsiteX5" fmla="*/ 201038 w 1357023"/>
                    <a:gd name="connsiteY5" fmla="*/ 1312015 h 2314596"/>
                    <a:gd name="connsiteX6" fmla="*/ -1 w 1357023"/>
                    <a:gd name="connsiteY6" fmla="*/ 247477 h 2314596"/>
                    <a:gd name="connsiteX7" fmla="*/ 197835 w 1357023"/>
                    <a:gd name="connsiteY7" fmla="*/ -1 h 2314596"/>
                    <a:gd name="connsiteX8" fmla="*/ 365750 w 1357023"/>
                    <a:gd name="connsiteY8" fmla="*/ 852387 h 2314596"/>
                    <a:gd name="connsiteX0" fmla="*/ 373552 w 1364825"/>
                    <a:gd name="connsiteY0" fmla="*/ 852387 h 2314596"/>
                    <a:gd name="connsiteX1" fmla="*/ 1050032 w 1364825"/>
                    <a:gd name="connsiteY1" fmla="*/ 585480 h 2314596"/>
                    <a:gd name="connsiteX2" fmla="*/ 1364824 w 1364825"/>
                    <a:gd name="connsiteY2" fmla="*/ 2071010 h 2314596"/>
                    <a:gd name="connsiteX3" fmla="*/ 1135644 w 1364825"/>
                    <a:gd name="connsiteY3" fmla="*/ 2314595 h 2314596"/>
                    <a:gd name="connsiteX4" fmla="*/ 838733 w 1364825"/>
                    <a:gd name="connsiteY4" fmla="*/ 821442 h 2314596"/>
                    <a:gd name="connsiteX5" fmla="*/ 208840 w 1364825"/>
                    <a:gd name="connsiteY5" fmla="*/ 1312015 h 2314596"/>
                    <a:gd name="connsiteX6" fmla="*/ 0 w 1364825"/>
                    <a:gd name="connsiteY6" fmla="*/ 231941 h 2314596"/>
                    <a:gd name="connsiteX7" fmla="*/ 205637 w 1364825"/>
                    <a:gd name="connsiteY7" fmla="*/ -1 h 2314596"/>
                    <a:gd name="connsiteX8" fmla="*/ 373552 w 1364825"/>
                    <a:gd name="connsiteY8" fmla="*/ 852387 h 2314596"/>
                    <a:gd name="connsiteX0" fmla="*/ 373552 w 1364825"/>
                    <a:gd name="connsiteY0" fmla="*/ 958850 h 2421059"/>
                    <a:gd name="connsiteX1" fmla="*/ 1050032 w 1364825"/>
                    <a:gd name="connsiteY1" fmla="*/ 691943 h 2421059"/>
                    <a:gd name="connsiteX2" fmla="*/ 1364824 w 1364825"/>
                    <a:gd name="connsiteY2" fmla="*/ 2177473 h 2421059"/>
                    <a:gd name="connsiteX3" fmla="*/ 1135644 w 1364825"/>
                    <a:gd name="connsiteY3" fmla="*/ 2421058 h 2421059"/>
                    <a:gd name="connsiteX4" fmla="*/ 838733 w 1364825"/>
                    <a:gd name="connsiteY4" fmla="*/ 927905 h 2421059"/>
                    <a:gd name="connsiteX5" fmla="*/ 208840 w 1364825"/>
                    <a:gd name="connsiteY5" fmla="*/ 1418478 h 2421059"/>
                    <a:gd name="connsiteX6" fmla="*/ 0 w 1364825"/>
                    <a:gd name="connsiteY6" fmla="*/ 338404 h 2421059"/>
                    <a:gd name="connsiteX7" fmla="*/ 317892 w 1364825"/>
                    <a:gd name="connsiteY7" fmla="*/ 0 h 2421059"/>
                    <a:gd name="connsiteX8" fmla="*/ 373552 w 1364825"/>
                    <a:gd name="connsiteY8" fmla="*/ 958850 h 2421059"/>
                    <a:gd name="connsiteX0" fmla="*/ 459488 w 1364825"/>
                    <a:gd name="connsiteY0" fmla="*/ 752825 h 2421059"/>
                    <a:gd name="connsiteX1" fmla="*/ 1050032 w 1364825"/>
                    <a:gd name="connsiteY1" fmla="*/ 691943 h 2421059"/>
                    <a:gd name="connsiteX2" fmla="*/ 1364824 w 1364825"/>
                    <a:gd name="connsiteY2" fmla="*/ 2177473 h 2421059"/>
                    <a:gd name="connsiteX3" fmla="*/ 1135644 w 1364825"/>
                    <a:gd name="connsiteY3" fmla="*/ 2421058 h 2421059"/>
                    <a:gd name="connsiteX4" fmla="*/ 838733 w 1364825"/>
                    <a:gd name="connsiteY4" fmla="*/ 927905 h 2421059"/>
                    <a:gd name="connsiteX5" fmla="*/ 208840 w 1364825"/>
                    <a:gd name="connsiteY5" fmla="*/ 1418478 h 2421059"/>
                    <a:gd name="connsiteX6" fmla="*/ 0 w 1364825"/>
                    <a:gd name="connsiteY6" fmla="*/ 338404 h 2421059"/>
                    <a:gd name="connsiteX7" fmla="*/ 317892 w 1364825"/>
                    <a:gd name="connsiteY7" fmla="*/ 0 h 2421059"/>
                    <a:gd name="connsiteX8" fmla="*/ 459488 w 1364825"/>
                    <a:gd name="connsiteY8" fmla="*/ 752825 h 2421059"/>
                    <a:gd name="connsiteX0" fmla="*/ 459488 w 1364825"/>
                    <a:gd name="connsiteY0" fmla="*/ 752825 h 2421059"/>
                    <a:gd name="connsiteX1" fmla="*/ 1273716 w 1364825"/>
                    <a:gd name="connsiteY1" fmla="*/ 628237 h 2421059"/>
                    <a:gd name="connsiteX2" fmla="*/ 1364824 w 1364825"/>
                    <a:gd name="connsiteY2" fmla="*/ 2177473 h 2421059"/>
                    <a:gd name="connsiteX3" fmla="*/ 1135644 w 1364825"/>
                    <a:gd name="connsiteY3" fmla="*/ 2421058 h 2421059"/>
                    <a:gd name="connsiteX4" fmla="*/ 838733 w 1364825"/>
                    <a:gd name="connsiteY4" fmla="*/ 927905 h 2421059"/>
                    <a:gd name="connsiteX5" fmla="*/ 208840 w 1364825"/>
                    <a:gd name="connsiteY5" fmla="*/ 1418478 h 2421059"/>
                    <a:gd name="connsiteX6" fmla="*/ 0 w 1364825"/>
                    <a:gd name="connsiteY6" fmla="*/ 338404 h 2421059"/>
                    <a:gd name="connsiteX7" fmla="*/ 317892 w 1364825"/>
                    <a:gd name="connsiteY7" fmla="*/ 0 h 2421059"/>
                    <a:gd name="connsiteX8" fmla="*/ 459488 w 1364825"/>
                    <a:gd name="connsiteY8" fmla="*/ 752825 h 2421059"/>
                    <a:gd name="connsiteX0" fmla="*/ 459488 w 1364825"/>
                    <a:gd name="connsiteY0" fmla="*/ 752825 h 2421059"/>
                    <a:gd name="connsiteX1" fmla="*/ 1273716 w 1364825"/>
                    <a:gd name="connsiteY1" fmla="*/ 628237 h 2421059"/>
                    <a:gd name="connsiteX2" fmla="*/ 1364824 w 1364825"/>
                    <a:gd name="connsiteY2" fmla="*/ 2177473 h 2421059"/>
                    <a:gd name="connsiteX3" fmla="*/ 1135644 w 1364825"/>
                    <a:gd name="connsiteY3" fmla="*/ 2421058 h 2421059"/>
                    <a:gd name="connsiteX4" fmla="*/ 671915 w 1364825"/>
                    <a:gd name="connsiteY4" fmla="*/ 1406597 h 2421059"/>
                    <a:gd name="connsiteX5" fmla="*/ 208840 w 1364825"/>
                    <a:gd name="connsiteY5" fmla="*/ 1418478 h 2421059"/>
                    <a:gd name="connsiteX6" fmla="*/ 0 w 1364825"/>
                    <a:gd name="connsiteY6" fmla="*/ 338404 h 2421059"/>
                    <a:gd name="connsiteX7" fmla="*/ 317892 w 1364825"/>
                    <a:gd name="connsiteY7" fmla="*/ 0 h 2421059"/>
                    <a:gd name="connsiteX8" fmla="*/ 459488 w 1364825"/>
                    <a:gd name="connsiteY8" fmla="*/ 752825 h 2421059"/>
                    <a:gd name="connsiteX0" fmla="*/ 459488 w 1364825"/>
                    <a:gd name="connsiteY0" fmla="*/ 752825 h 2439814"/>
                    <a:gd name="connsiteX1" fmla="*/ 1273716 w 1364825"/>
                    <a:gd name="connsiteY1" fmla="*/ 628237 h 2439814"/>
                    <a:gd name="connsiteX2" fmla="*/ 1364824 w 1364825"/>
                    <a:gd name="connsiteY2" fmla="*/ 2177473 h 2439814"/>
                    <a:gd name="connsiteX3" fmla="*/ 993554 w 1364825"/>
                    <a:gd name="connsiteY3" fmla="*/ 2439815 h 2439814"/>
                    <a:gd name="connsiteX4" fmla="*/ 671915 w 1364825"/>
                    <a:gd name="connsiteY4" fmla="*/ 1406597 h 2439814"/>
                    <a:gd name="connsiteX5" fmla="*/ 208840 w 1364825"/>
                    <a:gd name="connsiteY5" fmla="*/ 1418478 h 2439814"/>
                    <a:gd name="connsiteX6" fmla="*/ 0 w 1364825"/>
                    <a:gd name="connsiteY6" fmla="*/ 338404 h 2439814"/>
                    <a:gd name="connsiteX7" fmla="*/ 317892 w 1364825"/>
                    <a:gd name="connsiteY7" fmla="*/ 0 h 2439814"/>
                    <a:gd name="connsiteX8" fmla="*/ 459488 w 1364825"/>
                    <a:gd name="connsiteY8" fmla="*/ 752825 h 2439814"/>
                    <a:gd name="connsiteX0" fmla="*/ 459488 w 1435321"/>
                    <a:gd name="connsiteY0" fmla="*/ 752825 h 2439814"/>
                    <a:gd name="connsiteX1" fmla="*/ 1273716 w 1435321"/>
                    <a:gd name="connsiteY1" fmla="*/ 628237 h 2439814"/>
                    <a:gd name="connsiteX2" fmla="*/ 1435320 w 1435321"/>
                    <a:gd name="connsiteY2" fmla="*/ 2044420 h 2439814"/>
                    <a:gd name="connsiteX3" fmla="*/ 993554 w 1435321"/>
                    <a:gd name="connsiteY3" fmla="*/ 2439815 h 2439814"/>
                    <a:gd name="connsiteX4" fmla="*/ 671915 w 1435321"/>
                    <a:gd name="connsiteY4" fmla="*/ 1406597 h 2439814"/>
                    <a:gd name="connsiteX5" fmla="*/ 208840 w 1435321"/>
                    <a:gd name="connsiteY5" fmla="*/ 1418478 h 2439814"/>
                    <a:gd name="connsiteX6" fmla="*/ 0 w 1435321"/>
                    <a:gd name="connsiteY6" fmla="*/ 338404 h 2439814"/>
                    <a:gd name="connsiteX7" fmla="*/ 317892 w 1435321"/>
                    <a:gd name="connsiteY7" fmla="*/ 0 h 2439814"/>
                    <a:gd name="connsiteX8" fmla="*/ 459488 w 1435321"/>
                    <a:gd name="connsiteY8" fmla="*/ 752825 h 2439814"/>
                    <a:gd name="connsiteX0" fmla="*/ 459488 w 1435321"/>
                    <a:gd name="connsiteY0" fmla="*/ 752825 h 2439814"/>
                    <a:gd name="connsiteX1" fmla="*/ 1273716 w 1435321"/>
                    <a:gd name="connsiteY1" fmla="*/ 628237 h 2439814"/>
                    <a:gd name="connsiteX2" fmla="*/ 1435320 w 1435321"/>
                    <a:gd name="connsiteY2" fmla="*/ 2044420 h 2439814"/>
                    <a:gd name="connsiteX3" fmla="*/ 993554 w 1435321"/>
                    <a:gd name="connsiteY3" fmla="*/ 2439815 h 2439814"/>
                    <a:gd name="connsiteX4" fmla="*/ 659608 w 1435321"/>
                    <a:gd name="connsiteY4" fmla="*/ 1448089 h 2439814"/>
                    <a:gd name="connsiteX5" fmla="*/ 208840 w 1435321"/>
                    <a:gd name="connsiteY5" fmla="*/ 1418478 h 2439814"/>
                    <a:gd name="connsiteX6" fmla="*/ 0 w 1435321"/>
                    <a:gd name="connsiteY6" fmla="*/ 338404 h 2439814"/>
                    <a:gd name="connsiteX7" fmla="*/ 317892 w 1435321"/>
                    <a:gd name="connsiteY7" fmla="*/ 0 h 2439814"/>
                    <a:gd name="connsiteX8" fmla="*/ 459488 w 1435321"/>
                    <a:gd name="connsiteY8" fmla="*/ 752825 h 2439814"/>
                    <a:gd name="connsiteX0" fmla="*/ 459488 w 1435321"/>
                    <a:gd name="connsiteY0" fmla="*/ 752825 h 2439814"/>
                    <a:gd name="connsiteX1" fmla="*/ 1273716 w 1435321"/>
                    <a:gd name="connsiteY1" fmla="*/ 628237 h 2439814"/>
                    <a:gd name="connsiteX2" fmla="*/ 1435320 w 1435321"/>
                    <a:gd name="connsiteY2" fmla="*/ 2044420 h 2439814"/>
                    <a:gd name="connsiteX3" fmla="*/ 993554 w 1435321"/>
                    <a:gd name="connsiteY3" fmla="*/ 2439815 h 2439814"/>
                    <a:gd name="connsiteX4" fmla="*/ 659608 w 1435321"/>
                    <a:gd name="connsiteY4" fmla="*/ 1448089 h 2439814"/>
                    <a:gd name="connsiteX5" fmla="*/ 208840 w 1435321"/>
                    <a:gd name="connsiteY5" fmla="*/ 1418478 h 2439814"/>
                    <a:gd name="connsiteX6" fmla="*/ 0 w 1435321"/>
                    <a:gd name="connsiteY6" fmla="*/ 338404 h 2439814"/>
                    <a:gd name="connsiteX7" fmla="*/ 317892 w 1435321"/>
                    <a:gd name="connsiteY7" fmla="*/ 0 h 2439814"/>
                    <a:gd name="connsiteX8" fmla="*/ 459488 w 1435321"/>
                    <a:gd name="connsiteY8" fmla="*/ 752825 h 2439814"/>
                    <a:gd name="connsiteX0" fmla="*/ 459488 w 1435321"/>
                    <a:gd name="connsiteY0" fmla="*/ 752825 h 2439814"/>
                    <a:gd name="connsiteX1" fmla="*/ 1273716 w 1435321"/>
                    <a:gd name="connsiteY1" fmla="*/ 628237 h 2439814"/>
                    <a:gd name="connsiteX2" fmla="*/ 1435320 w 1435321"/>
                    <a:gd name="connsiteY2" fmla="*/ 2044420 h 2439814"/>
                    <a:gd name="connsiteX3" fmla="*/ 993554 w 1435321"/>
                    <a:gd name="connsiteY3" fmla="*/ 2439815 h 2439814"/>
                    <a:gd name="connsiteX4" fmla="*/ 659608 w 1435321"/>
                    <a:gd name="connsiteY4" fmla="*/ 1448089 h 2439814"/>
                    <a:gd name="connsiteX5" fmla="*/ 208840 w 1435321"/>
                    <a:gd name="connsiteY5" fmla="*/ 1418478 h 2439814"/>
                    <a:gd name="connsiteX6" fmla="*/ 0 w 1435321"/>
                    <a:gd name="connsiteY6" fmla="*/ 338404 h 2439814"/>
                    <a:gd name="connsiteX7" fmla="*/ 317892 w 1435321"/>
                    <a:gd name="connsiteY7" fmla="*/ 0 h 2439814"/>
                    <a:gd name="connsiteX8" fmla="*/ 459488 w 1435321"/>
                    <a:gd name="connsiteY8" fmla="*/ 752825 h 2439814"/>
                    <a:gd name="connsiteX0" fmla="*/ 459488 w 1441416"/>
                    <a:gd name="connsiteY0" fmla="*/ 752825 h 2439814"/>
                    <a:gd name="connsiteX1" fmla="*/ 1273716 w 1441416"/>
                    <a:gd name="connsiteY1" fmla="*/ 628237 h 2439814"/>
                    <a:gd name="connsiteX2" fmla="*/ 1435320 w 1441416"/>
                    <a:gd name="connsiteY2" fmla="*/ 2044420 h 2439814"/>
                    <a:gd name="connsiteX3" fmla="*/ 993554 w 1441416"/>
                    <a:gd name="connsiteY3" fmla="*/ 2439815 h 2439814"/>
                    <a:gd name="connsiteX4" fmla="*/ 659608 w 1441416"/>
                    <a:gd name="connsiteY4" fmla="*/ 1448089 h 2439814"/>
                    <a:gd name="connsiteX5" fmla="*/ 208840 w 1441416"/>
                    <a:gd name="connsiteY5" fmla="*/ 1418478 h 2439814"/>
                    <a:gd name="connsiteX6" fmla="*/ 0 w 1441416"/>
                    <a:gd name="connsiteY6" fmla="*/ 338404 h 2439814"/>
                    <a:gd name="connsiteX7" fmla="*/ 317892 w 1441416"/>
                    <a:gd name="connsiteY7" fmla="*/ 0 h 2439814"/>
                    <a:gd name="connsiteX8" fmla="*/ 459488 w 1441416"/>
                    <a:gd name="connsiteY8" fmla="*/ 752825 h 2439814"/>
                    <a:gd name="connsiteX0" fmla="*/ 459488 w 1441416"/>
                    <a:gd name="connsiteY0" fmla="*/ 752825 h 2439814"/>
                    <a:gd name="connsiteX1" fmla="*/ 1273716 w 1441416"/>
                    <a:gd name="connsiteY1" fmla="*/ 628237 h 2439814"/>
                    <a:gd name="connsiteX2" fmla="*/ 1435320 w 1441416"/>
                    <a:gd name="connsiteY2" fmla="*/ 2044420 h 2439814"/>
                    <a:gd name="connsiteX3" fmla="*/ 993554 w 1441416"/>
                    <a:gd name="connsiteY3" fmla="*/ 2439815 h 2439814"/>
                    <a:gd name="connsiteX4" fmla="*/ 659608 w 1441416"/>
                    <a:gd name="connsiteY4" fmla="*/ 1448089 h 2439814"/>
                    <a:gd name="connsiteX5" fmla="*/ 208840 w 1441416"/>
                    <a:gd name="connsiteY5" fmla="*/ 1418478 h 2439814"/>
                    <a:gd name="connsiteX6" fmla="*/ 0 w 1441416"/>
                    <a:gd name="connsiteY6" fmla="*/ 338404 h 2439814"/>
                    <a:gd name="connsiteX7" fmla="*/ 317892 w 1441416"/>
                    <a:gd name="connsiteY7" fmla="*/ 0 h 2439814"/>
                    <a:gd name="connsiteX8" fmla="*/ 459488 w 1441416"/>
                    <a:gd name="connsiteY8" fmla="*/ 752825 h 2439814"/>
                    <a:gd name="connsiteX0" fmla="*/ 523555 w 1441416"/>
                    <a:gd name="connsiteY0" fmla="*/ 578679 h 2439814"/>
                    <a:gd name="connsiteX1" fmla="*/ 1273716 w 1441416"/>
                    <a:gd name="connsiteY1" fmla="*/ 628237 h 2439814"/>
                    <a:gd name="connsiteX2" fmla="*/ 1435320 w 1441416"/>
                    <a:gd name="connsiteY2" fmla="*/ 2044420 h 2439814"/>
                    <a:gd name="connsiteX3" fmla="*/ 993554 w 1441416"/>
                    <a:gd name="connsiteY3" fmla="*/ 2439815 h 2439814"/>
                    <a:gd name="connsiteX4" fmla="*/ 659608 w 1441416"/>
                    <a:gd name="connsiteY4" fmla="*/ 1448089 h 2439814"/>
                    <a:gd name="connsiteX5" fmla="*/ 208840 w 1441416"/>
                    <a:gd name="connsiteY5" fmla="*/ 1418478 h 2439814"/>
                    <a:gd name="connsiteX6" fmla="*/ 0 w 1441416"/>
                    <a:gd name="connsiteY6" fmla="*/ 338404 h 2439814"/>
                    <a:gd name="connsiteX7" fmla="*/ 317892 w 1441416"/>
                    <a:gd name="connsiteY7" fmla="*/ 0 h 2439814"/>
                    <a:gd name="connsiteX8" fmla="*/ 523555 w 1441416"/>
                    <a:gd name="connsiteY8" fmla="*/ 578679 h 2439814"/>
                    <a:gd name="connsiteX0" fmla="*/ 523555 w 1441416"/>
                    <a:gd name="connsiteY0" fmla="*/ 578679 h 2439814"/>
                    <a:gd name="connsiteX1" fmla="*/ 1273716 w 1441416"/>
                    <a:gd name="connsiteY1" fmla="*/ 628237 h 2439814"/>
                    <a:gd name="connsiteX2" fmla="*/ 1435320 w 1441416"/>
                    <a:gd name="connsiteY2" fmla="*/ 2044420 h 2439814"/>
                    <a:gd name="connsiteX3" fmla="*/ 993554 w 1441416"/>
                    <a:gd name="connsiteY3" fmla="*/ 2439815 h 2439814"/>
                    <a:gd name="connsiteX4" fmla="*/ 659608 w 1441416"/>
                    <a:gd name="connsiteY4" fmla="*/ 1448089 h 2439814"/>
                    <a:gd name="connsiteX5" fmla="*/ 208840 w 1441416"/>
                    <a:gd name="connsiteY5" fmla="*/ 1418478 h 2439814"/>
                    <a:gd name="connsiteX6" fmla="*/ 0 w 1441416"/>
                    <a:gd name="connsiteY6" fmla="*/ 338404 h 2439814"/>
                    <a:gd name="connsiteX7" fmla="*/ 317892 w 1441416"/>
                    <a:gd name="connsiteY7" fmla="*/ 0 h 2439814"/>
                    <a:gd name="connsiteX8" fmla="*/ 523555 w 1441416"/>
                    <a:gd name="connsiteY8" fmla="*/ 578679 h 2439814"/>
                    <a:gd name="connsiteX0" fmla="*/ 523555 w 1441416"/>
                    <a:gd name="connsiteY0" fmla="*/ 578679 h 2439814"/>
                    <a:gd name="connsiteX1" fmla="*/ 1273716 w 1441416"/>
                    <a:gd name="connsiteY1" fmla="*/ 628237 h 2439814"/>
                    <a:gd name="connsiteX2" fmla="*/ 1435320 w 1441416"/>
                    <a:gd name="connsiteY2" fmla="*/ 2044420 h 2439814"/>
                    <a:gd name="connsiteX3" fmla="*/ 993554 w 1441416"/>
                    <a:gd name="connsiteY3" fmla="*/ 2439815 h 2439814"/>
                    <a:gd name="connsiteX4" fmla="*/ 659608 w 1441416"/>
                    <a:gd name="connsiteY4" fmla="*/ 1448089 h 2439814"/>
                    <a:gd name="connsiteX5" fmla="*/ 208840 w 1441416"/>
                    <a:gd name="connsiteY5" fmla="*/ 1418478 h 2439814"/>
                    <a:gd name="connsiteX6" fmla="*/ 0 w 1441416"/>
                    <a:gd name="connsiteY6" fmla="*/ 338404 h 2439814"/>
                    <a:gd name="connsiteX7" fmla="*/ 317892 w 1441416"/>
                    <a:gd name="connsiteY7" fmla="*/ 0 h 2439814"/>
                    <a:gd name="connsiteX8" fmla="*/ 523555 w 1441416"/>
                    <a:gd name="connsiteY8" fmla="*/ 578679 h 2439814"/>
                    <a:gd name="connsiteX0" fmla="*/ 699090 w 1616951"/>
                    <a:gd name="connsiteY0" fmla="*/ 578679 h 2439814"/>
                    <a:gd name="connsiteX1" fmla="*/ 1449251 w 1616951"/>
                    <a:gd name="connsiteY1" fmla="*/ 628237 h 2439814"/>
                    <a:gd name="connsiteX2" fmla="*/ 1610855 w 1616951"/>
                    <a:gd name="connsiteY2" fmla="*/ 2044420 h 2439814"/>
                    <a:gd name="connsiteX3" fmla="*/ 1169089 w 1616951"/>
                    <a:gd name="connsiteY3" fmla="*/ 2439815 h 2439814"/>
                    <a:gd name="connsiteX4" fmla="*/ 835143 w 1616951"/>
                    <a:gd name="connsiteY4" fmla="*/ 1448089 h 2439814"/>
                    <a:gd name="connsiteX5" fmla="*/ 29699 w 1616951"/>
                    <a:gd name="connsiteY5" fmla="*/ 1589053 h 2439814"/>
                    <a:gd name="connsiteX6" fmla="*/ 175535 w 1616951"/>
                    <a:gd name="connsiteY6" fmla="*/ 338404 h 2439814"/>
                    <a:gd name="connsiteX7" fmla="*/ 493427 w 1616951"/>
                    <a:gd name="connsiteY7" fmla="*/ 0 h 2439814"/>
                    <a:gd name="connsiteX8" fmla="*/ 699090 w 1616951"/>
                    <a:gd name="connsiteY8" fmla="*/ 578679 h 2439814"/>
                    <a:gd name="connsiteX0" fmla="*/ 699090 w 1616951"/>
                    <a:gd name="connsiteY0" fmla="*/ 578679 h 2439814"/>
                    <a:gd name="connsiteX1" fmla="*/ 1449251 w 1616951"/>
                    <a:gd name="connsiteY1" fmla="*/ 628237 h 2439814"/>
                    <a:gd name="connsiteX2" fmla="*/ 1610855 w 1616951"/>
                    <a:gd name="connsiteY2" fmla="*/ 2044420 h 2439814"/>
                    <a:gd name="connsiteX3" fmla="*/ 1169089 w 1616951"/>
                    <a:gd name="connsiteY3" fmla="*/ 2439815 h 2439814"/>
                    <a:gd name="connsiteX4" fmla="*/ 722228 w 1616951"/>
                    <a:gd name="connsiteY4" fmla="*/ 1807830 h 2439814"/>
                    <a:gd name="connsiteX5" fmla="*/ 29699 w 1616951"/>
                    <a:gd name="connsiteY5" fmla="*/ 1589053 h 2439814"/>
                    <a:gd name="connsiteX6" fmla="*/ 175535 w 1616951"/>
                    <a:gd name="connsiteY6" fmla="*/ 338404 h 2439814"/>
                    <a:gd name="connsiteX7" fmla="*/ 493427 w 1616951"/>
                    <a:gd name="connsiteY7" fmla="*/ 0 h 2439814"/>
                    <a:gd name="connsiteX8" fmla="*/ 699090 w 1616951"/>
                    <a:gd name="connsiteY8" fmla="*/ 578679 h 2439814"/>
                    <a:gd name="connsiteX0" fmla="*/ 699090 w 1616951"/>
                    <a:gd name="connsiteY0" fmla="*/ 578679 h 2601699"/>
                    <a:gd name="connsiteX1" fmla="*/ 1449251 w 1616951"/>
                    <a:gd name="connsiteY1" fmla="*/ 628237 h 2601699"/>
                    <a:gd name="connsiteX2" fmla="*/ 1610855 w 1616951"/>
                    <a:gd name="connsiteY2" fmla="*/ 2044420 h 2601699"/>
                    <a:gd name="connsiteX3" fmla="*/ 1127278 w 1616951"/>
                    <a:gd name="connsiteY3" fmla="*/ 2601700 h 2601699"/>
                    <a:gd name="connsiteX4" fmla="*/ 722228 w 1616951"/>
                    <a:gd name="connsiteY4" fmla="*/ 1807830 h 2601699"/>
                    <a:gd name="connsiteX5" fmla="*/ 29699 w 1616951"/>
                    <a:gd name="connsiteY5" fmla="*/ 1589053 h 2601699"/>
                    <a:gd name="connsiteX6" fmla="*/ 175535 w 1616951"/>
                    <a:gd name="connsiteY6" fmla="*/ 338404 h 2601699"/>
                    <a:gd name="connsiteX7" fmla="*/ 493427 w 1616951"/>
                    <a:gd name="connsiteY7" fmla="*/ 0 h 2601699"/>
                    <a:gd name="connsiteX8" fmla="*/ 699090 w 1616951"/>
                    <a:gd name="connsiteY8" fmla="*/ 578679 h 2601699"/>
                    <a:gd name="connsiteX0" fmla="*/ 699090 w 1723115"/>
                    <a:gd name="connsiteY0" fmla="*/ 578679 h 2601699"/>
                    <a:gd name="connsiteX1" fmla="*/ 1449251 w 1723115"/>
                    <a:gd name="connsiteY1" fmla="*/ 628237 h 2601699"/>
                    <a:gd name="connsiteX2" fmla="*/ 1723114 w 1723115"/>
                    <a:gd name="connsiteY2" fmla="*/ 1937953 h 2601699"/>
                    <a:gd name="connsiteX3" fmla="*/ 1127278 w 1723115"/>
                    <a:gd name="connsiteY3" fmla="*/ 2601700 h 2601699"/>
                    <a:gd name="connsiteX4" fmla="*/ 722228 w 1723115"/>
                    <a:gd name="connsiteY4" fmla="*/ 1807830 h 2601699"/>
                    <a:gd name="connsiteX5" fmla="*/ 29699 w 1723115"/>
                    <a:gd name="connsiteY5" fmla="*/ 1589053 h 2601699"/>
                    <a:gd name="connsiteX6" fmla="*/ 175535 w 1723115"/>
                    <a:gd name="connsiteY6" fmla="*/ 338404 h 2601699"/>
                    <a:gd name="connsiteX7" fmla="*/ 493427 w 1723115"/>
                    <a:gd name="connsiteY7" fmla="*/ 0 h 2601699"/>
                    <a:gd name="connsiteX8" fmla="*/ 699090 w 1723115"/>
                    <a:gd name="connsiteY8" fmla="*/ 578679 h 2601699"/>
                    <a:gd name="connsiteX0" fmla="*/ 699090 w 1723115"/>
                    <a:gd name="connsiteY0" fmla="*/ 578679 h 2601699"/>
                    <a:gd name="connsiteX1" fmla="*/ 1383979 w 1723115"/>
                    <a:gd name="connsiteY1" fmla="*/ 262512 h 2601699"/>
                    <a:gd name="connsiteX2" fmla="*/ 1723114 w 1723115"/>
                    <a:gd name="connsiteY2" fmla="*/ 1937953 h 2601699"/>
                    <a:gd name="connsiteX3" fmla="*/ 1127278 w 1723115"/>
                    <a:gd name="connsiteY3" fmla="*/ 2601700 h 2601699"/>
                    <a:gd name="connsiteX4" fmla="*/ 722228 w 1723115"/>
                    <a:gd name="connsiteY4" fmla="*/ 1807830 h 2601699"/>
                    <a:gd name="connsiteX5" fmla="*/ 29699 w 1723115"/>
                    <a:gd name="connsiteY5" fmla="*/ 1589053 h 2601699"/>
                    <a:gd name="connsiteX6" fmla="*/ 175535 w 1723115"/>
                    <a:gd name="connsiteY6" fmla="*/ 338404 h 2601699"/>
                    <a:gd name="connsiteX7" fmla="*/ 493427 w 1723115"/>
                    <a:gd name="connsiteY7" fmla="*/ 0 h 2601699"/>
                    <a:gd name="connsiteX8" fmla="*/ 699090 w 1723115"/>
                    <a:gd name="connsiteY8" fmla="*/ 578679 h 2601699"/>
                    <a:gd name="connsiteX0" fmla="*/ 759534 w 1723115"/>
                    <a:gd name="connsiteY0" fmla="*/ 123867 h 2601699"/>
                    <a:gd name="connsiteX1" fmla="*/ 1383979 w 1723115"/>
                    <a:gd name="connsiteY1" fmla="*/ 262512 h 2601699"/>
                    <a:gd name="connsiteX2" fmla="*/ 1723114 w 1723115"/>
                    <a:gd name="connsiteY2" fmla="*/ 1937953 h 2601699"/>
                    <a:gd name="connsiteX3" fmla="*/ 1127278 w 1723115"/>
                    <a:gd name="connsiteY3" fmla="*/ 2601700 h 2601699"/>
                    <a:gd name="connsiteX4" fmla="*/ 722228 w 1723115"/>
                    <a:gd name="connsiteY4" fmla="*/ 1807830 h 2601699"/>
                    <a:gd name="connsiteX5" fmla="*/ 29699 w 1723115"/>
                    <a:gd name="connsiteY5" fmla="*/ 1589053 h 2601699"/>
                    <a:gd name="connsiteX6" fmla="*/ 175535 w 1723115"/>
                    <a:gd name="connsiteY6" fmla="*/ 338404 h 2601699"/>
                    <a:gd name="connsiteX7" fmla="*/ 493427 w 1723115"/>
                    <a:gd name="connsiteY7" fmla="*/ 0 h 2601699"/>
                    <a:gd name="connsiteX8" fmla="*/ 759534 w 1723115"/>
                    <a:gd name="connsiteY8" fmla="*/ 123867 h 2601699"/>
                    <a:gd name="connsiteX0" fmla="*/ 759534 w 1723115"/>
                    <a:gd name="connsiteY0" fmla="*/ 123867 h 2601699"/>
                    <a:gd name="connsiteX1" fmla="*/ 1383979 w 1723115"/>
                    <a:gd name="connsiteY1" fmla="*/ 262512 h 2601699"/>
                    <a:gd name="connsiteX2" fmla="*/ 1723114 w 1723115"/>
                    <a:gd name="connsiteY2" fmla="*/ 1937953 h 2601699"/>
                    <a:gd name="connsiteX3" fmla="*/ 1127278 w 1723115"/>
                    <a:gd name="connsiteY3" fmla="*/ 2601700 h 2601699"/>
                    <a:gd name="connsiteX4" fmla="*/ 722228 w 1723115"/>
                    <a:gd name="connsiteY4" fmla="*/ 1807830 h 2601699"/>
                    <a:gd name="connsiteX5" fmla="*/ 29699 w 1723115"/>
                    <a:gd name="connsiteY5" fmla="*/ 1589053 h 2601699"/>
                    <a:gd name="connsiteX6" fmla="*/ 175535 w 1723115"/>
                    <a:gd name="connsiteY6" fmla="*/ 338404 h 2601699"/>
                    <a:gd name="connsiteX7" fmla="*/ 493427 w 1723115"/>
                    <a:gd name="connsiteY7" fmla="*/ 0 h 2601699"/>
                    <a:gd name="connsiteX8" fmla="*/ 759534 w 1723115"/>
                    <a:gd name="connsiteY8" fmla="*/ 123867 h 2601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3115" h="2601699" extrusionOk="0">
                      <a:moveTo>
                        <a:pt x="759534" y="123867"/>
                      </a:moveTo>
                      <a:cubicBezTo>
                        <a:pt x="1121993" y="185271"/>
                        <a:pt x="916697" y="-3136"/>
                        <a:pt x="1383979" y="262512"/>
                      </a:cubicBezTo>
                      <a:cubicBezTo>
                        <a:pt x="1688283" y="529397"/>
                        <a:pt x="1647412" y="1654988"/>
                        <a:pt x="1723114" y="1937953"/>
                      </a:cubicBezTo>
                      <a:cubicBezTo>
                        <a:pt x="1580925" y="2129238"/>
                        <a:pt x="1278542" y="2447010"/>
                        <a:pt x="1127278" y="2601700"/>
                      </a:cubicBezTo>
                      <a:cubicBezTo>
                        <a:pt x="1070410" y="2371189"/>
                        <a:pt x="850850" y="1953026"/>
                        <a:pt x="722228" y="1807830"/>
                      </a:cubicBezTo>
                      <a:cubicBezTo>
                        <a:pt x="439476" y="1738902"/>
                        <a:pt x="144863" y="1690123"/>
                        <a:pt x="29699" y="1589053"/>
                      </a:cubicBezTo>
                      <a:cubicBezTo>
                        <a:pt x="-92128" y="1093521"/>
                        <a:pt x="201940" y="522161"/>
                        <a:pt x="175535" y="338404"/>
                      </a:cubicBezTo>
                      <a:cubicBezTo>
                        <a:pt x="266601" y="248482"/>
                        <a:pt x="373860" y="140668"/>
                        <a:pt x="493427" y="0"/>
                      </a:cubicBezTo>
                      <a:cubicBezTo>
                        <a:pt x="610030" y="302422"/>
                        <a:pt x="605539" y="-12697"/>
                        <a:pt x="759534" y="123867"/>
                      </a:cubicBezTo>
                      <a:close/>
                    </a:path>
                  </a:pathLst>
                </a:custGeom>
                <a:solidFill>
                  <a:srgbClr val="C00000">
                    <a:alpha val="29411"/>
                  </a:srgbClr>
                </a:solidFill>
                <a:ln>
                  <a:solidFill>
                    <a:srgbClr val="C00000"/>
                  </a:solidFill>
                </a:ln>
              </p:spPr>
              <p:txBody>
                <a:bodyPr spcFirstLastPara="1" wrap="square" lIns="63294" tIns="31638" rIns="63294" bIns="3163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800"/>
                  </a:pPr>
                  <a:endParaRPr sz="105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6" name="Google Shape;193;p2">
                  <a:extLst>
                    <a:ext uri="{FF2B5EF4-FFF2-40B4-BE49-F238E27FC236}">
                      <a16:creationId xmlns:a16="http://schemas.microsoft.com/office/drawing/2014/main" id="{BEB0AC81-9C67-7A7D-840E-37B5F9E873ED}"/>
                    </a:ext>
                  </a:extLst>
                </p:cNvPr>
                <p:cNvSpPr/>
                <p:nvPr/>
              </p:nvSpPr>
              <p:spPr>
                <a:xfrm rot="4364441">
                  <a:off x="5905927" y="4925253"/>
                  <a:ext cx="415926" cy="933988"/>
                </a:xfrm>
                <a:custGeom>
                  <a:avLst/>
                  <a:gdLst>
                    <a:gd name="connsiteX0" fmla="*/ 583913 w 758945"/>
                    <a:gd name="connsiteY0" fmla="*/ 57757 h 935644"/>
                    <a:gd name="connsiteX1" fmla="*/ 755363 w 758945"/>
                    <a:gd name="connsiteY1" fmla="*/ 191107 h 935644"/>
                    <a:gd name="connsiteX2" fmla="*/ 650588 w 758945"/>
                    <a:gd name="connsiteY2" fmla="*/ 867382 h 935644"/>
                    <a:gd name="connsiteX3" fmla="*/ 117188 w 758945"/>
                    <a:gd name="connsiteY3" fmla="*/ 876907 h 935644"/>
                    <a:gd name="connsiteX4" fmla="*/ 2888 w 758945"/>
                    <a:gd name="connsiteY4" fmla="*/ 553057 h 935644"/>
                    <a:gd name="connsiteX5" fmla="*/ 223703 w 758945"/>
                    <a:gd name="connsiteY5" fmla="*/ 37928 h 935644"/>
                    <a:gd name="connsiteX6" fmla="*/ 583913 w 758945"/>
                    <a:gd name="connsiteY6" fmla="*/ 57757 h 935644"/>
                    <a:gd name="connsiteX0" fmla="*/ 436173 w 769029"/>
                    <a:gd name="connsiteY0" fmla="*/ 738026 h 899988"/>
                    <a:gd name="connsiteX1" fmla="*/ 755363 w 769029"/>
                    <a:gd name="connsiteY1" fmla="*/ 155451 h 899988"/>
                    <a:gd name="connsiteX2" fmla="*/ 650588 w 769029"/>
                    <a:gd name="connsiteY2" fmla="*/ 831726 h 899988"/>
                    <a:gd name="connsiteX3" fmla="*/ 117188 w 769029"/>
                    <a:gd name="connsiteY3" fmla="*/ 841251 h 899988"/>
                    <a:gd name="connsiteX4" fmla="*/ 2888 w 769029"/>
                    <a:gd name="connsiteY4" fmla="*/ 517401 h 899988"/>
                    <a:gd name="connsiteX5" fmla="*/ 223703 w 769029"/>
                    <a:gd name="connsiteY5" fmla="*/ 2272 h 899988"/>
                    <a:gd name="connsiteX6" fmla="*/ 436173 w 769029"/>
                    <a:gd name="connsiteY6" fmla="*/ 738026 h 899988"/>
                    <a:gd name="connsiteX0" fmla="*/ 436173 w 811992"/>
                    <a:gd name="connsiteY0" fmla="*/ 738026 h 887348"/>
                    <a:gd name="connsiteX1" fmla="*/ 802920 w 811992"/>
                    <a:gd name="connsiteY1" fmla="*/ 343270 h 887348"/>
                    <a:gd name="connsiteX2" fmla="*/ 650588 w 811992"/>
                    <a:gd name="connsiteY2" fmla="*/ 831726 h 887348"/>
                    <a:gd name="connsiteX3" fmla="*/ 117188 w 811992"/>
                    <a:gd name="connsiteY3" fmla="*/ 841251 h 887348"/>
                    <a:gd name="connsiteX4" fmla="*/ 2888 w 811992"/>
                    <a:gd name="connsiteY4" fmla="*/ 517401 h 887348"/>
                    <a:gd name="connsiteX5" fmla="*/ 223703 w 811992"/>
                    <a:gd name="connsiteY5" fmla="*/ 2272 h 887348"/>
                    <a:gd name="connsiteX6" fmla="*/ 436173 w 811992"/>
                    <a:gd name="connsiteY6" fmla="*/ 738026 h 887348"/>
                    <a:gd name="connsiteX0" fmla="*/ 445700 w 1039446"/>
                    <a:gd name="connsiteY0" fmla="*/ 738026 h 842245"/>
                    <a:gd name="connsiteX1" fmla="*/ 812447 w 1039446"/>
                    <a:gd name="connsiteY1" fmla="*/ 343270 h 842245"/>
                    <a:gd name="connsiteX2" fmla="*/ 1006794 w 1039446"/>
                    <a:gd name="connsiteY2" fmla="*/ 609062 h 842245"/>
                    <a:gd name="connsiteX3" fmla="*/ 126715 w 1039446"/>
                    <a:gd name="connsiteY3" fmla="*/ 841251 h 842245"/>
                    <a:gd name="connsiteX4" fmla="*/ 12415 w 1039446"/>
                    <a:gd name="connsiteY4" fmla="*/ 517401 h 842245"/>
                    <a:gd name="connsiteX5" fmla="*/ 233230 w 1039446"/>
                    <a:gd name="connsiteY5" fmla="*/ 2272 h 842245"/>
                    <a:gd name="connsiteX6" fmla="*/ 445700 w 1039446"/>
                    <a:gd name="connsiteY6" fmla="*/ 738026 h 842245"/>
                    <a:gd name="connsiteX0" fmla="*/ 433371 w 1262333"/>
                    <a:gd name="connsiteY0" fmla="*/ 738026 h 2069232"/>
                    <a:gd name="connsiteX1" fmla="*/ 800118 w 1262333"/>
                    <a:gd name="connsiteY1" fmla="*/ 343270 h 2069232"/>
                    <a:gd name="connsiteX2" fmla="*/ 994465 w 1262333"/>
                    <a:gd name="connsiteY2" fmla="*/ 609062 h 2069232"/>
                    <a:gd name="connsiteX3" fmla="*/ 1214982 w 1262333"/>
                    <a:gd name="connsiteY3" fmla="*/ 2069086 h 2069232"/>
                    <a:gd name="connsiteX4" fmla="*/ 86 w 1262333"/>
                    <a:gd name="connsiteY4" fmla="*/ 517401 h 2069232"/>
                    <a:gd name="connsiteX5" fmla="*/ 220901 w 1262333"/>
                    <a:gd name="connsiteY5" fmla="*/ 2272 h 2069232"/>
                    <a:gd name="connsiteX6" fmla="*/ 433371 w 1262333"/>
                    <a:gd name="connsiteY6" fmla="*/ 738026 h 2069232"/>
                    <a:gd name="connsiteX0" fmla="*/ 327658 w 1149880"/>
                    <a:gd name="connsiteY0" fmla="*/ 745278 h 2077459"/>
                    <a:gd name="connsiteX1" fmla="*/ 694405 w 1149880"/>
                    <a:gd name="connsiteY1" fmla="*/ 350522 h 2077459"/>
                    <a:gd name="connsiteX2" fmla="*/ 888752 w 1149880"/>
                    <a:gd name="connsiteY2" fmla="*/ 616314 h 2077459"/>
                    <a:gd name="connsiteX3" fmla="*/ 1109269 w 1149880"/>
                    <a:gd name="connsiteY3" fmla="*/ 2076338 h 2077459"/>
                    <a:gd name="connsiteX4" fmla="*/ 95 w 1149880"/>
                    <a:gd name="connsiteY4" fmla="*/ 357437 h 2077459"/>
                    <a:gd name="connsiteX5" fmla="*/ 115188 w 1149880"/>
                    <a:gd name="connsiteY5" fmla="*/ 9524 h 2077459"/>
                    <a:gd name="connsiteX6" fmla="*/ 327658 w 1149880"/>
                    <a:gd name="connsiteY6" fmla="*/ 745278 h 2077459"/>
                    <a:gd name="connsiteX0" fmla="*/ 345273 w 1168608"/>
                    <a:gd name="connsiteY0" fmla="*/ 743503 h 2075460"/>
                    <a:gd name="connsiteX1" fmla="*/ 712020 w 1168608"/>
                    <a:gd name="connsiteY1" fmla="*/ 348747 h 2075460"/>
                    <a:gd name="connsiteX2" fmla="*/ 906367 w 1168608"/>
                    <a:gd name="connsiteY2" fmla="*/ 614539 h 2075460"/>
                    <a:gd name="connsiteX3" fmla="*/ 1126884 w 1168608"/>
                    <a:gd name="connsiteY3" fmla="*/ 2074563 h 2075460"/>
                    <a:gd name="connsiteX4" fmla="*/ 93 w 1168608"/>
                    <a:gd name="connsiteY4" fmla="*/ 383535 h 2075460"/>
                    <a:gd name="connsiteX5" fmla="*/ 132803 w 1168608"/>
                    <a:gd name="connsiteY5" fmla="*/ 7749 h 2075460"/>
                    <a:gd name="connsiteX6" fmla="*/ 345273 w 1168608"/>
                    <a:gd name="connsiteY6" fmla="*/ 743503 h 2075460"/>
                    <a:gd name="connsiteX0" fmla="*/ 313567 w 1134903"/>
                    <a:gd name="connsiteY0" fmla="*/ 735894 h 2067028"/>
                    <a:gd name="connsiteX1" fmla="*/ 680314 w 1134903"/>
                    <a:gd name="connsiteY1" fmla="*/ 341138 h 2067028"/>
                    <a:gd name="connsiteX2" fmla="*/ 874661 w 1134903"/>
                    <a:gd name="connsiteY2" fmla="*/ 606930 h 2067028"/>
                    <a:gd name="connsiteX3" fmla="*/ 1095178 w 1134903"/>
                    <a:gd name="connsiteY3" fmla="*/ 2066954 h 2067028"/>
                    <a:gd name="connsiteX4" fmla="*/ 97 w 1134903"/>
                    <a:gd name="connsiteY4" fmla="*/ 674405 h 2067028"/>
                    <a:gd name="connsiteX5" fmla="*/ 101097 w 1134903"/>
                    <a:gd name="connsiteY5" fmla="*/ 140 h 2067028"/>
                    <a:gd name="connsiteX6" fmla="*/ 313567 w 1134903"/>
                    <a:gd name="connsiteY6" fmla="*/ 735894 h 2067028"/>
                    <a:gd name="connsiteX0" fmla="*/ 317084 w 1124906"/>
                    <a:gd name="connsiteY0" fmla="*/ 735907 h 2072090"/>
                    <a:gd name="connsiteX1" fmla="*/ 683831 w 1124906"/>
                    <a:gd name="connsiteY1" fmla="*/ 341151 h 2072090"/>
                    <a:gd name="connsiteX2" fmla="*/ 878178 w 1124906"/>
                    <a:gd name="connsiteY2" fmla="*/ 606943 h 2072090"/>
                    <a:gd name="connsiteX3" fmla="*/ 1098695 w 1124906"/>
                    <a:gd name="connsiteY3" fmla="*/ 2066967 h 2072090"/>
                    <a:gd name="connsiteX4" fmla="*/ 226038 w 1124906"/>
                    <a:gd name="connsiteY4" fmla="*/ 1075638 h 2072090"/>
                    <a:gd name="connsiteX5" fmla="*/ 3614 w 1124906"/>
                    <a:gd name="connsiteY5" fmla="*/ 674418 h 2072090"/>
                    <a:gd name="connsiteX6" fmla="*/ 104614 w 1124906"/>
                    <a:gd name="connsiteY6" fmla="*/ 153 h 2072090"/>
                    <a:gd name="connsiteX7" fmla="*/ 317084 w 1124906"/>
                    <a:gd name="connsiteY7" fmla="*/ 735907 h 2072090"/>
                    <a:gd name="connsiteX0" fmla="*/ 317084 w 1121825"/>
                    <a:gd name="connsiteY0" fmla="*/ 735907 h 2072228"/>
                    <a:gd name="connsiteX1" fmla="*/ 683831 w 1121825"/>
                    <a:gd name="connsiteY1" fmla="*/ 341151 h 2072228"/>
                    <a:gd name="connsiteX2" fmla="*/ 878178 w 1121825"/>
                    <a:gd name="connsiteY2" fmla="*/ 606943 h 2072228"/>
                    <a:gd name="connsiteX3" fmla="*/ 1098695 w 1121825"/>
                    <a:gd name="connsiteY3" fmla="*/ 2066967 h 2072228"/>
                    <a:gd name="connsiteX4" fmla="*/ 279465 w 1121825"/>
                    <a:gd name="connsiteY4" fmla="*/ 1080901 h 2072228"/>
                    <a:gd name="connsiteX5" fmla="*/ 3614 w 1121825"/>
                    <a:gd name="connsiteY5" fmla="*/ 674418 h 2072228"/>
                    <a:gd name="connsiteX6" fmla="*/ 104614 w 1121825"/>
                    <a:gd name="connsiteY6" fmla="*/ 153 h 2072228"/>
                    <a:gd name="connsiteX7" fmla="*/ 317084 w 1121825"/>
                    <a:gd name="connsiteY7" fmla="*/ 735907 h 2072228"/>
                    <a:gd name="connsiteX0" fmla="*/ 317084 w 1115419"/>
                    <a:gd name="connsiteY0" fmla="*/ 735907 h 2076357"/>
                    <a:gd name="connsiteX1" fmla="*/ 683831 w 1115419"/>
                    <a:gd name="connsiteY1" fmla="*/ 341151 h 2076357"/>
                    <a:gd name="connsiteX2" fmla="*/ 878178 w 1115419"/>
                    <a:gd name="connsiteY2" fmla="*/ 606943 h 2076357"/>
                    <a:gd name="connsiteX3" fmla="*/ 1098695 w 1115419"/>
                    <a:gd name="connsiteY3" fmla="*/ 2066967 h 2076357"/>
                    <a:gd name="connsiteX4" fmla="*/ 395881 w 1115419"/>
                    <a:gd name="connsiteY4" fmla="*/ 1226615 h 2076357"/>
                    <a:gd name="connsiteX5" fmla="*/ 279465 w 1115419"/>
                    <a:gd name="connsiteY5" fmla="*/ 1080901 h 2076357"/>
                    <a:gd name="connsiteX6" fmla="*/ 3614 w 1115419"/>
                    <a:gd name="connsiteY6" fmla="*/ 674418 h 2076357"/>
                    <a:gd name="connsiteX7" fmla="*/ 104614 w 1115419"/>
                    <a:gd name="connsiteY7" fmla="*/ 153 h 2076357"/>
                    <a:gd name="connsiteX8" fmla="*/ 317084 w 1115419"/>
                    <a:gd name="connsiteY8" fmla="*/ 735907 h 2076357"/>
                    <a:gd name="connsiteX0" fmla="*/ 317084 w 1100325"/>
                    <a:gd name="connsiteY0" fmla="*/ 735907 h 2067067"/>
                    <a:gd name="connsiteX1" fmla="*/ 683831 w 1100325"/>
                    <a:gd name="connsiteY1" fmla="*/ 341151 h 2067067"/>
                    <a:gd name="connsiteX2" fmla="*/ 878178 w 1100325"/>
                    <a:gd name="connsiteY2" fmla="*/ 606943 h 2067067"/>
                    <a:gd name="connsiteX3" fmla="*/ 1098695 w 1100325"/>
                    <a:gd name="connsiteY3" fmla="*/ 2066967 h 2067067"/>
                    <a:gd name="connsiteX4" fmla="*/ 757484 w 1100325"/>
                    <a:gd name="connsiteY4" fmla="*/ 683900 h 2067067"/>
                    <a:gd name="connsiteX5" fmla="*/ 279465 w 1100325"/>
                    <a:gd name="connsiteY5" fmla="*/ 1080901 h 2067067"/>
                    <a:gd name="connsiteX6" fmla="*/ 3614 w 1100325"/>
                    <a:gd name="connsiteY6" fmla="*/ 674418 h 2067067"/>
                    <a:gd name="connsiteX7" fmla="*/ 104614 w 1100325"/>
                    <a:gd name="connsiteY7" fmla="*/ 153 h 2067067"/>
                    <a:gd name="connsiteX8" fmla="*/ 317084 w 1100325"/>
                    <a:gd name="connsiteY8" fmla="*/ 735907 h 2067067"/>
                    <a:gd name="connsiteX0" fmla="*/ 317084 w 1100325"/>
                    <a:gd name="connsiteY0" fmla="*/ 735907 h 2067077"/>
                    <a:gd name="connsiteX1" fmla="*/ 683831 w 1100325"/>
                    <a:gd name="connsiteY1" fmla="*/ 341151 h 2067077"/>
                    <a:gd name="connsiteX2" fmla="*/ 878178 w 1100325"/>
                    <a:gd name="connsiteY2" fmla="*/ 606943 h 2067077"/>
                    <a:gd name="connsiteX3" fmla="*/ 1098695 w 1100325"/>
                    <a:gd name="connsiteY3" fmla="*/ 2066967 h 2067077"/>
                    <a:gd name="connsiteX4" fmla="*/ 757484 w 1100325"/>
                    <a:gd name="connsiteY4" fmla="*/ 683900 h 2067077"/>
                    <a:gd name="connsiteX5" fmla="*/ 279465 w 1100325"/>
                    <a:gd name="connsiteY5" fmla="*/ 1080901 h 2067077"/>
                    <a:gd name="connsiteX6" fmla="*/ 3614 w 1100325"/>
                    <a:gd name="connsiteY6" fmla="*/ 674418 h 2067077"/>
                    <a:gd name="connsiteX7" fmla="*/ 104614 w 1100325"/>
                    <a:gd name="connsiteY7" fmla="*/ 153 h 2067077"/>
                    <a:gd name="connsiteX8" fmla="*/ 317084 w 1100325"/>
                    <a:gd name="connsiteY8" fmla="*/ 735907 h 2067077"/>
                    <a:gd name="connsiteX0" fmla="*/ 317084 w 1111912"/>
                    <a:gd name="connsiteY0" fmla="*/ 735907 h 2189967"/>
                    <a:gd name="connsiteX1" fmla="*/ 683831 w 1111912"/>
                    <a:gd name="connsiteY1" fmla="*/ 341151 h 2189967"/>
                    <a:gd name="connsiteX2" fmla="*/ 878178 w 1111912"/>
                    <a:gd name="connsiteY2" fmla="*/ 606943 h 2189967"/>
                    <a:gd name="connsiteX3" fmla="*/ 1098695 w 1111912"/>
                    <a:gd name="connsiteY3" fmla="*/ 2066967 h 2189967"/>
                    <a:gd name="connsiteX4" fmla="*/ 1051198 w 1111912"/>
                    <a:gd name="connsiteY4" fmla="*/ 1952075 h 2189967"/>
                    <a:gd name="connsiteX5" fmla="*/ 757484 w 1111912"/>
                    <a:gd name="connsiteY5" fmla="*/ 683900 h 2189967"/>
                    <a:gd name="connsiteX6" fmla="*/ 279465 w 1111912"/>
                    <a:gd name="connsiteY6" fmla="*/ 1080901 h 2189967"/>
                    <a:gd name="connsiteX7" fmla="*/ 3614 w 1111912"/>
                    <a:gd name="connsiteY7" fmla="*/ 674418 h 2189967"/>
                    <a:gd name="connsiteX8" fmla="*/ 104614 w 1111912"/>
                    <a:gd name="connsiteY8" fmla="*/ 153 h 2189967"/>
                    <a:gd name="connsiteX9" fmla="*/ 317084 w 1111912"/>
                    <a:gd name="connsiteY9" fmla="*/ 735907 h 2189967"/>
                    <a:gd name="connsiteX0" fmla="*/ 317084 w 1175680"/>
                    <a:gd name="connsiteY0" fmla="*/ 735907 h 2137628"/>
                    <a:gd name="connsiteX1" fmla="*/ 683831 w 1175680"/>
                    <a:gd name="connsiteY1" fmla="*/ 341151 h 2137628"/>
                    <a:gd name="connsiteX2" fmla="*/ 878178 w 1175680"/>
                    <a:gd name="connsiteY2" fmla="*/ 606943 h 2137628"/>
                    <a:gd name="connsiteX3" fmla="*/ 1170168 w 1175680"/>
                    <a:gd name="connsiteY3" fmla="*/ 1981060 h 2137628"/>
                    <a:gd name="connsiteX4" fmla="*/ 1051198 w 1175680"/>
                    <a:gd name="connsiteY4" fmla="*/ 1952075 h 2137628"/>
                    <a:gd name="connsiteX5" fmla="*/ 757484 w 1175680"/>
                    <a:gd name="connsiteY5" fmla="*/ 683900 h 2137628"/>
                    <a:gd name="connsiteX6" fmla="*/ 279465 w 1175680"/>
                    <a:gd name="connsiteY6" fmla="*/ 1080901 h 2137628"/>
                    <a:gd name="connsiteX7" fmla="*/ 3614 w 1175680"/>
                    <a:gd name="connsiteY7" fmla="*/ 674418 h 2137628"/>
                    <a:gd name="connsiteX8" fmla="*/ 104614 w 1175680"/>
                    <a:gd name="connsiteY8" fmla="*/ 153 h 2137628"/>
                    <a:gd name="connsiteX9" fmla="*/ 317084 w 1175680"/>
                    <a:gd name="connsiteY9" fmla="*/ 735907 h 2137628"/>
                    <a:gd name="connsiteX0" fmla="*/ 317084 w 1175155"/>
                    <a:gd name="connsiteY0" fmla="*/ 735907 h 2231571"/>
                    <a:gd name="connsiteX1" fmla="*/ 683831 w 1175155"/>
                    <a:gd name="connsiteY1" fmla="*/ 341151 h 2231571"/>
                    <a:gd name="connsiteX2" fmla="*/ 878178 w 1175155"/>
                    <a:gd name="connsiteY2" fmla="*/ 606943 h 2231571"/>
                    <a:gd name="connsiteX3" fmla="*/ 1170168 w 1175155"/>
                    <a:gd name="connsiteY3" fmla="*/ 1981060 h 2231571"/>
                    <a:gd name="connsiteX4" fmla="*/ 1045541 w 1175155"/>
                    <a:gd name="connsiteY4" fmla="*/ 2102980 h 2231571"/>
                    <a:gd name="connsiteX5" fmla="*/ 757484 w 1175155"/>
                    <a:gd name="connsiteY5" fmla="*/ 683900 h 2231571"/>
                    <a:gd name="connsiteX6" fmla="*/ 279465 w 1175155"/>
                    <a:gd name="connsiteY6" fmla="*/ 1080901 h 2231571"/>
                    <a:gd name="connsiteX7" fmla="*/ 3614 w 1175155"/>
                    <a:gd name="connsiteY7" fmla="*/ 674418 h 2231571"/>
                    <a:gd name="connsiteX8" fmla="*/ 104614 w 1175155"/>
                    <a:gd name="connsiteY8" fmla="*/ 153 h 2231571"/>
                    <a:gd name="connsiteX9" fmla="*/ 317084 w 1175155"/>
                    <a:gd name="connsiteY9" fmla="*/ 735907 h 2231571"/>
                    <a:gd name="connsiteX0" fmla="*/ 317084 w 1184142"/>
                    <a:gd name="connsiteY0" fmla="*/ 735907 h 2102981"/>
                    <a:gd name="connsiteX1" fmla="*/ 683831 w 1184142"/>
                    <a:gd name="connsiteY1" fmla="*/ 341151 h 2102981"/>
                    <a:gd name="connsiteX2" fmla="*/ 878178 w 1184142"/>
                    <a:gd name="connsiteY2" fmla="*/ 606943 h 2102981"/>
                    <a:gd name="connsiteX3" fmla="*/ 1170168 w 1184142"/>
                    <a:gd name="connsiteY3" fmla="*/ 1981060 h 2102981"/>
                    <a:gd name="connsiteX4" fmla="*/ 1045541 w 1184142"/>
                    <a:gd name="connsiteY4" fmla="*/ 2102980 h 2102981"/>
                    <a:gd name="connsiteX5" fmla="*/ 757484 w 1184142"/>
                    <a:gd name="connsiteY5" fmla="*/ 683900 h 2102981"/>
                    <a:gd name="connsiteX6" fmla="*/ 279465 w 1184142"/>
                    <a:gd name="connsiteY6" fmla="*/ 1080901 h 2102981"/>
                    <a:gd name="connsiteX7" fmla="*/ 3614 w 1184142"/>
                    <a:gd name="connsiteY7" fmla="*/ 674418 h 2102981"/>
                    <a:gd name="connsiteX8" fmla="*/ 104614 w 1184142"/>
                    <a:gd name="connsiteY8" fmla="*/ 153 h 2102981"/>
                    <a:gd name="connsiteX9" fmla="*/ 317084 w 1184142"/>
                    <a:gd name="connsiteY9" fmla="*/ 735907 h 2102981"/>
                    <a:gd name="connsiteX0" fmla="*/ 317084 w 1181019"/>
                    <a:gd name="connsiteY0" fmla="*/ 735907 h 2163757"/>
                    <a:gd name="connsiteX1" fmla="*/ 683831 w 1181019"/>
                    <a:gd name="connsiteY1" fmla="*/ 341151 h 2163757"/>
                    <a:gd name="connsiteX2" fmla="*/ 878178 w 1181019"/>
                    <a:gd name="connsiteY2" fmla="*/ 606943 h 2163757"/>
                    <a:gd name="connsiteX3" fmla="*/ 1170168 w 1181019"/>
                    <a:gd name="connsiteY3" fmla="*/ 1981060 h 2163757"/>
                    <a:gd name="connsiteX4" fmla="*/ 1033512 w 1181019"/>
                    <a:gd name="connsiteY4" fmla="*/ 2163758 h 2163757"/>
                    <a:gd name="connsiteX5" fmla="*/ 757484 w 1181019"/>
                    <a:gd name="connsiteY5" fmla="*/ 683900 h 2163757"/>
                    <a:gd name="connsiteX6" fmla="*/ 279465 w 1181019"/>
                    <a:gd name="connsiteY6" fmla="*/ 1080901 h 2163757"/>
                    <a:gd name="connsiteX7" fmla="*/ 3614 w 1181019"/>
                    <a:gd name="connsiteY7" fmla="*/ 674418 h 2163757"/>
                    <a:gd name="connsiteX8" fmla="*/ 104614 w 1181019"/>
                    <a:gd name="connsiteY8" fmla="*/ 153 h 2163757"/>
                    <a:gd name="connsiteX9" fmla="*/ 317084 w 1181019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170168"/>
                    <a:gd name="connsiteY0" fmla="*/ 735907 h 2163757"/>
                    <a:gd name="connsiteX1" fmla="*/ 683831 w 1170168"/>
                    <a:gd name="connsiteY1" fmla="*/ 341151 h 2163757"/>
                    <a:gd name="connsiteX2" fmla="*/ 878178 w 1170168"/>
                    <a:gd name="connsiteY2" fmla="*/ 606943 h 2163757"/>
                    <a:gd name="connsiteX3" fmla="*/ 1170168 w 1170168"/>
                    <a:gd name="connsiteY3" fmla="*/ 1981060 h 2163757"/>
                    <a:gd name="connsiteX4" fmla="*/ 1033512 w 1170168"/>
                    <a:gd name="connsiteY4" fmla="*/ 2163758 h 2163757"/>
                    <a:gd name="connsiteX5" fmla="*/ 757484 w 1170168"/>
                    <a:gd name="connsiteY5" fmla="*/ 683900 h 2163757"/>
                    <a:gd name="connsiteX6" fmla="*/ 279465 w 1170168"/>
                    <a:gd name="connsiteY6" fmla="*/ 1080901 h 2163757"/>
                    <a:gd name="connsiteX7" fmla="*/ 3614 w 1170168"/>
                    <a:gd name="connsiteY7" fmla="*/ 674418 h 2163757"/>
                    <a:gd name="connsiteX8" fmla="*/ 104614 w 1170168"/>
                    <a:gd name="connsiteY8" fmla="*/ 153 h 2163757"/>
                    <a:gd name="connsiteX9" fmla="*/ 317084 w 1170168"/>
                    <a:gd name="connsiteY9" fmla="*/ 735907 h 2163757"/>
                    <a:gd name="connsiteX0" fmla="*/ 323030 w 1176114"/>
                    <a:gd name="connsiteY0" fmla="*/ 781664 h 2209514"/>
                    <a:gd name="connsiteX1" fmla="*/ 689777 w 1176114"/>
                    <a:gd name="connsiteY1" fmla="*/ 386908 h 2209514"/>
                    <a:gd name="connsiteX2" fmla="*/ 884124 w 1176114"/>
                    <a:gd name="connsiteY2" fmla="*/ 652700 h 2209514"/>
                    <a:gd name="connsiteX3" fmla="*/ 1176114 w 1176114"/>
                    <a:gd name="connsiteY3" fmla="*/ 2026817 h 2209514"/>
                    <a:gd name="connsiteX4" fmla="*/ 1039458 w 1176114"/>
                    <a:gd name="connsiteY4" fmla="*/ 2209515 h 2209514"/>
                    <a:gd name="connsiteX5" fmla="*/ 763430 w 1176114"/>
                    <a:gd name="connsiteY5" fmla="*/ 729657 h 2209514"/>
                    <a:gd name="connsiteX6" fmla="*/ 285411 w 1176114"/>
                    <a:gd name="connsiteY6" fmla="*/ 1126658 h 2209514"/>
                    <a:gd name="connsiteX7" fmla="*/ 9560 w 1176114"/>
                    <a:gd name="connsiteY7" fmla="*/ 720175 h 2209514"/>
                    <a:gd name="connsiteX8" fmla="*/ 67639 w 1176114"/>
                    <a:gd name="connsiteY8" fmla="*/ 147541 h 2209514"/>
                    <a:gd name="connsiteX9" fmla="*/ 110560 w 1176114"/>
                    <a:gd name="connsiteY9" fmla="*/ 45910 h 2209514"/>
                    <a:gd name="connsiteX10" fmla="*/ 323030 w 1176114"/>
                    <a:gd name="connsiteY10" fmla="*/ 781664 h 2209514"/>
                    <a:gd name="connsiteX0" fmla="*/ 353183 w 1206267"/>
                    <a:gd name="connsiteY0" fmla="*/ 752978 h 2180828"/>
                    <a:gd name="connsiteX1" fmla="*/ 719930 w 1206267"/>
                    <a:gd name="connsiteY1" fmla="*/ 358222 h 2180828"/>
                    <a:gd name="connsiteX2" fmla="*/ 914277 w 1206267"/>
                    <a:gd name="connsiteY2" fmla="*/ 624014 h 2180828"/>
                    <a:gd name="connsiteX3" fmla="*/ 1206267 w 1206267"/>
                    <a:gd name="connsiteY3" fmla="*/ 1998131 h 2180828"/>
                    <a:gd name="connsiteX4" fmla="*/ 1069611 w 1206267"/>
                    <a:gd name="connsiteY4" fmla="*/ 2180829 h 2180828"/>
                    <a:gd name="connsiteX5" fmla="*/ 793583 w 1206267"/>
                    <a:gd name="connsiteY5" fmla="*/ 700971 h 2180828"/>
                    <a:gd name="connsiteX6" fmla="*/ 315564 w 1206267"/>
                    <a:gd name="connsiteY6" fmla="*/ 1097972 h 2180828"/>
                    <a:gd name="connsiteX7" fmla="*/ 39713 w 1206267"/>
                    <a:gd name="connsiteY7" fmla="*/ 691489 h 2180828"/>
                    <a:gd name="connsiteX8" fmla="*/ 7283 w 1206267"/>
                    <a:gd name="connsiteY8" fmla="*/ 270360 h 2180828"/>
                    <a:gd name="connsiteX9" fmla="*/ 140713 w 1206267"/>
                    <a:gd name="connsiteY9" fmla="*/ 17224 h 2180828"/>
                    <a:gd name="connsiteX10" fmla="*/ 353183 w 1206267"/>
                    <a:gd name="connsiteY10" fmla="*/ 752978 h 2180828"/>
                    <a:gd name="connsiteX0" fmla="*/ 353183 w 1206267"/>
                    <a:gd name="connsiteY0" fmla="*/ 751795 h 2179645"/>
                    <a:gd name="connsiteX1" fmla="*/ 719930 w 1206267"/>
                    <a:gd name="connsiteY1" fmla="*/ 357039 h 2179645"/>
                    <a:gd name="connsiteX2" fmla="*/ 914277 w 1206267"/>
                    <a:gd name="connsiteY2" fmla="*/ 622831 h 2179645"/>
                    <a:gd name="connsiteX3" fmla="*/ 1206267 w 1206267"/>
                    <a:gd name="connsiteY3" fmla="*/ 1996948 h 2179645"/>
                    <a:gd name="connsiteX4" fmla="*/ 1069611 w 1206267"/>
                    <a:gd name="connsiteY4" fmla="*/ 2179646 h 2179645"/>
                    <a:gd name="connsiteX5" fmla="*/ 793583 w 1206267"/>
                    <a:gd name="connsiteY5" fmla="*/ 699788 h 2179645"/>
                    <a:gd name="connsiteX6" fmla="*/ 315564 w 1206267"/>
                    <a:gd name="connsiteY6" fmla="*/ 1096789 h 2179645"/>
                    <a:gd name="connsiteX7" fmla="*/ 39713 w 1206267"/>
                    <a:gd name="connsiteY7" fmla="*/ 690306 h 2179645"/>
                    <a:gd name="connsiteX8" fmla="*/ 7283 w 1206267"/>
                    <a:gd name="connsiteY8" fmla="*/ 269177 h 2179645"/>
                    <a:gd name="connsiteX9" fmla="*/ 140713 w 1206267"/>
                    <a:gd name="connsiteY9" fmla="*/ 16041 h 2179645"/>
                    <a:gd name="connsiteX10" fmla="*/ 353183 w 1206267"/>
                    <a:gd name="connsiteY10" fmla="*/ 751795 h 2179645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35754 h 2163604"/>
                    <a:gd name="connsiteX1" fmla="*/ 719930 w 1206267"/>
                    <a:gd name="connsiteY1" fmla="*/ 340998 h 2163604"/>
                    <a:gd name="connsiteX2" fmla="*/ 914277 w 1206267"/>
                    <a:gd name="connsiteY2" fmla="*/ 606790 h 2163604"/>
                    <a:gd name="connsiteX3" fmla="*/ 1206267 w 1206267"/>
                    <a:gd name="connsiteY3" fmla="*/ 1980907 h 2163604"/>
                    <a:gd name="connsiteX4" fmla="*/ 1069611 w 1206267"/>
                    <a:gd name="connsiteY4" fmla="*/ 2163605 h 2163604"/>
                    <a:gd name="connsiteX5" fmla="*/ 793583 w 1206267"/>
                    <a:gd name="connsiteY5" fmla="*/ 683747 h 2163604"/>
                    <a:gd name="connsiteX6" fmla="*/ 315564 w 1206267"/>
                    <a:gd name="connsiteY6" fmla="*/ 1080748 h 2163604"/>
                    <a:gd name="connsiteX7" fmla="*/ 39713 w 1206267"/>
                    <a:gd name="connsiteY7" fmla="*/ 674265 h 2163604"/>
                    <a:gd name="connsiteX8" fmla="*/ 7283 w 1206267"/>
                    <a:gd name="connsiteY8" fmla="*/ 253136 h 2163604"/>
                    <a:gd name="connsiteX9" fmla="*/ 140713 w 1206267"/>
                    <a:gd name="connsiteY9" fmla="*/ 0 h 2163604"/>
                    <a:gd name="connsiteX10" fmla="*/ 353183 w 1206267"/>
                    <a:gd name="connsiteY10" fmla="*/ 735754 h 2163604"/>
                    <a:gd name="connsiteX0" fmla="*/ 353183 w 1206267"/>
                    <a:gd name="connsiteY0" fmla="*/ 757548 h 2185398"/>
                    <a:gd name="connsiteX1" fmla="*/ 719930 w 1206267"/>
                    <a:gd name="connsiteY1" fmla="*/ 362792 h 2185398"/>
                    <a:gd name="connsiteX2" fmla="*/ 914277 w 1206267"/>
                    <a:gd name="connsiteY2" fmla="*/ 628584 h 2185398"/>
                    <a:gd name="connsiteX3" fmla="*/ 1206267 w 1206267"/>
                    <a:gd name="connsiteY3" fmla="*/ 2002701 h 2185398"/>
                    <a:gd name="connsiteX4" fmla="*/ 1069611 w 1206267"/>
                    <a:gd name="connsiteY4" fmla="*/ 2185399 h 2185398"/>
                    <a:gd name="connsiteX5" fmla="*/ 793583 w 1206267"/>
                    <a:gd name="connsiteY5" fmla="*/ 705541 h 2185398"/>
                    <a:gd name="connsiteX6" fmla="*/ 315564 w 1206267"/>
                    <a:gd name="connsiteY6" fmla="*/ 1102542 h 2185398"/>
                    <a:gd name="connsiteX7" fmla="*/ 39713 w 1206267"/>
                    <a:gd name="connsiteY7" fmla="*/ 696059 h 2185398"/>
                    <a:gd name="connsiteX8" fmla="*/ 7283 w 1206267"/>
                    <a:gd name="connsiteY8" fmla="*/ 274930 h 2185398"/>
                    <a:gd name="connsiteX9" fmla="*/ 157131 w 1206267"/>
                    <a:gd name="connsiteY9" fmla="*/ 1 h 2185398"/>
                    <a:gd name="connsiteX10" fmla="*/ 353183 w 1206267"/>
                    <a:gd name="connsiteY10" fmla="*/ 757548 h 2185398"/>
                    <a:gd name="connsiteX0" fmla="*/ 323336 w 1176420"/>
                    <a:gd name="connsiteY0" fmla="*/ 757548 h 2185398"/>
                    <a:gd name="connsiteX1" fmla="*/ 690083 w 1176420"/>
                    <a:gd name="connsiteY1" fmla="*/ 362792 h 2185398"/>
                    <a:gd name="connsiteX2" fmla="*/ 884430 w 1176420"/>
                    <a:gd name="connsiteY2" fmla="*/ 628584 h 2185398"/>
                    <a:gd name="connsiteX3" fmla="*/ 1176420 w 1176420"/>
                    <a:gd name="connsiteY3" fmla="*/ 2002701 h 2185398"/>
                    <a:gd name="connsiteX4" fmla="*/ 1039764 w 1176420"/>
                    <a:gd name="connsiteY4" fmla="*/ 2185399 h 2185398"/>
                    <a:gd name="connsiteX5" fmla="*/ 763736 w 1176420"/>
                    <a:gd name="connsiteY5" fmla="*/ 705541 h 2185398"/>
                    <a:gd name="connsiteX6" fmla="*/ 285717 w 1176420"/>
                    <a:gd name="connsiteY6" fmla="*/ 1102542 h 2185398"/>
                    <a:gd name="connsiteX7" fmla="*/ 9866 w 1176420"/>
                    <a:gd name="connsiteY7" fmla="*/ 696059 h 2185398"/>
                    <a:gd name="connsiteX8" fmla="*/ 64690 w 1176420"/>
                    <a:gd name="connsiteY8" fmla="*/ 262180 h 2185398"/>
                    <a:gd name="connsiteX9" fmla="*/ 127284 w 1176420"/>
                    <a:gd name="connsiteY9" fmla="*/ 1 h 2185398"/>
                    <a:gd name="connsiteX10" fmla="*/ 323336 w 1176420"/>
                    <a:gd name="connsiteY10" fmla="*/ 757548 h 2185398"/>
                    <a:gd name="connsiteX0" fmla="*/ 322612 w 1175696"/>
                    <a:gd name="connsiteY0" fmla="*/ 757548 h 2185398"/>
                    <a:gd name="connsiteX1" fmla="*/ 689359 w 1175696"/>
                    <a:gd name="connsiteY1" fmla="*/ 362792 h 2185398"/>
                    <a:gd name="connsiteX2" fmla="*/ 883706 w 1175696"/>
                    <a:gd name="connsiteY2" fmla="*/ 628584 h 2185398"/>
                    <a:gd name="connsiteX3" fmla="*/ 1175696 w 1175696"/>
                    <a:gd name="connsiteY3" fmla="*/ 2002701 h 2185398"/>
                    <a:gd name="connsiteX4" fmla="*/ 1039040 w 1175696"/>
                    <a:gd name="connsiteY4" fmla="*/ 2185399 h 2185398"/>
                    <a:gd name="connsiteX5" fmla="*/ 763012 w 1175696"/>
                    <a:gd name="connsiteY5" fmla="*/ 705541 h 2185398"/>
                    <a:gd name="connsiteX6" fmla="*/ 284993 w 1175696"/>
                    <a:gd name="connsiteY6" fmla="*/ 1102542 h 2185398"/>
                    <a:gd name="connsiteX7" fmla="*/ 9142 w 1175696"/>
                    <a:gd name="connsiteY7" fmla="*/ 696059 h 2185398"/>
                    <a:gd name="connsiteX8" fmla="*/ 72028 w 1175696"/>
                    <a:gd name="connsiteY8" fmla="*/ 99118 h 2185398"/>
                    <a:gd name="connsiteX9" fmla="*/ 126560 w 1175696"/>
                    <a:gd name="connsiteY9" fmla="*/ 1 h 2185398"/>
                    <a:gd name="connsiteX10" fmla="*/ 322612 w 1175696"/>
                    <a:gd name="connsiteY10" fmla="*/ 757548 h 2185398"/>
                    <a:gd name="connsiteX0" fmla="*/ 251945 w 1105029"/>
                    <a:gd name="connsiteY0" fmla="*/ 757548 h 2185398"/>
                    <a:gd name="connsiteX1" fmla="*/ 618692 w 1105029"/>
                    <a:gd name="connsiteY1" fmla="*/ 362792 h 2185398"/>
                    <a:gd name="connsiteX2" fmla="*/ 813039 w 1105029"/>
                    <a:gd name="connsiteY2" fmla="*/ 628584 h 2185398"/>
                    <a:gd name="connsiteX3" fmla="*/ 1105029 w 1105029"/>
                    <a:gd name="connsiteY3" fmla="*/ 2002701 h 2185398"/>
                    <a:gd name="connsiteX4" fmla="*/ 968373 w 1105029"/>
                    <a:gd name="connsiteY4" fmla="*/ 2185399 h 2185398"/>
                    <a:gd name="connsiteX5" fmla="*/ 692345 w 1105029"/>
                    <a:gd name="connsiteY5" fmla="*/ 705541 h 2185398"/>
                    <a:gd name="connsiteX6" fmla="*/ 214326 w 1105029"/>
                    <a:gd name="connsiteY6" fmla="*/ 1102542 h 2185398"/>
                    <a:gd name="connsiteX7" fmla="*/ 164933 w 1105029"/>
                    <a:gd name="connsiteY7" fmla="*/ 897364 h 2185398"/>
                    <a:gd name="connsiteX8" fmla="*/ 1361 w 1105029"/>
                    <a:gd name="connsiteY8" fmla="*/ 99118 h 2185398"/>
                    <a:gd name="connsiteX9" fmla="*/ 55893 w 1105029"/>
                    <a:gd name="connsiteY9" fmla="*/ 1 h 2185398"/>
                    <a:gd name="connsiteX10" fmla="*/ 251945 w 1105029"/>
                    <a:gd name="connsiteY10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690984 w 1103668"/>
                    <a:gd name="connsiteY5" fmla="*/ 705541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583619 w 1103668"/>
                    <a:gd name="connsiteY5" fmla="*/ 774598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80663 w 1133747"/>
                    <a:gd name="connsiteY0" fmla="*/ 757548 h 2267752"/>
                    <a:gd name="connsiteX1" fmla="*/ 647410 w 1133747"/>
                    <a:gd name="connsiteY1" fmla="*/ 362792 h 2267752"/>
                    <a:gd name="connsiteX2" fmla="*/ 841757 w 1133747"/>
                    <a:gd name="connsiteY2" fmla="*/ 628584 h 2267752"/>
                    <a:gd name="connsiteX3" fmla="*/ 1133747 w 1133747"/>
                    <a:gd name="connsiteY3" fmla="*/ 2002701 h 2267752"/>
                    <a:gd name="connsiteX4" fmla="*/ 910609 w 1133747"/>
                    <a:gd name="connsiteY4" fmla="*/ 2267751 h 2267752"/>
                    <a:gd name="connsiteX5" fmla="*/ 613698 w 1133747"/>
                    <a:gd name="connsiteY5" fmla="*/ 774598 h 2267752"/>
                    <a:gd name="connsiteX6" fmla="*/ 54688 w 1133747"/>
                    <a:gd name="connsiteY6" fmla="*/ 1151744 h 2267752"/>
                    <a:gd name="connsiteX7" fmla="*/ 30079 w 1133747"/>
                    <a:gd name="connsiteY7" fmla="*/ 99118 h 2267752"/>
                    <a:gd name="connsiteX8" fmla="*/ 84611 w 1133747"/>
                    <a:gd name="connsiteY8" fmla="*/ 1 h 2267752"/>
                    <a:gd name="connsiteX9" fmla="*/ 280663 w 1133747"/>
                    <a:gd name="connsiteY9" fmla="*/ 757548 h 2267752"/>
                    <a:gd name="connsiteX0" fmla="*/ 440698 w 1293782"/>
                    <a:gd name="connsiteY0" fmla="*/ 757548 h 2267752"/>
                    <a:gd name="connsiteX1" fmla="*/ 807445 w 1293782"/>
                    <a:gd name="connsiteY1" fmla="*/ 362792 h 2267752"/>
                    <a:gd name="connsiteX2" fmla="*/ 1001792 w 1293782"/>
                    <a:gd name="connsiteY2" fmla="*/ 628584 h 2267752"/>
                    <a:gd name="connsiteX3" fmla="*/ 1293782 w 1293782"/>
                    <a:gd name="connsiteY3" fmla="*/ 2002701 h 2267752"/>
                    <a:gd name="connsiteX4" fmla="*/ 1070644 w 1293782"/>
                    <a:gd name="connsiteY4" fmla="*/ 2267751 h 2267752"/>
                    <a:gd name="connsiteX5" fmla="*/ 773733 w 1293782"/>
                    <a:gd name="connsiteY5" fmla="*/ 774598 h 2267752"/>
                    <a:gd name="connsiteX6" fmla="*/ 214723 w 1293782"/>
                    <a:gd name="connsiteY6" fmla="*/ 1151744 h 2267752"/>
                    <a:gd name="connsiteX7" fmla="*/ 0 w 1293782"/>
                    <a:gd name="connsiteY7" fmla="*/ 154247 h 2267752"/>
                    <a:gd name="connsiteX8" fmla="*/ 244646 w 1293782"/>
                    <a:gd name="connsiteY8" fmla="*/ 1 h 2267752"/>
                    <a:gd name="connsiteX9" fmla="*/ 440698 w 1293782"/>
                    <a:gd name="connsiteY9" fmla="*/ 757548 h 2267752"/>
                    <a:gd name="connsiteX0" fmla="*/ 440698 w 1293782"/>
                    <a:gd name="connsiteY0" fmla="*/ 690735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440698 w 1293782"/>
                    <a:gd name="connsiteY9" fmla="*/ 690735 h 2200939"/>
                    <a:gd name="connsiteX0" fmla="*/ 308552 w 1293782"/>
                    <a:gd name="connsiteY0" fmla="*/ 738730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17781 w 1293782"/>
                    <a:gd name="connsiteY2" fmla="*/ 612472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1017781 w 1293782"/>
                    <a:gd name="connsiteY1" fmla="*/ 61247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852387 h 2314596"/>
                    <a:gd name="connsiteX1" fmla="*/ 988934 w 1293782"/>
                    <a:gd name="connsiteY1" fmla="*/ 593249 h 2314596"/>
                    <a:gd name="connsiteX2" fmla="*/ 1293782 w 1293782"/>
                    <a:gd name="connsiteY2" fmla="*/ 2049545 h 2314596"/>
                    <a:gd name="connsiteX3" fmla="*/ 1070644 w 1293782"/>
                    <a:gd name="connsiteY3" fmla="*/ 2314595 h 2314596"/>
                    <a:gd name="connsiteX4" fmla="*/ 773733 w 1293782"/>
                    <a:gd name="connsiteY4" fmla="*/ 821442 h 2314596"/>
                    <a:gd name="connsiteX5" fmla="*/ 214723 w 1293782"/>
                    <a:gd name="connsiteY5" fmla="*/ 1198588 h 2314596"/>
                    <a:gd name="connsiteX6" fmla="*/ 0 w 1293782"/>
                    <a:gd name="connsiteY6" fmla="*/ 201091 h 2314596"/>
                    <a:gd name="connsiteX7" fmla="*/ 140637 w 1293782"/>
                    <a:gd name="connsiteY7" fmla="*/ -1 h 2314596"/>
                    <a:gd name="connsiteX8" fmla="*/ 308552 w 1293782"/>
                    <a:gd name="connsiteY8" fmla="*/ 852387 h 2314596"/>
                    <a:gd name="connsiteX0" fmla="*/ 318497 w 1303727"/>
                    <a:gd name="connsiteY0" fmla="*/ 852387 h 2314596"/>
                    <a:gd name="connsiteX1" fmla="*/ 998879 w 1303727"/>
                    <a:gd name="connsiteY1" fmla="*/ 593249 h 2314596"/>
                    <a:gd name="connsiteX2" fmla="*/ 1303727 w 1303727"/>
                    <a:gd name="connsiteY2" fmla="*/ 2049545 h 2314596"/>
                    <a:gd name="connsiteX3" fmla="*/ 1080589 w 1303727"/>
                    <a:gd name="connsiteY3" fmla="*/ 2314595 h 2314596"/>
                    <a:gd name="connsiteX4" fmla="*/ 783678 w 1303727"/>
                    <a:gd name="connsiteY4" fmla="*/ 821442 h 2314596"/>
                    <a:gd name="connsiteX5" fmla="*/ 224668 w 1303727"/>
                    <a:gd name="connsiteY5" fmla="*/ 1198588 h 2314596"/>
                    <a:gd name="connsiteX6" fmla="*/ 0 w 1303727"/>
                    <a:gd name="connsiteY6" fmla="*/ 171855 h 2314596"/>
                    <a:gd name="connsiteX7" fmla="*/ 150582 w 1303727"/>
                    <a:gd name="connsiteY7" fmla="*/ -1 h 2314596"/>
                    <a:gd name="connsiteX8" fmla="*/ 318497 w 1303727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74481 w 1309770"/>
                    <a:gd name="connsiteY1" fmla="*/ 591811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145436 w 1309770"/>
                    <a:gd name="connsiteY5" fmla="*/ 1172805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642467 w 1309770"/>
                    <a:gd name="connsiteY4" fmla="*/ 1171974 h 2314596"/>
                    <a:gd name="connsiteX5" fmla="*/ 145436 w 1309770"/>
                    <a:gd name="connsiteY5" fmla="*/ 1172805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642467 w 1309770"/>
                    <a:gd name="connsiteY4" fmla="*/ 1171974 h 2314596"/>
                    <a:gd name="connsiteX5" fmla="*/ 167851 w 1309770"/>
                    <a:gd name="connsiteY5" fmla="*/ 1264595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407017 w 1309770"/>
                    <a:gd name="connsiteY0" fmla="*/ 491211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642467 w 1309770"/>
                    <a:gd name="connsiteY4" fmla="*/ 1171974 h 2314596"/>
                    <a:gd name="connsiteX5" fmla="*/ 167851 w 1309770"/>
                    <a:gd name="connsiteY5" fmla="*/ 1264595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407017 w 1309770"/>
                    <a:gd name="connsiteY8" fmla="*/ 491211 h 2314596"/>
                    <a:gd name="connsiteX0" fmla="*/ 407017 w 1309770"/>
                    <a:gd name="connsiteY0" fmla="*/ 517567 h 2340952"/>
                    <a:gd name="connsiteX1" fmla="*/ 994977 w 1309770"/>
                    <a:gd name="connsiteY1" fmla="*/ 611836 h 2340952"/>
                    <a:gd name="connsiteX2" fmla="*/ 1309769 w 1309770"/>
                    <a:gd name="connsiteY2" fmla="*/ 2097366 h 2340952"/>
                    <a:gd name="connsiteX3" fmla="*/ 1080589 w 1309770"/>
                    <a:gd name="connsiteY3" fmla="*/ 2340951 h 2340952"/>
                    <a:gd name="connsiteX4" fmla="*/ 642467 w 1309770"/>
                    <a:gd name="connsiteY4" fmla="*/ 1198330 h 2340952"/>
                    <a:gd name="connsiteX5" fmla="*/ 167851 w 1309770"/>
                    <a:gd name="connsiteY5" fmla="*/ 1290951 h 2340952"/>
                    <a:gd name="connsiteX6" fmla="*/ 0 w 1309770"/>
                    <a:gd name="connsiteY6" fmla="*/ 198211 h 2340952"/>
                    <a:gd name="connsiteX7" fmla="*/ 189428 w 1309770"/>
                    <a:gd name="connsiteY7" fmla="*/ 1 h 2340952"/>
                    <a:gd name="connsiteX8" fmla="*/ 407017 w 1309770"/>
                    <a:gd name="connsiteY8" fmla="*/ 517567 h 2340952"/>
                    <a:gd name="connsiteX0" fmla="*/ 407017 w 1309770"/>
                    <a:gd name="connsiteY0" fmla="*/ 517567 h 2340952"/>
                    <a:gd name="connsiteX1" fmla="*/ 1139433 w 1309770"/>
                    <a:gd name="connsiteY1" fmla="*/ 522346 h 2340952"/>
                    <a:gd name="connsiteX2" fmla="*/ 1309769 w 1309770"/>
                    <a:gd name="connsiteY2" fmla="*/ 2097366 h 2340952"/>
                    <a:gd name="connsiteX3" fmla="*/ 1080589 w 1309770"/>
                    <a:gd name="connsiteY3" fmla="*/ 2340951 h 2340952"/>
                    <a:gd name="connsiteX4" fmla="*/ 642467 w 1309770"/>
                    <a:gd name="connsiteY4" fmla="*/ 1198330 h 2340952"/>
                    <a:gd name="connsiteX5" fmla="*/ 167851 w 1309770"/>
                    <a:gd name="connsiteY5" fmla="*/ 1290951 h 2340952"/>
                    <a:gd name="connsiteX6" fmla="*/ 0 w 1309770"/>
                    <a:gd name="connsiteY6" fmla="*/ 198211 h 2340952"/>
                    <a:gd name="connsiteX7" fmla="*/ 189428 w 1309770"/>
                    <a:gd name="connsiteY7" fmla="*/ 1 h 2340952"/>
                    <a:gd name="connsiteX8" fmla="*/ 407017 w 1309770"/>
                    <a:gd name="connsiteY8" fmla="*/ 517567 h 2340952"/>
                    <a:gd name="connsiteX0" fmla="*/ 407017 w 1348233"/>
                    <a:gd name="connsiteY0" fmla="*/ 517567 h 2340952"/>
                    <a:gd name="connsiteX1" fmla="*/ 1139433 w 1348233"/>
                    <a:gd name="connsiteY1" fmla="*/ 522346 h 2340952"/>
                    <a:gd name="connsiteX2" fmla="*/ 1348234 w 1348233"/>
                    <a:gd name="connsiteY2" fmla="*/ 2051386 h 2340952"/>
                    <a:gd name="connsiteX3" fmla="*/ 1080589 w 1348233"/>
                    <a:gd name="connsiteY3" fmla="*/ 2340951 h 2340952"/>
                    <a:gd name="connsiteX4" fmla="*/ 642467 w 1348233"/>
                    <a:gd name="connsiteY4" fmla="*/ 1198330 h 2340952"/>
                    <a:gd name="connsiteX5" fmla="*/ 167851 w 1348233"/>
                    <a:gd name="connsiteY5" fmla="*/ 1290951 h 2340952"/>
                    <a:gd name="connsiteX6" fmla="*/ 0 w 1348233"/>
                    <a:gd name="connsiteY6" fmla="*/ 198211 h 2340952"/>
                    <a:gd name="connsiteX7" fmla="*/ 189428 w 1348233"/>
                    <a:gd name="connsiteY7" fmla="*/ 1 h 2340952"/>
                    <a:gd name="connsiteX8" fmla="*/ 407017 w 1348233"/>
                    <a:gd name="connsiteY8" fmla="*/ 517567 h 2340952"/>
                    <a:gd name="connsiteX0" fmla="*/ 407017 w 1348233"/>
                    <a:gd name="connsiteY0" fmla="*/ 517567 h 2365871"/>
                    <a:gd name="connsiteX1" fmla="*/ 1139433 w 1348233"/>
                    <a:gd name="connsiteY1" fmla="*/ 522346 h 2365871"/>
                    <a:gd name="connsiteX2" fmla="*/ 1348234 w 1348233"/>
                    <a:gd name="connsiteY2" fmla="*/ 2051386 h 2365871"/>
                    <a:gd name="connsiteX3" fmla="*/ 1017346 w 1348233"/>
                    <a:gd name="connsiteY3" fmla="*/ 2365871 h 2365871"/>
                    <a:gd name="connsiteX4" fmla="*/ 642467 w 1348233"/>
                    <a:gd name="connsiteY4" fmla="*/ 1198330 h 2365871"/>
                    <a:gd name="connsiteX5" fmla="*/ 167851 w 1348233"/>
                    <a:gd name="connsiteY5" fmla="*/ 1290951 h 2365871"/>
                    <a:gd name="connsiteX6" fmla="*/ 0 w 1348233"/>
                    <a:gd name="connsiteY6" fmla="*/ 198211 h 2365871"/>
                    <a:gd name="connsiteX7" fmla="*/ 189428 w 1348233"/>
                    <a:gd name="connsiteY7" fmla="*/ 1 h 2365871"/>
                    <a:gd name="connsiteX8" fmla="*/ 407017 w 1348233"/>
                    <a:gd name="connsiteY8" fmla="*/ 517567 h 2365871"/>
                    <a:gd name="connsiteX0" fmla="*/ 407017 w 1348233"/>
                    <a:gd name="connsiteY0" fmla="*/ 517567 h 2391421"/>
                    <a:gd name="connsiteX1" fmla="*/ 1139433 w 1348233"/>
                    <a:gd name="connsiteY1" fmla="*/ 522346 h 2391421"/>
                    <a:gd name="connsiteX2" fmla="*/ 1348234 w 1348233"/>
                    <a:gd name="connsiteY2" fmla="*/ 2051386 h 2391421"/>
                    <a:gd name="connsiteX3" fmla="*/ 1015969 w 1348233"/>
                    <a:gd name="connsiteY3" fmla="*/ 2391421 h 2391421"/>
                    <a:gd name="connsiteX4" fmla="*/ 642467 w 1348233"/>
                    <a:gd name="connsiteY4" fmla="*/ 1198330 h 2391421"/>
                    <a:gd name="connsiteX5" fmla="*/ 167851 w 1348233"/>
                    <a:gd name="connsiteY5" fmla="*/ 1290951 h 2391421"/>
                    <a:gd name="connsiteX6" fmla="*/ 0 w 1348233"/>
                    <a:gd name="connsiteY6" fmla="*/ 198211 h 2391421"/>
                    <a:gd name="connsiteX7" fmla="*/ 189428 w 1348233"/>
                    <a:gd name="connsiteY7" fmla="*/ 1 h 2391421"/>
                    <a:gd name="connsiteX8" fmla="*/ 407017 w 1348233"/>
                    <a:gd name="connsiteY8" fmla="*/ 517567 h 2391421"/>
                    <a:gd name="connsiteX0" fmla="*/ 407017 w 1348233"/>
                    <a:gd name="connsiteY0" fmla="*/ 517567 h 2391421"/>
                    <a:gd name="connsiteX1" fmla="*/ 1139433 w 1348233"/>
                    <a:gd name="connsiteY1" fmla="*/ 522346 h 2391421"/>
                    <a:gd name="connsiteX2" fmla="*/ 1348234 w 1348233"/>
                    <a:gd name="connsiteY2" fmla="*/ 2051386 h 2391421"/>
                    <a:gd name="connsiteX3" fmla="*/ 1015969 w 1348233"/>
                    <a:gd name="connsiteY3" fmla="*/ 2391421 h 2391421"/>
                    <a:gd name="connsiteX4" fmla="*/ 642467 w 1348233"/>
                    <a:gd name="connsiteY4" fmla="*/ 1198330 h 2391421"/>
                    <a:gd name="connsiteX5" fmla="*/ 167851 w 1348233"/>
                    <a:gd name="connsiteY5" fmla="*/ 1290951 h 2391421"/>
                    <a:gd name="connsiteX6" fmla="*/ 0 w 1348233"/>
                    <a:gd name="connsiteY6" fmla="*/ 198211 h 2391421"/>
                    <a:gd name="connsiteX7" fmla="*/ 189428 w 1348233"/>
                    <a:gd name="connsiteY7" fmla="*/ 1 h 2391421"/>
                    <a:gd name="connsiteX8" fmla="*/ 407017 w 1348233"/>
                    <a:gd name="connsiteY8" fmla="*/ 517567 h 2391421"/>
                    <a:gd name="connsiteX0" fmla="*/ 407017 w 1348233"/>
                    <a:gd name="connsiteY0" fmla="*/ 517567 h 2391421"/>
                    <a:gd name="connsiteX1" fmla="*/ 1139433 w 1348233"/>
                    <a:gd name="connsiteY1" fmla="*/ 522346 h 2391421"/>
                    <a:gd name="connsiteX2" fmla="*/ 1348234 w 1348233"/>
                    <a:gd name="connsiteY2" fmla="*/ 2051386 h 2391421"/>
                    <a:gd name="connsiteX3" fmla="*/ 1015969 w 1348233"/>
                    <a:gd name="connsiteY3" fmla="*/ 2391421 h 2391421"/>
                    <a:gd name="connsiteX4" fmla="*/ 642467 w 1348233"/>
                    <a:gd name="connsiteY4" fmla="*/ 1198330 h 2391421"/>
                    <a:gd name="connsiteX5" fmla="*/ 167851 w 1348233"/>
                    <a:gd name="connsiteY5" fmla="*/ 1290951 h 2391421"/>
                    <a:gd name="connsiteX6" fmla="*/ 0 w 1348233"/>
                    <a:gd name="connsiteY6" fmla="*/ 198211 h 2391421"/>
                    <a:gd name="connsiteX7" fmla="*/ 189428 w 1348233"/>
                    <a:gd name="connsiteY7" fmla="*/ 1 h 2391421"/>
                    <a:gd name="connsiteX8" fmla="*/ 407017 w 1348233"/>
                    <a:gd name="connsiteY8" fmla="*/ 517567 h 2391421"/>
                    <a:gd name="connsiteX0" fmla="*/ 410601 w 1351817"/>
                    <a:gd name="connsiteY0" fmla="*/ 517567 h 2391421"/>
                    <a:gd name="connsiteX1" fmla="*/ 1143017 w 1351817"/>
                    <a:gd name="connsiteY1" fmla="*/ 522346 h 2391421"/>
                    <a:gd name="connsiteX2" fmla="*/ 1351818 w 1351817"/>
                    <a:gd name="connsiteY2" fmla="*/ 2051386 h 2391421"/>
                    <a:gd name="connsiteX3" fmla="*/ 1019553 w 1351817"/>
                    <a:gd name="connsiteY3" fmla="*/ 2391421 h 2391421"/>
                    <a:gd name="connsiteX4" fmla="*/ 646051 w 1351817"/>
                    <a:gd name="connsiteY4" fmla="*/ 1198330 h 2391421"/>
                    <a:gd name="connsiteX5" fmla="*/ 68577 w 1351817"/>
                    <a:gd name="connsiteY5" fmla="*/ 1302979 h 2391421"/>
                    <a:gd name="connsiteX6" fmla="*/ 3584 w 1351817"/>
                    <a:gd name="connsiteY6" fmla="*/ 198211 h 2391421"/>
                    <a:gd name="connsiteX7" fmla="*/ 193012 w 1351817"/>
                    <a:gd name="connsiteY7" fmla="*/ 1 h 2391421"/>
                    <a:gd name="connsiteX8" fmla="*/ 410601 w 1351817"/>
                    <a:gd name="connsiteY8" fmla="*/ 517567 h 2391421"/>
                    <a:gd name="connsiteX0" fmla="*/ 410601 w 1351817"/>
                    <a:gd name="connsiteY0" fmla="*/ 517567 h 2391421"/>
                    <a:gd name="connsiteX1" fmla="*/ 1143017 w 1351817"/>
                    <a:gd name="connsiteY1" fmla="*/ 522346 h 2391421"/>
                    <a:gd name="connsiteX2" fmla="*/ 1351818 w 1351817"/>
                    <a:gd name="connsiteY2" fmla="*/ 2051386 h 2391421"/>
                    <a:gd name="connsiteX3" fmla="*/ 1019553 w 1351817"/>
                    <a:gd name="connsiteY3" fmla="*/ 2391421 h 2391421"/>
                    <a:gd name="connsiteX4" fmla="*/ 690884 w 1351817"/>
                    <a:gd name="connsiteY4" fmla="*/ 1381917 h 2391421"/>
                    <a:gd name="connsiteX5" fmla="*/ 68577 w 1351817"/>
                    <a:gd name="connsiteY5" fmla="*/ 1302979 h 2391421"/>
                    <a:gd name="connsiteX6" fmla="*/ 3584 w 1351817"/>
                    <a:gd name="connsiteY6" fmla="*/ 198211 h 2391421"/>
                    <a:gd name="connsiteX7" fmla="*/ 193012 w 1351817"/>
                    <a:gd name="connsiteY7" fmla="*/ 1 h 2391421"/>
                    <a:gd name="connsiteX8" fmla="*/ 410601 w 1351817"/>
                    <a:gd name="connsiteY8" fmla="*/ 517567 h 2391421"/>
                    <a:gd name="connsiteX0" fmla="*/ 539065 w 1351817"/>
                    <a:gd name="connsiteY0" fmla="*/ 377379 h 2391421"/>
                    <a:gd name="connsiteX1" fmla="*/ 1143017 w 1351817"/>
                    <a:gd name="connsiteY1" fmla="*/ 522346 h 2391421"/>
                    <a:gd name="connsiteX2" fmla="*/ 1351818 w 1351817"/>
                    <a:gd name="connsiteY2" fmla="*/ 2051386 h 2391421"/>
                    <a:gd name="connsiteX3" fmla="*/ 1019553 w 1351817"/>
                    <a:gd name="connsiteY3" fmla="*/ 2391421 h 2391421"/>
                    <a:gd name="connsiteX4" fmla="*/ 690884 w 1351817"/>
                    <a:gd name="connsiteY4" fmla="*/ 1381917 h 2391421"/>
                    <a:gd name="connsiteX5" fmla="*/ 68577 w 1351817"/>
                    <a:gd name="connsiteY5" fmla="*/ 1302979 h 2391421"/>
                    <a:gd name="connsiteX6" fmla="*/ 3584 w 1351817"/>
                    <a:gd name="connsiteY6" fmla="*/ 198211 h 2391421"/>
                    <a:gd name="connsiteX7" fmla="*/ 193012 w 1351817"/>
                    <a:gd name="connsiteY7" fmla="*/ 1 h 2391421"/>
                    <a:gd name="connsiteX8" fmla="*/ 539065 w 1351817"/>
                    <a:gd name="connsiteY8" fmla="*/ 377379 h 2391421"/>
                    <a:gd name="connsiteX0" fmla="*/ 539065 w 1351817"/>
                    <a:gd name="connsiteY0" fmla="*/ 377379 h 2391421"/>
                    <a:gd name="connsiteX1" fmla="*/ 1150818 w 1351817"/>
                    <a:gd name="connsiteY1" fmla="*/ 537887 h 2391421"/>
                    <a:gd name="connsiteX2" fmla="*/ 1351818 w 1351817"/>
                    <a:gd name="connsiteY2" fmla="*/ 2051386 h 2391421"/>
                    <a:gd name="connsiteX3" fmla="*/ 1019553 w 1351817"/>
                    <a:gd name="connsiteY3" fmla="*/ 2391421 h 2391421"/>
                    <a:gd name="connsiteX4" fmla="*/ 690884 w 1351817"/>
                    <a:gd name="connsiteY4" fmla="*/ 1381917 h 2391421"/>
                    <a:gd name="connsiteX5" fmla="*/ 68577 w 1351817"/>
                    <a:gd name="connsiteY5" fmla="*/ 1302979 h 2391421"/>
                    <a:gd name="connsiteX6" fmla="*/ 3584 w 1351817"/>
                    <a:gd name="connsiteY6" fmla="*/ 198211 h 2391421"/>
                    <a:gd name="connsiteX7" fmla="*/ 193012 w 1351817"/>
                    <a:gd name="connsiteY7" fmla="*/ 1 h 2391421"/>
                    <a:gd name="connsiteX8" fmla="*/ 539065 w 1351817"/>
                    <a:gd name="connsiteY8" fmla="*/ 377379 h 2391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1817" h="2391421" extrusionOk="0">
                      <a:moveTo>
                        <a:pt x="539065" y="377379"/>
                      </a:moveTo>
                      <a:cubicBezTo>
                        <a:pt x="737402" y="385374"/>
                        <a:pt x="703426" y="330708"/>
                        <a:pt x="1150818" y="537887"/>
                      </a:cubicBezTo>
                      <a:cubicBezTo>
                        <a:pt x="1229896" y="789979"/>
                        <a:pt x="1276116" y="1768421"/>
                        <a:pt x="1351818" y="2051386"/>
                      </a:cubicBezTo>
                      <a:cubicBezTo>
                        <a:pt x="1209629" y="2242671"/>
                        <a:pt x="1170817" y="2236731"/>
                        <a:pt x="1019553" y="2391421"/>
                      </a:cubicBezTo>
                      <a:cubicBezTo>
                        <a:pt x="962685" y="2160910"/>
                        <a:pt x="911043" y="1511399"/>
                        <a:pt x="690884" y="1381917"/>
                      </a:cubicBezTo>
                      <a:cubicBezTo>
                        <a:pt x="402641" y="1415196"/>
                        <a:pt x="183741" y="1404049"/>
                        <a:pt x="68577" y="1302979"/>
                      </a:cubicBezTo>
                      <a:cubicBezTo>
                        <a:pt x="-53250" y="807447"/>
                        <a:pt x="29989" y="381968"/>
                        <a:pt x="3584" y="198211"/>
                      </a:cubicBezTo>
                      <a:cubicBezTo>
                        <a:pt x="94650" y="108289"/>
                        <a:pt x="73445" y="140669"/>
                        <a:pt x="193012" y="1"/>
                      </a:cubicBezTo>
                      <a:cubicBezTo>
                        <a:pt x="309615" y="302423"/>
                        <a:pt x="441280" y="239608"/>
                        <a:pt x="539065" y="377379"/>
                      </a:cubicBezTo>
                      <a:close/>
                    </a:path>
                  </a:pathLst>
                </a:custGeom>
                <a:solidFill>
                  <a:srgbClr val="FFFF00">
                    <a:alpha val="29411"/>
                  </a:srgbClr>
                </a:solidFill>
                <a:ln>
                  <a:solidFill>
                    <a:srgbClr val="FFFF00"/>
                  </a:solidFill>
                </a:ln>
              </p:spPr>
              <p:txBody>
                <a:bodyPr spcFirstLastPara="1" wrap="square" lIns="63294" tIns="31638" rIns="63294" bIns="3163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800"/>
                  </a:pPr>
                  <a:endParaRPr sz="105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7" name="Google Shape;193;p2">
                  <a:extLst>
                    <a:ext uri="{FF2B5EF4-FFF2-40B4-BE49-F238E27FC236}">
                      <a16:creationId xmlns:a16="http://schemas.microsoft.com/office/drawing/2014/main" id="{9B38B3A9-18E5-048F-6E13-24C25C341B24}"/>
                    </a:ext>
                  </a:extLst>
                </p:cNvPr>
                <p:cNvSpPr/>
                <p:nvPr/>
              </p:nvSpPr>
              <p:spPr>
                <a:xfrm rot="4364441">
                  <a:off x="5915856" y="4931835"/>
                  <a:ext cx="409718" cy="914996"/>
                </a:xfrm>
                <a:custGeom>
                  <a:avLst/>
                  <a:gdLst>
                    <a:gd name="connsiteX0" fmla="*/ 583913 w 758945"/>
                    <a:gd name="connsiteY0" fmla="*/ 57757 h 935644"/>
                    <a:gd name="connsiteX1" fmla="*/ 755363 w 758945"/>
                    <a:gd name="connsiteY1" fmla="*/ 191107 h 935644"/>
                    <a:gd name="connsiteX2" fmla="*/ 650588 w 758945"/>
                    <a:gd name="connsiteY2" fmla="*/ 867382 h 935644"/>
                    <a:gd name="connsiteX3" fmla="*/ 117188 w 758945"/>
                    <a:gd name="connsiteY3" fmla="*/ 876907 h 935644"/>
                    <a:gd name="connsiteX4" fmla="*/ 2888 w 758945"/>
                    <a:gd name="connsiteY4" fmla="*/ 553057 h 935644"/>
                    <a:gd name="connsiteX5" fmla="*/ 223703 w 758945"/>
                    <a:gd name="connsiteY5" fmla="*/ 37928 h 935644"/>
                    <a:gd name="connsiteX6" fmla="*/ 583913 w 758945"/>
                    <a:gd name="connsiteY6" fmla="*/ 57757 h 935644"/>
                    <a:gd name="connsiteX0" fmla="*/ 436173 w 769029"/>
                    <a:gd name="connsiteY0" fmla="*/ 738026 h 899988"/>
                    <a:gd name="connsiteX1" fmla="*/ 755363 w 769029"/>
                    <a:gd name="connsiteY1" fmla="*/ 155451 h 899988"/>
                    <a:gd name="connsiteX2" fmla="*/ 650588 w 769029"/>
                    <a:gd name="connsiteY2" fmla="*/ 831726 h 899988"/>
                    <a:gd name="connsiteX3" fmla="*/ 117188 w 769029"/>
                    <a:gd name="connsiteY3" fmla="*/ 841251 h 899988"/>
                    <a:gd name="connsiteX4" fmla="*/ 2888 w 769029"/>
                    <a:gd name="connsiteY4" fmla="*/ 517401 h 899988"/>
                    <a:gd name="connsiteX5" fmla="*/ 223703 w 769029"/>
                    <a:gd name="connsiteY5" fmla="*/ 2272 h 899988"/>
                    <a:gd name="connsiteX6" fmla="*/ 436173 w 769029"/>
                    <a:gd name="connsiteY6" fmla="*/ 738026 h 899988"/>
                    <a:gd name="connsiteX0" fmla="*/ 436173 w 811992"/>
                    <a:gd name="connsiteY0" fmla="*/ 738026 h 887348"/>
                    <a:gd name="connsiteX1" fmla="*/ 802920 w 811992"/>
                    <a:gd name="connsiteY1" fmla="*/ 343270 h 887348"/>
                    <a:gd name="connsiteX2" fmla="*/ 650588 w 811992"/>
                    <a:gd name="connsiteY2" fmla="*/ 831726 h 887348"/>
                    <a:gd name="connsiteX3" fmla="*/ 117188 w 811992"/>
                    <a:gd name="connsiteY3" fmla="*/ 841251 h 887348"/>
                    <a:gd name="connsiteX4" fmla="*/ 2888 w 811992"/>
                    <a:gd name="connsiteY4" fmla="*/ 517401 h 887348"/>
                    <a:gd name="connsiteX5" fmla="*/ 223703 w 811992"/>
                    <a:gd name="connsiteY5" fmla="*/ 2272 h 887348"/>
                    <a:gd name="connsiteX6" fmla="*/ 436173 w 811992"/>
                    <a:gd name="connsiteY6" fmla="*/ 738026 h 887348"/>
                    <a:gd name="connsiteX0" fmla="*/ 445700 w 1039446"/>
                    <a:gd name="connsiteY0" fmla="*/ 738026 h 842245"/>
                    <a:gd name="connsiteX1" fmla="*/ 812447 w 1039446"/>
                    <a:gd name="connsiteY1" fmla="*/ 343270 h 842245"/>
                    <a:gd name="connsiteX2" fmla="*/ 1006794 w 1039446"/>
                    <a:gd name="connsiteY2" fmla="*/ 609062 h 842245"/>
                    <a:gd name="connsiteX3" fmla="*/ 126715 w 1039446"/>
                    <a:gd name="connsiteY3" fmla="*/ 841251 h 842245"/>
                    <a:gd name="connsiteX4" fmla="*/ 12415 w 1039446"/>
                    <a:gd name="connsiteY4" fmla="*/ 517401 h 842245"/>
                    <a:gd name="connsiteX5" fmla="*/ 233230 w 1039446"/>
                    <a:gd name="connsiteY5" fmla="*/ 2272 h 842245"/>
                    <a:gd name="connsiteX6" fmla="*/ 445700 w 1039446"/>
                    <a:gd name="connsiteY6" fmla="*/ 738026 h 842245"/>
                    <a:gd name="connsiteX0" fmla="*/ 433371 w 1262333"/>
                    <a:gd name="connsiteY0" fmla="*/ 738026 h 2069232"/>
                    <a:gd name="connsiteX1" fmla="*/ 800118 w 1262333"/>
                    <a:gd name="connsiteY1" fmla="*/ 343270 h 2069232"/>
                    <a:gd name="connsiteX2" fmla="*/ 994465 w 1262333"/>
                    <a:gd name="connsiteY2" fmla="*/ 609062 h 2069232"/>
                    <a:gd name="connsiteX3" fmla="*/ 1214982 w 1262333"/>
                    <a:gd name="connsiteY3" fmla="*/ 2069086 h 2069232"/>
                    <a:gd name="connsiteX4" fmla="*/ 86 w 1262333"/>
                    <a:gd name="connsiteY4" fmla="*/ 517401 h 2069232"/>
                    <a:gd name="connsiteX5" fmla="*/ 220901 w 1262333"/>
                    <a:gd name="connsiteY5" fmla="*/ 2272 h 2069232"/>
                    <a:gd name="connsiteX6" fmla="*/ 433371 w 1262333"/>
                    <a:gd name="connsiteY6" fmla="*/ 738026 h 2069232"/>
                    <a:gd name="connsiteX0" fmla="*/ 327658 w 1149880"/>
                    <a:gd name="connsiteY0" fmla="*/ 745278 h 2077459"/>
                    <a:gd name="connsiteX1" fmla="*/ 694405 w 1149880"/>
                    <a:gd name="connsiteY1" fmla="*/ 350522 h 2077459"/>
                    <a:gd name="connsiteX2" fmla="*/ 888752 w 1149880"/>
                    <a:gd name="connsiteY2" fmla="*/ 616314 h 2077459"/>
                    <a:gd name="connsiteX3" fmla="*/ 1109269 w 1149880"/>
                    <a:gd name="connsiteY3" fmla="*/ 2076338 h 2077459"/>
                    <a:gd name="connsiteX4" fmla="*/ 95 w 1149880"/>
                    <a:gd name="connsiteY4" fmla="*/ 357437 h 2077459"/>
                    <a:gd name="connsiteX5" fmla="*/ 115188 w 1149880"/>
                    <a:gd name="connsiteY5" fmla="*/ 9524 h 2077459"/>
                    <a:gd name="connsiteX6" fmla="*/ 327658 w 1149880"/>
                    <a:gd name="connsiteY6" fmla="*/ 745278 h 2077459"/>
                    <a:gd name="connsiteX0" fmla="*/ 345273 w 1168608"/>
                    <a:gd name="connsiteY0" fmla="*/ 743503 h 2075460"/>
                    <a:gd name="connsiteX1" fmla="*/ 712020 w 1168608"/>
                    <a:gd name="connsiteY1" fmla="*/ 348747 h 2075460"/>
                    <a:gd name="connsiteX2" fmla="*/ 906367 w 1168608"/>
                    <a:gd name="connsiteY2" fmla="*/ 614539 h 2075460"/>
                    <a:gd name="connsiteX3" fmla="*/ 1126884 w 1168608"/>
                    <a:gd name="connsiteY3" fmla="*/ 2074563 h 2075460"/>
                    <a:gd name="connsiteX4" fmla="*/ 93 w 1168608"/>
                    <a:gd name="connsiteY4" fmla="*/ 383535 h 2075460"/>
                    <a:gd name="connsiteX5" fmla="*/ 132803 w 1168608"/>
                    <a:gd name="connsiteY5" fmla="*/ 7749 h 2075460"/>
                    <a:gd name="connsiteX6" fmla="*/ 345273 w 1168608"/>
                    <a:gd name="connsiteY6" fmla="*/ 743503 h 2075460"/>
                    <a:gd name="connsiteX0" fmla="*/ 313567 w 1134903"/>
                    <a:gd name="connsiteY0" fmla="*/ 735894 h 2067028"/>
                    <a:gd name="connsiteX1" fmla="*/ 680314 w 1134903"/>
                    <a:gd name="connsiteY1" fmla="*/ 341138 h 2067028"/>
                    <a:gd name="connsiteX2" fmla="*/ 874661 w 1134903"/>
                    <a:gd name="connsiteY2" fmla="*/ 606930 h 2067028"/>
                    <a:gd name="connsiteX3" fmla="*/ 1095178 w 1134903"/>
                    <a:gd name="connsiteY3" fmla="*/ 2066954 h 2067028"/>
                    <a:gd name="connsiteX4" fmla="*/ 97 w 1134903"/>
                    <a:gd name="connsiteY4" fmla="*/ 674405 h 2067028"/>
                    <a:gd name="connsiteX5" fmla="*/ 101097 w 1134903"/>
                    <a:gd name="connsiteY5" fmla="*/ 140 h 2067028"/>
                    <a:gd name="connsiteX6" fmla="*/ 313567 w 1134903"/>
                    <a:gd name="connsiteY6" fmla="*/ 735894 h 2067028"/>
                    <a:gd name="connsiteX0" fmla="*/ 317084 w 1124906"/>
                    <a:gd name="connsiteY0" fmla="*/ 735907 h 2072090"/>
                    <a:gd name="connsiteX1" fmla="*/ 683831 w 1124906"/>
                    <a:gd name="connsiteY1" fmla="*/ 341151 h 2072090"/>
                    <a:gd name="connsiteX2" fmla="*/ 878178 w 1124906"/>
                    <a:gd name="connsiteY2" fmla="*/ 606943 h 2072090"/>
                    <a:gd name="connsiteX3" fmla="*/ 1098695 w 1124906"/>
                    <a:gd name="connsiteY3" fmla="*/ 2066967 h 2072090"/>
                    <a:gd name="connsiteX4" fmla="*/ 226038 w 1124906"/>
                    <a:gd name="connsiteY4" fmla="*/ 1075638 h 2072090"/>
                    <a:gd name="connsiteX5" fmla="*/ 3614 w 1124906"/>
                    <a:gd name="connsiteY5" fmla="*/ 674418 h 2072090"/>
                    <a:gd name="connsiteX6" fmla="*/ 104614 w 1124906"/>
                    <a:gd name="connsiteY6" fmla="*/ 153 h 2072090"/>
                    <a:gd name="connsiteX7" fmla="*/ 317084 w 1124906"/>
                    <a:gd name="connsiteY7" fmla="*/ 735907 h 2072090"/>
                    <a:gd name="connsiteX0" fmla="*/ 317084 w 1121825"/>
                    <a:gd name="connsiteY0" fmla="*/ 735907 h 2072228"/>
                    <a:gd name="connsiteX1" fmla="*/ 683831 w 1121825"/>
                    <a:gd name="connsiteY1" fmla="*/ 341151 h 2072228"/>
                    <a:gd name="connsiteX2" fmla="*/ 878178 w 1121825"/>
                    <a:gd name="connsiteY2" fmla="*/ 606943 h 2072228"/>
                    <a:gd name="connsiteX3" fmla="*/ 1098695 w 1121825"/>
                    <a:gd name="connsiteY3" fmla="*/ 2066967 h 2072228"/>
                    <a:gd name="connsiteX4" fmla="*/ 279465 w 1121825"/>
                    <a:gd name="connsiteY4" fmla="*/ 1080901 h 2072228"/>
                    <a:gd name="connsiteX5" fmla="*/ 3614 w 1121825"/>
                    <a:gd name="connsiteY5" fmla="*/ 674418 h 2072228"/>
                    <a:gd name="connsiteX6" fmla="*/ 104614 w 1121825"/>
                    <a:gd name="connsiteY6" fmla="*/ 153 h 2072228"/>
                    <a:gd name="connsiteX7" fmla="*/ 317084 w 1121825"/>
                    <a:gd name="connsiteY7" fmla="*/ 735907 h 2072228"/>
                    <a:gd name="connsiteX0" fmla="*/ 317084 w 1115419"/>
                    <a:gd name="connsiteY0" fmla="*/ 735907 h 2076357"/>
                    <a:gd name="connsiteX1" fmla="*/ 683831 w 1115419"/>
                    <a:gd name="connsiteY1" fmla="*/ 341151 h 2076357"/>
                    <a:gd name="connsiteX2" fmla="*/ 878178 w 1115419"/>
                    <a:gd name="connsiteY2" fmla="*/ 606943 h 2076357"/>
                    <a:gd name="connsiteX3" fmla="*/ 1098695 w 1115419"/>
                    <a:gd name="connsiteY3" fmla="*/ 2066967 h 2076357"/>
                    <a:gd name="connsiteX4" fmla="*/ 395881 w 1115419"/>
                    <a:gd name="connsiteY4" fmla="*/ 1226615 h 2076357"/>
                    <a:gd name="connsiteX5" fmla="*/ 279465 w 1115419"/>
                    <a:gd name="connsiteY5" fmla="*/ 1080901 h 2076357"/>
                    <a:gd name="connsiteX6" fmla="*/ 3614 w 1115419"/>
                    <a:gd name="connsiteY6" fmla="*/ 674418 h 2076357"/>
                    <a:gd name="connsiteX7" fmla="*/ 104614 w 1115419"/>
                    <a:gd name="connsiteY7" fmla="*/ 153 h 2076357"/>
                    <a:gd name="connsiteX8" fmla="*/ 317084 w 1115419"/>
                    <a:gd name="connsiteY8" fmla="*/ 735907 h 2076357"/>
                    <a:gd name="connsiteX0" fmla="*/ 317084 w 1100325"/>
                    <a:gd name="connsiteY0" fmla="*/ 735907 h 2067067"/>
                    <a:gd name="connsiteX1" fmla="*/ 683831 w 1100325"/>
                    <a:gd name="connsiteY1" fmla="*/ 341151 h 2067067"/>
                    <a:gd name="connsiteX2" fmla="*/ 878178 w 1100325"/>
                    <a:gd name="connsiteY2" fmla="*/ 606943 h 2067067"/>
                    <a:gd name="connsiteX3" fmla="*/ 1098695 w 1100325"/>
                    <a:gd name="connsiteY3" fmla="*/ 2066967 h 2067067"/>
                    <a:gd name="connsiteX4" fmla="*/ 757484 w 1100325"/>
                    <a:gd name="connsiteY4" fmla="*/ 683900 h 2067067"/>
                    <a:gd name="connsiteX5" fmla="*/ 279465 w 1100325"/>
                    <a:gd name="connsiteY5" fmla="*/ 1080901 h 2067067"/>
                    <a:gd name="connsiteX6" fmla="*/ 3614 w 1100325"/>
                    <a:gd name="connsiteY6" fmla="*/ 674418 h 2067067"/>
                    <a:gd name="connsiteX7" fmla="*/ 104614 w 1100325"/>
                    <a:gd name="connsiteY7" fmla="*/ 153 h 2067067"/>
                    <a:gd name="connsiteX8" fmla="*/ 317084 w 1100325"/>
                    <a:gd name="connsiteY8" fmla="*/ 735907 h 2067067"/>
                    <a:gd name="connsiteX0" fmla="*/ 317084 w 1100325"/>
                    <a:gd name="connsiteY0" fmla="*/ 735907 h 2067077"/>
                    <a:gd name="connsiteX1" fmla="*/ 683831 w 1100325"/>
                    <a:gd name="connsiteY1" fmla="*/ 341151 h 2067077"/>
                    <a:gd name="connsiteX2" fmla="*/ 878178 w 1100325"/>
                    <a:gd name="connsiteY2" fmla="*/ 606943 h 2067077"/>
                    <a:gd name="connsiteX3" fmla="*/ 1098695 w 1100325"/>
                    <a:gd name="connsiteY3" fmla="*/ 2066967 h 2067077"/>
                    <a:gd name="connsiteX4" fmla="*/ 757484 w 1100325"/>
                    <a:gd name="connsiteY4" fmla="*/ 683900 h 2067077"/>
                    <a:gd name="connsiteX5" fmla="*/ 279465 w 1100325"/>
                    <a:gd name="connsiteY5" fmla="*/ 1080901 h 2067077"/>
                    <a:gd name="connsiteX6" fmla="*/ 3614 w 1100325"/>
                    <a:gd name="connsiteY6" fmla="*/ 674418 h 2067077"/>
                    <a:gd name="connsiteX7" fmla="*/ 104614 w 1100325"/>
                    <a:gd name="connsiteY7" fmla="*/ 153 h 2067077"/>
                    <a:gd name="connsiteX8" fmla="*/ 317084 w 1100325"/>
                    <a:gd name="connsiteY8" fmla="*/ 735907 h 2067077"/>
                    <a:gd name="connsiteX0" fmla="*/ 317084 w 1111912"/>
                    <a:gd name="connsiteY0" fmla="*/ 735907 h 2189967"/>
                    <a:gd name="connsiteX1" fmla="*/ 683831 w 1111912"/>
                    <a:gd name="connsiteY1" fmla="*/ 341151 h 2189967"/>
                    <a:gd name="connsiteX2" fmla="*/ 878178 w 1111912"/>
                    <a:gd name="connsiteY2" fmla="*/ 606943 h 2189967"/>
                    <a:gd name="connsiteX3" fmla="*/ 1098695 w 1111912"/>
                    <a:gd name="connsiteY3" fmla="*/ 2066967 h 2189967"/>
                    <a:gd name="connsiteX4" fmla="*/ 1051198 w 1111912"/>
                    <a:gd name="connsiteY4" fmla="*/ 1952075 h 2189967"/>
                    <a:gd name="connsiteX5" fmla="*/ 757484 w 1111912"/>
                    <a:gd name="connsiteY5" fmla="*/ 683900 h 2189967"/>
                    <a:gd name="connsiteX6" fmla="*/ 279465 w 1111912"/>
                    <a:gd name="connsiteY6" fmla="*/ 1080901 h 2189967"/>
                    <a:gd name="connsiteX7" fmla="*/ 3614 w 1111912"/>
                    <a:gd name="connsiteY7" fmla="*/ 674418 h 2189967"/>
                    <a:gd name="connsiteX8" fmla="*/ 104614 w 1111912"/>
                    <a:gd name="connsiteY8" fmla="*/ 153 h 2189967"/>
                    <a:gd name="connsiteX9" fmla="*/ 317084 w 1111912"/>
                    <a:gd name="connsiteY9" fmla="*/ 735907 h 2189967"/>
                    <a:gd name="connsiteX0" fmla="*/ 317084 w 1175680"/>
                    <a:gd name="connsiteY0" fmla="*/ 735907 h 2137628"/>
                    <a:gd name="connsiteX1" fmla="*/ 683831 w 1175680"/>
                    <a:gd name="connsiteY1" fmla="*/ 341151 h 2137628"/>
                    <a:gd name="connsiteX2" fmla="*/ 878178 w 1175680"/>
                    <a:gd name="connsiteY2" fmla="*/ 606943 h 2137628"/>
                    <a:gd name="connsiteX3" fmla="*/ 1170168 w 1175680"/>
                    <a:gd name="connsiteY3" fmla="*/ 1981060 h 2137628"/>
                    <a:gd name="connsiteX4" fmla="*/ 1051198 w 1175680"/>
                    <a:gd name="connsiteY4" fmla="*/ 1952075 h 2137628"/>
                    <a:gd name="connsiteX5" fmla="*/ 757484 w 1175680"/>
                    <a:gd name="connsiteY5" fmla="*/ 683900 h 2137628"/>
                    <a:gd name="connsiteX6" fmla="*/ 279465 w 1175680"/>
                    <a:gd name="connsiteY6" fmla="*/ 1080901 h 2137628"/>
                    <a:gd name="connsiteX7" fmla="*/ 3614 w 1175680"/>
                    <a:gd name="connsiteY7" fmla="*/ 674418 h 2137628"/>
                    <a:gd name="connsiteX8" fmla="*/ 104614 w 1175680"/>
                    <a:gd name="connsiteY8" fmla="*/ 153 h 2137628"/>
                    <a:gd name="connsiteX9" fmla="*/ 317084 w 1175680"/>
                    <a:gd name="connsiteY9" fmla="*/ 735907 h 2137628"/>
                    <a:gd name="connsiteX0" fmla="*/ 317084 w 1175155"/>
                    <a:gd name="connsiteY0" fmla="*/ 735907 h 2231571"/>
                    <a:gd name="connsiteX1" fmla="*/ 683831 w 1175155"/>
                    <a:gd name="connsiteY1" fmla="*/ 341151 h 2231571"/>
                    <a:gd name="connsiteX2" fmla="*/ 878178 w 1175155"/>
                    <a:gd name="connsiteY2" fmla="*/ 606943 h 2231571"/>
                    <a:gd name="connsiteX3" fmla="*/ 1170168 w 1175155"/>
                    <a:gd name="connsiteY3" fmla="*/ 1981060 h 2231571"/>
                    <a:gd name="connsiteX4" fmla="*/ 1045541 w 1175155"/>
                    <a:gd name="connsiteY4" fmla="*/ 2102980 h 2231571"/>
                    <a:gd name="connsiteX5" fmla="*/ 757484 w 1175155"/>
                    <a:gd name="connsiteY5" fmla="*/ 683900 h 2231571"/>
                    <a:gd name="connsiteX6" fmla="*/ 279465 w 1175155"/>
                    <a:gd name="connsiteY6" fmla="*/ 1080901 h 2231571"/>
                    <a:gd name="connsiteX7" fmla="*/ 3614 w 1175155"/>
                    <a:gd name="connsiteY7" fmla="*/ 674418 h 2231571"/>
                    <a:gd name="connsiteX8" fmla="*/ 104614 w 1175155"/>
                    <a:gd name="connsiteY8" fmla="*/ 153 h 2231571"/>
                    <a:gd name="connsiteX9" fmla="*/ 317084 w 1175155"/>
                    <a:gd name="connsiteY9" fmla="*/ 735907 h 2231571"/>
                    <a:gd name="connsiteX0" fmla="*/ 317084 w 1184142"/>
                    <a:gd name="connsiteY0" fmla="*/ 735907 h 2102981"/>
                    <a:gd name="connsiteX1" fmla="*/ 683831 w 1184142"/>
                    <a:gd name="connsiteY1" fmla="*/ 341151 h 2102981"/>
                    <a:gd name="connsiteX2" fmla="*/ 878178 w 1184142"/>
                    <a:gd name="connsiteY2" fmla="*/ 606943 h 2102981"/>
                    <a:gd name="connsiteX3" fmla="*/ 1170168 w 1184142"/>
                    <a:gd name="connsiteY3" fmla="*/ 1981060 h 2102981"/>
                    <a:gd name="connsiteX4" fmla="*/ 1045541 w 1184142"/>
                    <a:gd name="connsiteY4" fmla="*/ 2102980 h 2102981"/>
                    <a:gd name="connsiteX5" fmla="*/ 757484 w 1184142"/>
                    <a:gd name="connsiteY5" fmla="*/ 683900 h 2102981"/>
                    <a:gd name="connsiteX6" fmla="*/ 279465 w 1184142"/>
                    <a:gd name="connsiteY6" fmla="*/ 1080901 h 2102981"/>
                    <a:gd name="connsiteX7" fmla="*/ 3614 w 1184142"/>
                    <a:gd name="connsiteY7" fmla="*/ 674418 h 2102981"/>
                    <a:gd name="connsiteX8" fmla="*/ 104614 w 1184142"/>
                    <a:gd name="connsiteY8" fmla="*/ 153 h 2102981"/>
                    <a:gd name="connsiteX9" fmla="*/ 317084 w 1184142"/>
                    <a:gd name="connsiteY9" fmla="*/ 735907 h 2102981"/>
                    <a:gd name="connsiteX0" fmla="*/ 317084 w 1181019"/>
                    <a:gd name="connsiteY0" fmla="*/ 735907 h 2163757"/>
                    <a:gd name="connsiteX1" fmla="*/ 683831 w 1181019"/>
                    <a:gd name="connsiteY1" fmla="*/ 341151 h 2163757"/>
                    <a:gd name="connsiteX2" fmla="*/ 878178 w 1181019"/>
                    <a:gd name="connsiteY2" fmla="*/ 606943 h 2163757"/>
                    <a:gd name="connsiteX3" fmla="*/ 1170168 w 1181019"/>
                    <a:gd name="connsiteY3" fmla="*/ 1981060 h 2163757"/>
                    <a:gd name="connsiteX4" fmla="*/ 1033512 w 1181019"/>
                    <a:gd name="connsiteY4" fmla="*/ 2163758 h 2163757"/>
                    <a:gd name="connsiteX5" fmla="*/ 757484 w 1181019"/>
                    <a:gd name="connsiteY5" fmla="*/ 683900 h 2163757"/>
                    <a:gd name="connsiteX6" fmla="*/ 279465 w 1181019"/>
                    <a:gd name="connsiteY6" fmla="*/ 1080901 h 2163757"/>
                    <a:gd name="connsiteX7" fmla="*/ 3614 w 1181019"/>
                    <a:gd name="connsiteY7" fmla="*/ 674418 h 2163757"/>
                    <a:gd name="connsiteX8" fmla="*/ 104614 w 1181019"/>
                    <a:gd name="connsiteY8" fmla="*/ 153 h 2163757"/>
                    <a:gd name="connsiteX9" fmla="*/ 317084 w 1181019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203544"/>
                    <a:gd name="connsiteY0" fmla="*/ 735907 h 2163757"/>
                    <a:gd name="connsiteX1" fmla="*/ 683831 w 1203544"/>
                    <a:gd name="connsiteY1" fmla="*/ 341151 h 2163757"/>
                    <a:gd name="connsiteX2" fmla="*/ 878178 w 1203544"/>
                    <a:gd name="connsiteY2" fmla="*/ 606943 h 2163757"/>
                    <a:gd name="connsiteX3" fmla="*/ 1170168 w 1203544"/>
                    <a:gd name="connsiteY3" fmla="*/ 1981060 h 2163757"/>
                    <a:gd name="connsiteX4" fmla="*/ 1033512 w 1203544"/>
                    <a:gd name="connsiteY4" fmla="*/ 2163758 h 2163757"/>
                    <a:gd name="connsiteX5" fmla="*/ 757484 w 1203544"/>
                    <a:gd name="connsiteY5" fmla="*/ 683900 h 2163757"/>
                    <a:gd name="connsiteX6" fmla="*/ 279465 w 1203544"/>
                    <a:gd name="connsiteY6" fmla="*/ 1080901 h 2163757"/>
                    <a:gd name="connsiteX7" fmla="*/ 3614 w 1203544"/>
                    <a:gd name="connsiteY7" fmla="*/ 674418 h 2163757"/>
                    <a:gd name="connsiteX8" fmla="*/ 104614 w 1203544"/>
                    <a:gd name="connsiteY8" fmla="*/ 153 h 2163757"/>
                    <a:gd name="connsiteX9" fmla="*/ 317084 w 1203544"/>
                    <a:gd name="connsiteY9" fmla="*/ 735907 h 2163757"/>
                    <a:gd name="connsiteX0" fmla="*/ 317084 w 1170168"/>
                    <a:gd name="connsiteY0" fmla="*/ 735907 h 2163757"/>
                    <a:gd name="connsiteX1" fmla="*/ 683831 w 1170168"/>
                    <a:gd name="connsiteY1" fmla="*/ 341151 h 2163757"/>
                    <a:gd name="connsiteX2" fmla="*/ 878178 w 1170168"/>
                    <a:gd name="connsiteY2" fmla="*/ 606943 h 2163757"/>
                    <a:gd name="connsiteX3" fmla="*/ 1170168 w 1170168"/>
                    <a:gd name="connsiteY3" fmla="*/ 1981060 h 2163757"/>
                    <a:gd name="connsiteX4" fmla="*/ 1033512 w 1170168"/>
                    <a:gd name="connsiteY4" fmla="*/ 2163758 h 2163757"/>
                    <a:gd name="connsiteX5" fmla="*/ 757484 w 1170168"/>
                    <a:gd name="connsiteY5" fmla="*/ 683900 h 2163757"/>
                    <a:gd name="connsiteX6" fmla="*/ 279465 w 1170168"/>
                    <a:gd name="connsiteY6" fmla="*/ 1080901 h 2163757"/>
                    <a:gd name="connsiteX7" fmla="*/ 3614 w 1170168"/>
                    <a:gd name="connsiteY7" fmla="*/ 674418 h 2163757"/>
                    <a:gd name="connsiteX8" fmla="*/ 104614 w 1170168"/>
                    <a:gd name="connsiteY8" fmla="*/ 153 h 2163757"/>
                    <a:gd name="connsiteX9" fmla="*/ 317084 w 1170168"/>
                    <a:gd name="connsiteY9" fmla="*/ 735907 h 2163757"/>
                    <a:gd name="connsiteX0" fmla="*/ 323030 w 1176114"/>
                    <a:gd name="connsiteY0" fmla="*/ 781664 h 2209514"/>
                    <a:gd name="connsiteX1" fmla="*/ 689777 w 1176114"/>
                    <a:gd name="connsiteY1" fmla="*/ 386908 h 2209514"/>
                    <a:gd name="connsiteX2" fmla="*/ 884124 w 1176114"/>
                    <a:gd name="connsiteY2" fmla="*/ 652700 h 2209514"/>
                    <a:gd name="connsiteX3" fmla="*/ 1176114 w 1176114"/>
                    <a:gd name="connsiteY3" fmla="*/ 2026817 h 2209514"/>
                    <a:gd name="connsiteX4" fmla="*/ 1039458 w 1176114"/>
                    <a:gd name="connsiteY4" fmla="*/ 2209515 h 2209514"/>
                    <a:gd name="connsiteX5" fmla="*/ 763430 w 1176114"/>
                    <a:gd name="connsiteY5" fmla="*/ 729657 h 2209514"/>
                    <a:gd name="connsiteX6" fmla="*/ 285411 w 1176114"/>
                    <a:gd name="connsiteY6" fmla="*/ 1126658 h 2209514"/>
                    <a:gd name="connsiteX7" fmla="*/ 9560 w 1176114"/>
                    <a:gd name="connsiteY7" fmla="*/ 720175 h 2209514"/>
                    <a:gd name="connsiteX8" fmla="*/ 67639 w 1176114"/>
                    <a:gd name="connsiteY8" fmla="*/ 147541 h 2209514"/>
                    <a:gd name="connsiteX9" fmla="*/ 110560 w 1176114"/>
                    <a:gd name="connsiteY9" fmla="*/ 45910 h 2209514"/>
                    <a:gd name="connsiteX10" fmla="*/ 323030 w 1176114"/>
                    <a:gd name="connsiteY10" fmla="*/ 781664 h 2209514"/>
                    <a:gd name="connsiteX0" fmla="*/ 353183 w 1206267"/>
                    <a:gd name="connsiteY0" fmla="*/ 752978 h 2180828"/>
                    <a:gd name="connsiteX1" fmla="*/ 719930 w 1206267"/>
                    <a:gd name="connsiteY1" fmla="*/ 358222 h 2180828"/>
                    <a:gd name="connsiteX2" fmla="*/ 914277 w 1206267"/>
                    <a:gd name="connsiteY2" fmla="*/ 624014 h 2180828"/>
                    <a:gd name="connsiteX3" fmla="*/ 1206267 w 1206267"/>
                    <a:gd name="connsiteY3" fmla="*/ 1998131 h 2180828"/>
                    <a:gd name="connsiteX4" fmla="*/ 1069611 w 1206267"/>
                    <a:gd name="connsiteY4" fmla="*/ 2180829 h 2180828"/>
                    <a:gd name="connsiteX5" fmla="*/ 793583 w 1206267"/>
                    <a:gd name="connsiteY5" fmla="*/ 700971 h 2180828"/>
                    <a:gd name="connsiteX6" fmla="*/ 315564 w 1206267"/>
                    <a:gd name="connsiteY6" fmla="*/ 1097972 h 2180828"/>
                    <a:gd name="connsiteX7" fmla="*/ 39713 w 1206267"/>
                    <a:gd name="connsiteY7" fmla="*/ 691489 h 2180828"/>
                    <a:gd name="connsiteX8" fmla="*/ 7283 w 1206267"/>
                    <a:gd name="connsiteY8" fmla="*/ 270360 h 2180828"/>
                    <a:gd name="connsiteX9" fmla="*/ 140713 w 1206267"/>
                    <a:gd name="connsiteY9" fmla="*/ 17224 h 2180828"/>
                    <a:gd name="connsiteX10" fmla="*/ 353183 w 1206267"/>
                    <a:gd name="connsiteY10" fmla="*/ 752978 h 2180828"/>
                    <a:gd name="connsiteX0" fmla="*/ 353183 w 1206267"/>
                    <a:gd name="connsiteY0" fmla="*/ 751795 h 2179645"/>
                    <a:gd name="connsiteX1" fmla="*/ 719930 w 1206267"/>
                    <a:gd name="connsiteY1" fmla="*/ 357039 h 2179645"/>
                    <a:gd name="connsiteX2" fmla="*/ 914277 w 1206267"/>
                    <a:gd name="connsiteY2" fmla="*/ 622831 h 2179645"/>
                    <a:gd name="connsiteX3" fmla="*/ 1206267 w 1206267"/>
                    <a:gd name="connsiteY3" fmla="*/ 1996948 h 2179645"/>
                    <a:gd name="connsiteX4" fmla="*/ 1069611 w 1206267"/>
                    <a:gd name="connsiteY4" fmla="*/ 2179646 h 2179645"/>
                    <a:gd name="connsiteX5" fmla="*/ 793583 w 1206267"/>
                    <a:gd name="connsiteY5" fmla="*/ 699788 h 2179645"/>
                    <a:gd name="connsiteX6" fmla="*/ 315564 w 1206267"/>
                    <a:gd name="connsiteY6" fmla="*/ 1096789 h 2179645"/>
                    <a:gd name="connsiteX7" fmla="*/ 39713 w 1206267"/>
                    <a:gd name="connsiteY7" fmla="*/ 690306 h 2179645"/>
                    <a:gd name="connsiteX8" fmla="*/ 7283 w 1206267"/>
                    <a:gd name="connsiteY8" fmla="*/ 269177 h 2179645"/>
                    <a:gd name="connsiteX9" fmla="*/ 140713 w 1206267"/>
                    <a:gd name="connsiteY9" fmla="*/ 16041 h 2179645"/>
                    <a:gd name="connsiteX10" fmla="*/ 353183 w 1206267"/>
                    <a:gd name="connsiteY10" fmla="*/ 751795 h 2179645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51962 h 2179812"/>
                    <a:gd name="connsiteX1" fmla="*/ 719930 w 1206267"/>
                    <a:gd name="connsiteY1" fmla="*/ 357206 h 2179812"/>
                    <a:gd name="connsiteX2" fmla="*/ 914277 w 1206267"/>
                    <a:gd name="connsiteY2" fmla="*/ 622998 h 2179812"/>
                    <a:gd name="connsiteX3" fmla="*/ 1206267 w 1206267"/>
                    <a:gd name="connsiteY3" fmla="*/ 1997115 h 2179812"/>
                    <a:gd name="connsiteX4" fmla="*/ 1069611 w 1206267"/>
                    <a:gd name="connsiteY4" fmla="*/ 2179813 h 2179812"/>
                    <a:gd name="connsiteX5" fmla="*/ 793583 w 1206267"/>
                    <a:gd name="connsiteY5" fmla="*/ 699955 h 2179812"/>
                    <a:gd name="connsiteX6" fmla="*/ 315564 w 1206267"/>
                    <a:gd name="connsiteY6" fmla="*/ 1096956 h 2179812"/>
                    <a:gd name="connsiteX7" fmla="*/ 39713 w 1206267"/>
                    <a:gd name="connsiteY7" fmla="*/ 690473 h 2179812"/>
                    <a:gd name="connsiteX8" fmla="*/ 7283 w 1206267"/>
                    <a:gd name="connsiteY8" fmla="*/ 269344 h 2179812"/>
                    <a:gd name="connsiteX9" fmla="*/ 140713 w 1206267"/>
                    <a:gd name="connsiteY9" fmla="*/ 16208 h 2179812"/>
                    <a:gd name="connsiteX10" fmla="*/ 353183 w 1206267"/>
                    <a:gd name="connsiteY10" fmla="*/ 751962 h 2179812"/>
                    <a:gd name="connsiteX0" fmla="*/ 353183 w 1206267"/>
                    <a:gd name="connsiteY0" fmla="*/ 735754 h 2163604"/>
                    <a:gd name="connsiteX1" fmla="*/ 719930 w 1206267"/>
                    <a:gd name="connsiteY1" fmla="*/ 340998 h 2163604"/>
                    <a:gd name="connsiteX2" fmla="*/ 914277 w 1206267"/>
                    <a:gd name="connsiteY2" fmla="*/ 606790 h 2163604"/>
                    <a:gd name="connsiteX3" fmla="*/ 1206267 w 1206267"/>
                    <a:gd name="connsiteY3" fmla="*/ 1980907 h 2163604"/>
                    <a:gd name="connsiteX4" fmla="*/ 1069611 w 1206267"/>
                    <a:gd name="connsiteY4" fmla="*/ 2163605 h 2163604"/>
                    <a:gd name="connsiteX5" fmla="*/ 793583 w 1206267"/>
                    <a:gd name="connsiteY5" fmla="*/ 683747 h 2163604"/>
                    <a:gd name="connsiteX6" fmla="*/ 315564 w 1206267"/>
                    <a:gd name="connsiteY6" fmla="*/ 1080748 h 2163604"/>
                    <a:gd name="connsiteX7" fmla="*/ 39713 w 1206267"/>
                    <a:gd name="connsiteY7" fmla="*/ 674265 h 2163604"/>
                    <a:gd name="connsiteX8" fmla="*/ 7283 w 1206267"/>
                    <a:gd name="connsiteY8" fmla="*/ 253136 h 2163604"/>
                    <a:gd name="connsiteX9" fmla="*/ 140713 w 1206267"/>
                    <a:gd name="connsiteY9" fmla="*/ 0 h 2163604"/>
                    <a:gd name="connsiteX10" fmla="*/ 353183 w 1206267"/>
                    <a:gd name="connsiteY10" fmla="*/ 735754 h 2163604"/>
                    <a:gd name="connsiteX0" fmla="*/ 353183 w 1206267"/>
                    <a:gd name="connsiteY0" fmla="*/ 757548 h 2185398"/>
                    <a:gd name="connsiteX1" fmla="*/ 719930 w 1206267"/>
                    <a:gd name="connsiteY1" fmla="*/ 362792 h 2185398"/>
                    <a:gd name="connsiteX2" fmla="*/ 914277 w 1206267"/>
                    <a:gd name="connsiteY2" fmla="*/ 628584 h 2185398"/>
                    <a:gd name="connsiteX3" fmla="*/ 1206267 w 1206267"/>
                    <a:gd name="connsiteY3" fmla="*/ 2002701 h 2185398"/>
                    <a:gd name="connsiteX4" fmla="*/ 1069611 w 1206267"/>
                    <a:gd name="connsiteY4" fmla="*/ 2185399 h 2185398"/>
                    <a:gd name="connsiteX5" fmla="*/ 793583 w 1206267"/>
                    <a:gd name="connsiteY5" fmla="*/ 705541 h 2185398"/>
                    <a:gd name="connsiteX6" fmla="*/ 315564 w 1206267"/>
                    <a:gd name="connsiteY6" fmla="*/ 1102542 h 2185398"/>
                    <a:gd name="connsiteX7" fmla="*/ 39713 w 1206267"/>
                    <a:gd name="connsiteY7" fmla="*/ 696059 h 2185398"/>
                    <a:gd name="connsiteX8" fmla="*/ 7283 w 1206267"/>
                    <a:gd name="connsiteY8" fmla="*/ 274930 h 2185398"/>
                    <a:gd name="connsiteX9" fmla="*/ 157131 w 1206267"/>
                    <a:gd name="connsiteY9" fmla="*/ 1 h 2185398"/>
                    <a:gd name="connsiteX10" fmla="*/ 353183 w 1206267"/>
                    <a:gd name="connsiteY10" fmla="*/ 757548 h 2185398"/>
                    <a:gd name="connsiteX0" fmla="*/ 323336 w 1176420"/>
                    <a:gd name="connsiteY0" fmla="*/ 757548 h 2185398"/>
                    <a:gd name="connsiteX1" fmla="*/ 690083 w 1176420"/>
                    <a:gd name="connsiteY1" fmla="*/ 362792 h 2185398"/>
                    <a:gd name="connsiteX2" fmla="*/ 884430 w 1176420"/>
                    <a:gd name="connsiteY2" fmla="*/ 628584 h 2185398"/>
                    <a:gd name="connsiteX3" fmla="*/ 1176420 w 1176420"/>
                    <a:gd name="connsiteY3" fmla="*/ 2002701 h 2185398"/>
                    <a:gd name="connsiteX4" fmla="*/ 1039764 w 1176420"/>
                    <a:gd name="connsiteY4" fmla="*/ 2185399 h 2185398"/>
                    <a:gd name="connsiteX5" fmla="*/ 763736 w 1176420"/>
                    <a:gd name="connsiteY5" fmla="*/ 705541 h 2185398"/>
                    <a:gd name="connsiteX6" fmla="*/ 285717 w 1176420"/>
                    <a:gd name="connsiteY6" fmla="*/ 1102542 h 2185398"/>
                    <a:gd name="connsiteX7" fmla="*/ 9866 w 1176420"/>
                    <a:gd name="connsiteY7" fmla="*/ 696059 h 2185398"/>
                    <a:gd name="connsiteX8" fmla="*/ 64690 w 1176420"/>
                    <a:gd name="connsiteY8" fmla="*/ 262180 h 2185398"/>
                    <a:gd name="connsiteX9" fmla="*/ 127284 w 1176420"/>
                    <a:gd name="connsiteY9" fmla="*/ 1 h 2185398"/>
                    <a:gd name="connsiteX10" fmla="*/ 323336 w 1176420"/>
                    <a:gd name="connsiteY10" fmla="*/ 757548 h 2185398"/>
                    <a:gd name="connsiteX0" fmla="*/ 322612 w 1175696"/>
                    <a:gd name="connsiteY0" fmla="*/ 757548 h 2185398"/>
                    <a:gd name="connsiteX1" fmla="*/ 689359 w 1175696"/>
                    <a:gd name="connsiteY1" fmla="*/ 362792 h 2185398"/>
                    <a:gd name="connsiteX2" fmla="*/ 883706 w 1175696"/>
                    <a:gd name="connsiteY2" fmla="*/ 628584 h 2185398"/>
                    <a:gd name="connsiteX3" fmla="*/ 1175696 w 1175696"/>
                    <a:gd name="connsiteY3" fmla="*/ 2002701 h 2185398"/>
                    <a:gd name="connsiteX4" fmla="*/ 1039040 w 1175696"/>
                    <a:gd name="connsiteY4" fmla="*/ 2185399 h 2185398"/>
                    <a:gd name="connsiteX5" fmla="*/ 763012 w 1175696"/>
                    <a:gd name="connsiteY5" fmla="*/ 705541 h 2185398"/>
                    <a:gd name="connsiteX6" fmla="*/ 284993 w 1175696"/>
                    <a:gd name="connsiteY6" fmla="*/ 1102542 h 2185398"/>
                    <a:gd name="connsiteX7" fmla="*/ 9142 w 1175696"/>
                    <a:gd name="connsiteY7" fmla="*/ 696059 h 2185398"/>
                    <a:gd name="connsiteX8" fmla="*/ 72028 w 1175696"/>
                    <a:gd name="connsiteY8" fmla="*/ 99118 h 2185398"/>
                    <a:gd name="connsiteX9" fmla="*/ 126560 w 1175696"/>
                    <a:gd name="connsiteY9" fmla="*/ 1 h 2185398"/>
                    <a:gd name="connsiteX10" fmla="*/ 322612 w 1175696"/>
                    <a:gd name="connsiteY10" fmla="*/ 757548 h 2185398"/>
                    <a:gd name="connsiteX0" fmla="*/ 251945 w 1105029"/>
                    <a:gd name="connsiteY0" fmla="*/ 757548 h 2185398"/>
                    <a:gd name="connsiteX1" fmla="*/ 618692 w 1105029"/>
                    <a:gd name="connsiteY1" fmla="*/ 362792 h 2185398"/>
                    <a:gd name="connsiteX2" fmla="*/ 813039 w 1105029"/>
                    <a:gd name="connsiteY2" fmla="*/ 628584 h 2185398"/>
                    <a:gd name="connsiteX3" fmla="*/ 1105029 w 1105029"/>
                    <a:gd name="connsiteY3" fmla="*/ 2002701 h 2185398"/>
                    <a:gd name="connsiteX4" fmla="*/ 968373 w 1105029"/>
                    <a:gd name="connsiteY4" fmla="*/ 2185399 h 2185398"/>
                    <a:gd name="connsiteX5" fmla="*/ 692345 w 1105029"/>
                    <a:gd name="connsiteY5" fmla="*/ 705541 h 2185398"/>
                    <a:gd name="connsiteX6" fmla="*/ 214326 w 1105029"/>
                    <a:gd name="connsiteY6" fmla="*/ 1102542 h 2185398"/>
                    <a:gd name="connsiteX7" fmla="*/ 164933 w 1105029"/>
                    <a:gd name="connsiteY7" fmla="*/ 897364 h 2185398"/>
                    <a:gd name="connsiteX8" fmla="*/ 1361 w 1105029"/>
                    <a:gd name="connsiteY8" fmla="*/ 99118 h 2185398"/>
                    <a:gd name="connsiteX9" fmla="*/ 55893 w 1105029"/>
                    <a:gd name="connsiteY9" fmla="*/ 1 h 2185398"/>
                    <a:gd name="connsiteX10" fmla="*/ 251945 w 1105029"/>
                    <a:gd name="connsiteY10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185398"/>
                    <a:gd name="connsiteX1" fmla="*/ 617331 w 1103668"/>
                    <a:gd name="connsiteY1" fmla="*/ 362792 h 2185398"/>
                    <a:gd name="connsiteX2" fmla="*/ 811678 w 1103668"/>
                    <a:gd name="connsiteY2" fmla="*/ 628584 h 2185398"/>
                    <a:gd name="connsiteX3" fmla="*/ 1103668 w 1103668"/>
                    <a:gd name="connsiteY3" fmla="*/ 2002701 h 2185398"/>
                    <a:gd name="connsiteX4" fmla="*/ 967012 w 1103668"/>
                    <a:gd name="connsiteY4" fmla="*/ 2185399 h 2185398"/>
                    <a:gd name="connsiteX5" fmla="*/ 690984 w 1103668"/>
                    <a:gd name="connsiteY5" fmla="*/ 705541 h 2185398"/>
                    <a:gd name="connsiteX6" fmla="*/ 212965 w 1103668"/>
                    <a:gd name="connsiteY6" fmla="*/ 1102542 h 2185398"/>
                    <a:gd name="connsiteX7" fmla="*/ 0 w 1103668"/>
                    <a:gd name="connsiteY7" fmla="*/ 99118 h 2185398"/>
                    <a:gd name="connsiteX8" fmla="*/ 54532 w 1103668"/>
                    <a:gd name="connsiteY8" fmla="*/ 1 h 2185398"/>
                    <a:gd name="connsiteX9" fmla="*/ 250584 w 1103668"/>
                    <a:gd name="connsiteY9" fmla="*/ 757548 h 2185398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690984 w 1103668"/>
                    <a:gd name="connsiteY5" fmla="*/ 705541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50584 w 1103668"/>
                    <a:gd name="connsiteY0" fmla="*/ 757548 h 2267752"/>
                    <a:gd name="connsiteX1" fmla="*/ 617331 w 1103668"/>
                    <a:gd name="connsiteY1" fmla="*/ 362792 h 2267752"/>
                    <a:gd name="connsiteX2" fmla="*/ 811678 w 1103668"/>
                    <a:gd name="connsiteY2" fmla="*/ 628584 h 2267752"/>
                    <a:gd name="connsiteX3" fmla="*/ 1103668 w 1103668"/>
                    <a:gd name="connsiteY3" fmla="*/ 2002701 h 2267752"/>
                    <a:gd name="connsiteX4" fmla="*/ 880530 w 1103668"/>
                    <a:gd name="connsiteY4" fmla="*/ 2267751 h 2267752"/>
                    <a:gd name="connsiteX5" fmla="*/ 583619 w 1103668"/>
                    <a:gd name="connsiteY5" fmla="*/ 774598 h 2267752"/>
                    <a:gd name="connsiteX6" fmla="*/ 212965 w 1103668"/>
                    <a:gd name="connsiteY6" fmla="*/ 1102542 h 2267752"/>
                    <a:gd name="connsiteX7" fmla="*/ 0 w 1103668"/>
                    <a:gd name="connsiteY7" fmla="*/ 99118 h 2267752"/>
                    <a:gd name="connsiteX8" fmla="*/ 54532 w 1103668"/>
                    <a:gd name="connsiteY8" fmla="*/ 1 h 2267752"/>
                    <a:gd name="connsiteX9" fmla="*/ 250584 w 1103668"/>
                    <a:gd name="connsiteY9" fmla="*/ 757548 h 2267752"/>
                    <a:gd name="connsiteX0" fmla="*/ 280663 w 1133747"/>
                    <a:gd name="connsiteY0" fmla="*/ 757548 h 2267752"/>
                    <a:gd name="connsiteX1" fmla="*/ 647410 w 1133747"/>
                    <a:gd name="connsiteY1" fmla="*/ 362792 h 2267752"/>
                    <a:gd name="connsiteX2" fmla="*/ 841757 w 1133747"/>
                    <a:gd name="connsiteY2" fmla="*/ 628584 h 2267752"/>
                    <a:gd name="connsiteX3" fmla="*/ 1133747 w 1133747"/>
                    <a:gd name="connsiteY3" fmla="*/ 2002701 h 2267752"/>
                    <a:gd name="connsiteX4" fmla="*/ 910609 w 1133747"/>
                    <a:gd name="connsiteY4" fmla="*/ 2267751 h 2267752"/>
                    <a:gd name="connsiteX5" fmla="*/ 613698 w 1133747"/>
                    <a:gd name="connsiteY5" fmla="*/ 774598 h 2267752"/>
                    <a:gd name="connsiteX6" fmla="*/ 54688 w 1133747"/>
                    <a:gd name="connsiteY6" fmla="*/ 1151744 h 2267752"/>
                    <a:gd name="connsiteX7" fmla="*/ 30079 w 1133747"/>
                    <a:gd name="connsiteY7" fmla="*/ 99118 h 2267752"/>
                    <a:gd name="connsiteX8" fmla="*/ 84611 w 1133747"/>
                    <a:gd name="connsiteY8" fmla="*/ 1 h 2267752"/>
                    <a:gd name="connsiteX9" fmla="*/ 280663 w 1133747"/>
                    <a:gd name="connsiteY9" fmla="*/ 757548 h 2267752"/>
                    <a:gd name="connsiteX0" fmla="*/ 440698 w 1293782"/>
                    <a:gd name="connsiteY0" fmla="*/ 757548 h 2267752"/>
                    <a:gd name="connsiteX1" fmla="*/ 807445 w 1293782"/>
                    <a:gd name="connsiteY1" fmla="*/ 362792 h 2267752"/>
                    <a:gd name="connsiteX2" fmla="*/ 1001792 w 1293782"/>
                    <a:gd name="connsiteY2" fmla="*/ 628584 h 2267752"/>
                    <a:gd name="connsiteX3" fmla="*/ 1293782 w 1293782"/>
                    <a:gd name="connsiteY3" fmla="*/ 2002701 h 2267752"/>
                    <a:gd name="connsiteX4" fmla="*/ 1070644 w 1293782"/>
                    <a:gd name="connsiteY4" fmla="*/ 2267751 h 2267752"/>
                    <a:gd name="connsiteX5" fmla="*/ 773733 w 1293782"/>
                    <a:gd name="connsiteY5" fmla="*/ 774598 h 2267752"/>
                    <a:gd name="connsiteX6" fmla="*/ 214723 w 1293782"/>
                    <a:gd name="connsiteY6" fmla="*/ 1151744 h 2267752"/>
                    <a:gd name="connsiteX7" fmla="*/ 0 w 1293782"/>
                    <a:gd name="connsiteY7" fmla="*/ 154247 h 2267752"/>
                    <a:gd name="connsiteX8" fmla="*/ 244646 w 1293782"/>
                    <a:gd name="connsiteY8" fmla="*/ 1 h 2267752"/>
                    <a:gd name="connsiteX9" fmla="*/ 440698 w 1293782"/>
                    <a:gd name="connsiteY9" fmla="*/ 757548 h 2267752"/>
                    <a:gd name="connsiteX0" fmla="*/ 440698 w 1293782"/>
                    <a:gd name="connsiteY0" fmla="*/ 690735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440698 w 1293782"/>
                    <a:gd name="connsiteY9" fmla="*/ 690735 h 2200939"/>
                    <a:gd name="connsiteX0" fmla="*/ 308552 w 1293782"/>
                    <a:gd name="connsiteY0" fmla="*/ 738730 h 2200939"/>
                    <a:gd name="connsiteX1" fmla="*/ 807445 w 1293782"/>
                    <a:gd name="connsiteY1" fmla="*/ 295979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01792 w 1293782"/>
                    <a:gd name="connsiteY2" fmla="*/ 561771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819313 w 1293782"/>
                    <a:gd name="connsiteY1" fmla="*/ 423337 h 2200939"/>
                    <a:gd name="connsiteX2" fmla="*/ 1017781 w 1293782"/>
                    <a:gd name="connsiteY2" fmla="*/ 612472 h 2200939"/>
                    <a:gd name="connsiteX3" fmla="*/ 1293782 w 1293782"/>
                    <a:gd name="connsiteY3" fmla="*/ 1935888 h 2200939"/>
                    <a:gd name="connsiteX4" fmla="*/ 1070644 w 1293782"/>
                    <a:gd name="connsiteY4" fmla="*/ 2200938 h 2200939"/>
                    <a:gd name="connsiteX5" fmla="*/ 773733 w 1293782"/>
                    <a:gd name="connsiteY5" fmla="*/ 707785 h 2200939"/>
                    <a:gd name="connsiteX6" fmla="*/ 214723 w 1293782"/>
                    <a:gd name="connsiteY6" fmla="*/ 1084931 h 2200939"/>
                    <a:gd name="connsiteX7" fmla="*/ 0 w 1293782"/>
                    <a:gd name="connsiteY7" fmla="*/ 87434 h 2200939"/>
                    <a:gd name="connsiteX8" fmla="*/ 150359 w 1293782"/>
                    <a:gd name="connsiteY8" fmla="*/ 1 h 2200939"/>
                    <a:gd name="connsiteX9" fmla="*/ 308552 w 1293782"/>
                    <a:gd name="connsiteY9" fmla="*/ 738730 h 2200939"/>
                    <a:gd name="connsiteX0" fmla="*/ 308552 w 1293782"/>
                    <a:gd name="connsiteY0" fmla="*/ 738730 h 2200939"/>
                    <a:gd name="connsiteX1" fmla="*/ 1017781 w 1293782"/>
                    <a:gd name="connsiteY1" fmla="*/ 61247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738730 h 2200939"/>
                    <a:gd name="connsiteX1" fmla="*/ 988934 w 1293782"/>
                    <a:gd name="connsiteY1" fmla="*/ 479592 h 2200939"/>
                    <a:gd name="connsiteX2" fmla="*/ 1293782 w 1293782"/>
                    <a:gd name="connsiteY2" fmla="*/ 1935888 h 2200939"/>
                    <a:gd name="connsiteX3" fmla="*/ 1070644 w 1293782"/>
                    <a:gd name="connsiteY3" fmla="*/ 2200938 h 2200939"/>
                    <a:gd name="connsiteX4" fmla="*/ 773733 w 1293782"/>
                    <a:gd name="connsiteY4" fmla="*/ 707785 h 2200939"/>
                    <a:gd name="connsiteX5" fmla="*/ 214723 w 1293782"/>
                    <a:gd name="connsiteY5" fmla="*/ 1084931 h 2200939"/>
                    <a:gd name="connsiteX6" fmla="*/ 0 w 1293782"/>
                    <a:gd name="connsiteY6" fmla="*/ 87434 h 2200939"/>
                    <a:gd name="connsiteX7" fmla="*/ 150359 w 1293782"/>
                    <a:gd name="connsiteY7" fmla="*/ 1 h 2200939"/>
                    <a:gd name="connsiteX8" fmla="*/ 308552 w 1293782"/>
                    <a:gd name="connsiteY8" fmla="*/ 738730 h 2200939"/>
                    <a:gd name="connsiteX0" fmla="*/ 308552 w 1293782"/>
                    <a:gd name="connsiteY0" fmla="*/ 852387 h 2314596"/>
                    <a:gd name="connsiteX1" fmla="*/ 988934 w 1293782"/>
                    <a:gd name="connsiteY1" fmla="*/ 593249 h 2314596"/>
                    <a:gd name="connsiteX2" fmla="*/ 1293782 w 1293782"/>
                    <a:gd name="connsiteY2" fmla="*/ 2049545 h 2314596"/>
                    <a:gd name="connsiteX3" fmla="*/ 1070644 w 1293782"/>
                    <a:gd name="connsiteY3" fmla="*/ 2314595 h 2314596"/>
                    <a:gd name="connsiteX4" fmla="*/ 773733 w 1293782"/>
                    <a:gd name="connsiteY4" fmla="*/ 821442 h 2314596"/>
                    <a:gd name="connsiteX5" fmla="*/ 214723 w 1293782"/>
                    <a:gd name="connsiteY5" fmla="*/ 1198588 h 2314596"/>
                    <a:gd name="connsiteX6" fmla="*/ 0 w 1293782"/>
                    <a:gd name="connsiteY6" fmla="*/ 201091 h 2314596"/>
                    <a:gd name="connsiteX7" fmla="*/ 140637 w 1293782"/>
                    <a:gd name="connsiteY7" fmla="*/ -1 h 2314596"/>
                    <a:gd name="connsiteX8" fmla="*/ 308552 w 1293782"/>
                    <a:gd name="connsiteY8" fmla="*/ 852387 h 2314596"/>
                    <a:gd name="connsiteX0" fmla="*/ 318497 w 1303727"/>
                    <a:gd name="connsiteY0" fmla="*/ 852387 h 2314596"/>
                    <a:gd name="connsiteX1" fmla="*/ 998879 w 1303727"/>
                    <a:gd name="connsiteY1" fmla="*/ 593249 h 2314596"/>
                    <a:gd name="connsiteX2" fmla="*/ 1303727 w 1303727"/>
                    <a:gd name="connsiteY2" fmla="*/ 2049545 h 2314596"/>
                    <a:gd name="connsiteX3" fmla="*/ 1080589 w 1303727"/>
                    <a:gd name="connsiteY3" fmla="*/ 2314595 h 2314596"/>
                    <a:gd name="connsiteX4" fmla="*/ 783678 w 1303727"/>
                    <a:gd name="connsiteY4" fmla="*/ 821442 h 2314596"/>
                    <a:gd name="connsiteX5" fmla="*/ 224668 w 1303727"/>
                    <a:gd name="connsiteY5" fmla="*/ 1198588 h 2314596"/>
                    <a:gd name="connsiteX6" fmla="*/ 0 w 1303727"/>
                    <a:gd name="connsiteY6" fmla="*/ 171855 h 2314596"/>
                    <a:gd name="connsiteX7" fmla="*/ 150582 w 1303727"/>
                    <a:gd name="connsiteY7" fmla="*/ -1 h 2314596"/>
                    <a:gd name="connsiteX8" fmla="*/ 318497 w 1303727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8879 w 1309770"/>
                    <a:gd name="connsiteY1" fmla="*/ 593249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74481 w 1309770"/>
                    <a:gd name="connsiteY1" fmla="*/ 591811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224668 w 1309770"/>
                    <a:gd name="connsiteY5" fmla="*/ 1198588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18497 w 1309770"/>
                    <a:gd name="connsiteY0" fmla="*/ 852387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85327 w 1309770"/>
                    <a:gd name="connsiteY5" fmla="*/ 1166243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18497 w 1309770"/>
                    <a:gd name="connsiteY8" fmla="*/ 852387 h 2314596"/>
                    <a:gd name="connsiteX0" fmla="*/ 375751 w 1309770"/>
                    <a:gd name="connsiteY0" fmla="*/ 617530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783678 w 1309770"/>
                    <a:gd name="connsiteY4" fmla="*/ 821442 h 2314596"/>
                    <a:gd name="connsiteX5" fmla="*/ 85327 w 1309770"/>
                    <a:gd name="connsiteY5" fmla="*/ 1166243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75751 w 1309770"/>
                    <a:gd name="connsiteY8" fmla="*/ 617530 h 2314596"/>
                    <a:gd name="connsiteX0" fmla="*/ 375751 w 1309770"/>
                    <a:gd name="connsiteY0" fmla="*/ 617530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513068 w 1309770"/>
                    <a:gd name="connsiteY4" fmla="*/ 1168863 h 2314596"/>
                    <a:gd name="connsiteX5" fmla="*/ 85327 w 1309770"/>
                    <a:gd name="connsiteY5" fmla="*/ 1166243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75751 w 1309770"/>
                    <a:gd name="connsiteY8" fmla="*/ 617530 h 2314596"/>
                    <a:gd name="connsiteX0" fmla="*/ 375751 w 1309770"/>
                    <a:gd name="connsiteY0" fmla="*/ 617530 h 2314596"/>
                    <a:gd name="connsiteX1" fmla="*/ 994977 w 1309770"/>
                    <a:gd name="connsiteY1" fmla="*/ 585480 h 2314596"/>
                    <a:gd name="connsiteX2" fmla="*/ 1309769 w 1309770"/>
                    <a:gd name="connsiteY2" fmla="*/ 2071010 h 2314596"/>
                    <a:gd name="connsiteX3" fmla="*/ 1080589 w 1309770"/>
                    <a:gd name="connsiteY3" fmla="*/ 2314595 h 2314596"/>
                    <a:gd name="connsiteX4" fmla="*/ 513068 w 1309770"/>
                    <a:gd name="connsiteY4" fmla="*/ 1168863 h 2314596"/>
                    <a:gd name="connsiteX5" fmla="*/ 85327 w 1309770"/>
                    <a:gd name="connsiteY5" fmla="*/ 1166243 h 2314596"/>
                    <a:gd name="connsiteX6" fmla="*/ 0 w 1309770"/>
                    <a:gd name="connsiteY6" fmla="*/ 171855 h 2314596"/>
                    <a:gd name="connsiteX7" fmla="*/ 150582 w 1309770"/>
                    <a:gd name="connsiteY7" fmla="*/ -1 h 2314596"/>
                    <a:gd name="connsiteX8" fmla="*/ 375751 w 1309770"/>
                    <a:gd name="connsiteY8" fmla="*/ 617530 h 2314596"/>
                    <a:gd name="connsiteX0" fmla="*/ 375751 w 1309770"/>
                    <a:gd name="connsiteY0" fmla="*/ 617530 h 2342792"/>
                    <a:gd name="connsiteX1" fmla="*/ 994977 w 1309770"/>
                    <a:gd name="connsiteY1" fmla="*/ 585480 h 2342792"/>
                    <a:gd name="connsiteX2" fmla="*/ 1309769 w 1309770"/>
                    <a:gd name="connsiteY2" fmla="*/ 2071010 h 2342792"/>
                    <a:gd name="connsiteX3" fmla="*/ 1047402 w 1309770"/>
                    <a:gd name="connsiteY3" fmla="*/ 2342791 h 2342792"/>
                    <a:gd name="connsiteX4" fmla="*/ 513068 w 1309770"/>
                    <a:gd name="connsiteY4" fmla="*/ 1168863 h 2342792"/>
                    <a:gd name="connsiteX5" fmla="*/ 85327 w 1309770"/>
                    <a:gd name="connsiteY5" fmla="*/ 1166243 h 2342792"/>
                    <a:gd name="connsiteX6" fmla="*/ 0 w 1309770"/>
                    <a:gd name="connsiteY6" fmla="*/ 171855 h 2342792"/>
                    <a:gd name="connsiteX7" fmla="*/ 150582 w 1309770"/>
                    <a:gd name="connsiteY7" fmla="*/ -1 h 2342792"/>
                    <a:gd name="connsiteX8" fmla="*/ 375751 w 1309770"/>
                    <a:gd name="connsiteY8" fmla="*/ 617530 h 2342792"/>
                    <a:gd name="connsiteX0" fmla="*/ 375751 w 1331641"/>
                    <a:gd name="connsiteY0" fmla="*/ 617530 h 2342792"/>
                    <a:gd name="connsiteX1" fmla="*/ 994977 w 1331641"/>
                    <a:gd name="connsiteY1" fmla="*/ 585480 h 2342792"/>
                    <a:gd name="connsiteX2" fmla="*/ 1331641 w 1331641"/>
                    <a:gd name="connsiteY2" fmla="*/ 2039127 h 2342792"/>
                    <a:gd name="connsiteX3" fmla="*/ 1047402 w 1331641"/>
                    <a:gd name="connsiteY3" fmla="*/ 2342791 h 2342792"/>
                    <a:gd name="connsiteX4" fmla="*/ 513068 w 1331641"/>
                    <a:gd name="connsiteY4" fmla="*/ 1168863 h 2342792"/>
                    <a:gd name="connsiteX5" fmla="*/ 85327 w 1331641"/>
                    <a:gd name="connsiteY5" fmla="*/ 1166243 h 2342792"/>
                    <a:gd name="connsiteX6" fmla="*/ 0 w 1331641"/>
                    <a:gd name="connsiteY6" fmla="*/ 171855 h 2342792"/>
                    <a:gd name="connsiteX7" fmla="*/ 150582 w 1331641"/>
                    <a:gd name="connsiteY7" fmla="*/ -1 h 2342792"/>
                    <a:gd name="connsiteX8" fmla="*/ 375751 w 1331641"/>
                    <a:gd name="connsiteY8" fmla="*/ 617530 h 2342792"/>
                    <a:gd name="connsiteX0" fmla="*/ 375751 w 1331641"/>
                    <a:gd name="connsiteY0" fmla="*/ 617530 h 2342792"/>
                    <a:gd name="connsiteX1" fmla="*/ 1016848 w 1331641"/>
                    <a:gd name="connsiteY1" fmla="*/ 553598 h 2342792"/>
                    <a:gd name="connsiteX2" fmla="*/ 1331641 w 1331641"/>
                    <a:gd name="connsiteY2" fmla="*/ 2039127 h 2342792"/>
                    <a:gd name="connsiteX3" fmla="*/ 1047402 w 1331641"/>
                    <a:gd name="connsiteY3" fmla="*/ 2342791 h 2342792"/>
                    <a:gd name="connsiteX4" fmla="*/ 513068 w 1331641"/>
                    <a:gd name="connsiteY4" fmla="*/ 1168863 h 2342792"/>
                    <a:gd name="connsiteX5" fmla="*/ 85327 w 1331641"/>
                    <a:gd name="connsiteY5" fmla="*/ 1166243 h 2342792"/>
                    <a:gd name="connsiteX6" fmla="*/ 0 w 1331641"/>
                    <a:gd name="connsiteY6" fmla="*/ 171855 h 2342792"/>
                    <a:gd name="connsiteX7" fmla="*/ 150582 w 1331641"/>
                    <a:gd name="connsiteY7" fmla="*/ -1 h 2342792"/>
                    <a:gd name="connsiteX8" fmla="*/ 375751 w 1331641"/>
                    <a:gd name="connsiteY8" fmla="*/ 617530 h 2342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1641" h="2342792" extrusionOk="0">
                      <a:moveTo>
                        <a:pt x="375751" y="617530"/>
                      </a:moveTo>
                      <a:cubicBezTo>
                        <a:pt x="574088" y="625525"/>
                        <a:pt x="569456" y="346419"/>
                        <a:pt x="1016848" y="553598"/>
                      </a:cubicBezTo>
                      <a:cubicBezTo>
                        <a:pt x="1095926" y="805690"/>
                        <a:pt x="1255939" y="1756162"/>
                        <a:pt x="1331641" y="2039127"/>
                      </a:cubicBezTo>
                      <a:cubicBezTo>
                        <a:pt x="1189452" y="2230412"/>
                        <a:pt x="1198666" y="2188101"/>
                        <a:pt x="1047402" y="2342791"/>
                      </a:cubicBezTo>
                      <a:cubicBezTo>
                        <a:pt x="990534" y="2112280"/>
                        <a:pt x="808673" y="939418"/>
                        <a:pt x="513068" y="1168863"/>
                      </a:cubicBezTo>
                      <a:cubicBezTo>
                        <a:pt x="235922" y="1290250"/>
                        <a:pt x="200491" y="1267313"/>
                        <a:pt x="85327" y="1166243"/>
                      </a:cubicBezTo>
                      <a:cubicBezTo>
                        <a:pt x="-36500" y="670711"/>
                        <a:pt x="26405" y="355612"/>
                        <a:pt x="0" y="171855"/>
                      </a:cubicBezTo>
                      <a:cubicBezTo>
                        <a:pt x="91066" y="81933"/>
                        <a:pt x="31015" y="140667"/>
                        <a:pt x="150582" y="-1"/>
                      </a:cubicBezTo>
                      <a:cubicBezTo>
                        <a:pt x="267185" y="302421"/>
                        <a:pt x="277966" y="479759"/>
                        <a:pt x="375751" y="617530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  <a:alpha val="29411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spcFirstLastPara="1" wrap="square" lIns="63294" tIns="31638" rIns="63294" bIns="31638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800"/>
                  </a:pPr>
                  <a:endParaRPr sz="105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601" name="Picture 6" descr="3D shapes - Sphere - Printable">
                <a:extLst>
                  <a:ext uri="{FF2B5EF4-FFF2-40B4-BE49-F238E27FC236}">
                    <a16:creationId xmlns:a16="http://schemas.microsoft.com/office/drawing/2014/main" id="{76A39118-ACE6-E1D9-F09B-D134E7FDA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356600" y="5060629"/>
                <a:ext cx="403389" cy="401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2" name="Picture 4" descr="VR glasses vector virtual reality headset icon. Virtual reality helmet  isolated goggles device illustration 14200335 Vector Art at Vecteezy">
                <a:extLst>
                  <a:ext uri="{FF2B5EF4-FFF2-40B4-BE49-F238E27FC236}">
                    <a16:creationId xmlns:a16="http://schemas.microsoft.com/office/drawing/2014/main" id="{7850321F-87D5-8538-2098-7404607D7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176751" y="4836456"/>
                <a:ext cx="372510" cy="288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3" name="Picture 4" descr="VR glasses vector virtual reality headset icon. Virtual reality helmet  isolated goggles device illustration 14200335 Vector Art at Vecteezy">
                <a:extLst>
                  <a:ext uri="{FF2B5EF4-FFF2-40B4-BE49-F238E27FC236}">
                    <a16:creationId xmlns:a16="http://schemas.microsoft.com/office/drawing/2014/main" id="{5BF4FE45-960F-9FBD-E866-A2A24975B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530519" y="4844789"/>
                <a:ext cx="372510" cy="288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4" name="Picture 6" descr="3D shapes - Sphere - Printable">
                <a:extLst>
                  <a:ext uri="{FF2B5EF4-FFF2-40B4-BE49-F238E27FC236}">
                    <a16:creationId xmlns:a16="http://schemas.microsoft.com/office/drawing/2014/main" id="{75DE10C3-E0AC-1B36-84AB-C7432B1051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76147" y="5076533"/>
                <a:ext cx="403389" cy="401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5" name="Picture 6" descr="3D shapes - Sphere - Printable">
                <a:extLst>
                  <a:ext uri="{FF2B5EF4-FFF2-40B4-BE49-F238E27FC236}">
                    <a16:creationId xmlns:a16="http://schemas.microsoft.com/office/drawing/2014/main" id="{546438D8-6501-B0CF-63BA-3B78C5DFC7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494586" y="5310024"/>
                <a:ext cx="403389" cy="401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08" name="Google Shape;193;p2">
                <a:extLst>
                  <a:ext uri="{FF2B5EF4-FFF2-40B4-BE49-F238E27FC236}">
                    <a16:creationId xmlns:a16="http://schemas.microsoft.com/office/drawing/2014/main" id="{7060DE69-F188-8653-1884-2C282325765E}"/>
                  </a:ext>
                </a:extLst>
              </p:cNvPr>
              <p:cNvSpPr/>
              <p:nvPr/>
            </p:nvSpPr>
            <p:spPr>
              <a:xfrm rot="4697343">
                <a:off x="6441158" y="5135747"/>
                <a:ext cx="248605" cy="209021"/>
              </a:xfrm>
              <a:custGeom>
                <a:avLst/>
                <a:gdLst>
                  <a:gd name="connsiteX0" fmla="*/ 469104 w 766711"/>
                  <a:gd name="connsiteY0" fmla="*/ 28756 h 895602"/>
                  <a:gd name="connsiteX1" fmla="*/ 755363 w 766711"/>
                  <a:gd name="connsiteY1" fmla="*/ 151065 h 895602"/>
                  <a:gd name="connsiteX2" fmla="*/ 650588 w 766711"/>
                  <a:gd name="connsiteY2" fmla="*/ 827340 h 895602"/>
                  <a:gd name="connsiteX3" fmla="*/ 117188 w 766711"/>
                  <a:gd name="connsiteY3" fmla="*/ 836865 h 895602"/>
                  <a:gd name="connsiteX4" fmla="*/ 2888 w 766711"/>
                  <a:gd name="connsiteY4" fmla="*/ 513015 h 895602"/>
                  <a:gd name="connsiteX5" fmla="*/ 183863 w 766711"/>
                  <a:gd name="connsiteY5" fmla="*/ 46290 h 895602"/>
                  <a:gd name="connsiteX6" fmla="*/ 469104 w 766711"/>
                  <a:gd name="connsiteY6" fmla="*/ 28756 h 895602"/>
                  <a:gd name="connsiteX0" fmla="*/ 469104 w 766711"/>
                  <a:gd name="connsiteY0" fmla="*/ 391 h 867237"/>
                  <a:gd name="connsiteX1" fmla="*/ 755363 w 766711"/>
                  <a:gd name="connsiteY1" fmla="*/ 122700 h 867237"/>
                  <a:gd name="connsiteX2" fmla="*/ 650588 w 766711"/>
                  <a:gd name="connsiteY2" fmla="*/ 798975 h 867237"/>
                  <a:gd name="connsiteX3" fmla="*/ 117188 w 766711"/>
                  <a:gd name="connsiteY3" fmla="*/ 808500 h 867237"/>
                  <a:gd name="connsiteX4" fmla="*/ 2888 w 766711"/>
                  <a:gd name="connsiteY4" fmla="*/ 484650 h 867237"/>
                  <a:gd name="connsiteX5" fmla="*/ 166020 w 766711"/>
                  <a:gd name="connsiteY5" fmla="*/ 126116 h 867237"/>
                  <a:gd name="connsiteX6" fmla="*/ 469104 w 766711"/>
                  <a:gd name="connsiteY6" fmla="*/ 391 h 867237"/>
                  <a:gd name="connsiteX0" fmla="*/ 352357 w 775010"/>
                  <a:gd name="connsiteY0" fmla="*/ 11 h 900874"/>
                  <a:gd name="connsiteX1" fmla="*/ 755363 w 775010"/>
                  <a:gd name="connsiteY1" fmla="*/ 156337 h 900874"/>
                  <a:gd name="connsiteX2" fmla="*/ 650588 w 775010"/>
                  <a:gd name="connsiteY2" fmla="*/ 832612 h 900874"/>
                  <a:gd name="connsiteX3" fmla="*/ 117188 w 775010"/>
                  <a:gd name="connsiteY3" fmla="*/ 842137 h 900874"/>
                  <a:gd name="connsiteX4" fmla="*/ 2888 w 775010"/>
                  <a:gd name="connsiteY4" fmla="*/ 518287 h 900874"/>
                  <a:gd name="connsiteX5" fmla="*/ 166020 w 775010"/>
                  <a:gd name="connsiteY5" fmla="*/ 159753 h 900874"/>
                  <a:gd name="connsiteX6" fmla="*/ 352357 w 775010"/>
                  <a:gd name="connsiteY6" fmla="*/ 11 h 900874"/>
                  <a:gd name="connsiteX0" fmla="*/ 352357 w 753112"/>
                  <a:gd name="connsiteY0" fmla="*/ 13448 h 918943"/>
                  <a:gd name="connsiteX1" fmla="*/ 728597 w 753112"/>
                  <a:gd name="connsiteY1" fmla="*/ 103113 h 918943"/>
                  <a:gd name="connsiteX2" fmla="*/ 650588 w 753112"/>
                  <a:gd name="connsiteY2" fmla="*/ 846049 h 918943"/>
                  <a:gd name="connsiteX3" fmla="*/ 117188 w 753112"/>
                  <a:gd name="connsiteY3" fmla="*/ 855574 h 918943"/>
                  <a:gd name="connsiteX4" fmla="*/ 2888 w 753112"/>
                  <a:gd name="connsiteY4" fmla="*/ 531724 h 918943"/>
                  <a:gd name="connsiteX5" fmla="*/ 166020 w 753112"/>
                  <a:gd name="connsiteY5" fmla="*/ 173190 h 918943"/>
                  <a:gd name="connsiteX6" fmla="*/ 352357 w 753112"/>
                  <a:gd name="connsiteY6" fmla="*/ 13448 h 918943"/>
                  <a:gd name="connsiteX0" fmla="*/ 352357 w 817538"/>
                  <a:gd name="connsiteY0" fmla="*/ 1542 h 907037"/>
                  <a:gd name="connsiteX1" fmla="*/ 728597 w 817538"/>
                  <a:gd name="connsiteY1" fmla="*/ 91207 h 907037"/>
                  <a:gd name="connsiteX2" fmla="*/ 650588 w 817538"/>
                  <a:gd name="connsiteY2" fmla="*/ 834143 h 907037"/>
                  <a:gd name="connsiteX3" fmla="*/ 117188 w 817538"/>
                  <a:gd name="connsiteY3" fmla="*/ 843668 h 907037"/>
                  <a:gd name="connsiteX4" fmla="*/ 2888 w 817538"/>
                  <a:gd name="connsiteY4" fmla="*/ 519818 h 907037"/>
                  <a:gd name="connsiteX5" fmla="*/ 166020 w 817538"/>
                  <a:gd name="connsiteY5" fmla="*/ 161284 h 907037"/>
                  <a:gd name="connsiteX6" fmla="*/ 352357 w 817538"/>
                  <a:gd name="connsiteY6" fmla="*/ 1542 h 907037"/>
                  <a:gd name="connsiteX0" fmla="*/ 352357 w 817538"/>
                  <a:gd name="connsiteY0" fmla="*/ 1542 h 907037"/>
                  <a:gd name="connsiteX1" fmla="*/ 728597 w 817538"/>
                  <a:gd name="connsiteY1" fmla="*/ 91207 h 907037"/>
                  <a:gd name="connsiteX2" fmla="*/ 650588 w 817538"/>
                  <a:gd name="connsiteY2" fmla="*/ 834143 h 907037"/>
                  <a:gd name="connsiteX3" fmla="*/ 117188 w 817538"/>
                  <a:gd name="connsiteY3" fmla="*/ 843668 h 907037"/>
                  <a:gd name="connsiteX4" fmla="*/ 2888 w 817538"/>
                  <a:gd name="connsiteY4" fmla="*/ 519818 h 907037"/>
                  <a:gd name="connsiteX5" fmla="*/ 166020 w 817538"/>
                  <a:gd name="connsiteY5" fmla="*/ 161284 h 907037"/>
                  <a:gd name="connsiteX6" fmla="*/ 352357 w 817538"/>
                  <a:gd name="connsiteY6" fmla="*/ 1542 h 907037"/>
                  <a:gd name="connsiteX0" fmla="*/ 352357 w 817538"/>
                  <a:gd name="connsiteY0" fmla="*/ 1542 h 907037"/>
                  <a:gd name="connsiteX1" fmla="*/ 728597 w 817538"/>
                  <a:gd name="connsiteY1" fmla="*/ 91207 h 907037"/>
                  <a:gd name="connsiteX2" fmla="*/ 650588 w 817538"/>
                  <a:gd name="connsiteY2" fmla="*/ 834143 h 907037"/>
                  <a:gd name="connsiteX3" fmla="*/ 117188 w 817538"/>
                  <a:gd name="connsiteY3" fmla="*/ 843668 h 907037"/>
                  <a:gd name="connsiteX4" fmla="*/ 2888 w 817538"/>
                  <a:gd name="connsiteY4" fmla="*/ 519818 h 907037"/>
                  <a:gd name="connsiteX5" fmla="*/ 166020 w 817538"/>
                  <a:gd name="connsiteY5" fmla="*/ 161284 h 907037"/>
                  <a:gd name="connsiteX6" fmla="*/ 352357 w 817538"/>
                  <a:gd name="connsiteY6" fmla="*/ 1542 h 907037"/>
                  <a:gd name="connsiteX0" fmla="*/ 352357 w 817538"/>
                  <a:gd name="connsiteY0" fmla="*/ -1 h 905494"/>
                  <a:gd name="connsiteX1" fmla="*/ 728597 w 817538"/>
                  <a:gd name="connsiteY1" fmla="*/ 89664 h 905494"/>
                  <a:gd name="connsiteX2" fmla="*/ 650588 w 817538"/>
                  <a:gd name="connsiteY2" fmla="*/ 832600 h 905494"/>
                  <a:gd name="connsiteX3" fmla="*/ 117188 w 817538"/>
                  <a:gd name="connsiteY3" fmla="*/ 842125 h 905494"/>
                  <a:gd name="connsiteX4" fmla="*/ 2888 w 817538"/>
                  <a:gd name="connsiteY4" fmla="*/ 518275 h 905494"/>
                  <a:gd name="connsiteX5" fmla="*/ 166020 w 817538"/>
                  <a:gd name="connsiteY5" fmla="*/ 159741 h 905494"/>
                  <a:gd name="connsiteX6" fmla="*/ 352357 w 817538"/>
                  <a:gd name="connsiteY6" fmla="*/ -1 h 905494"/>
                  <a:gd name="connsiteX0" fmla="*/ 257403 w 722584"/>
                  <a:gd name="connsiteY0" fmla="*/ -1 h 912006"/>
                  <a:gd name="connsiteX1" fmla="*/ 633643 w 722584"/>
                  <a:gd name="connsiteY1" fmla="*/ 89664 h 912006"/>
                  <a:gd name="connsiteX2" fmla="*/ 555634 w 722584"/>
                  <a:gd name="connsiteY2" fmla="*/ 832600 h 912006"/>
                  <a:gd name="connsiteX3" fmla="*/ 22234 w 722584"/>
                  <a:gd name="connsiteY3" fmla="*/ 842125 h 912006"/>
                  <a:gd name="connsiteX4" fmla="*/ 99648 w 722584"/>
                  <a:gd name="connsiteY4" fmla="*/ 399435 h 912006"/>
                  <a:gd name="connsiteX5" fmla="*/ 71066 w 722584"/>
                  <a:gd name="connsiteY5" fmla="*/ 159741 h 912006"/>
                  <a:gd name="connsiteX6" fmla="*/ 257403 w 722584"/>
                  <a:gd name="connsiteY6" fmla="*/ -1 h 912006"/>
                  <a:gd name="connsiteX0" fmla="*/ 212197 w 674593"/>
                  <a:gd name="connsiteY0" fmla="*/ -1 h 837478"/>
                  <a:gd name="connsiteX1" fmla="*/ 588437 w 674593"/>
                  <a:gd name="connsiteY1" fmla="*/ 89664 h 837478"/>
                  <a:gd name="connsiteX2" fmla="*/ 510428 w 674593"/>
                  <a:gd name="connsiteY2" fmla="*/ 832600 h 837478"/>
                  <a:gd name="connsiteX3" fmla="*/ 54442 w 674593"/>
                  <a:gd name="connsiteY3" fmla="*/ 399435 h 837478"/>
                  <a:gd name="connsiteX4" fmla="*/ 25860 w 674593"/>
                  <a:gd name="connsiteY4" fmla="*/ 159741 h 837478"/>
                  <a:gd name="connsiteX5" fmla="*/ 212197 w 674593"/>
                  <a:gd name="connsiteY5" fmla="*/ -1 h 837478"/>
                  <a:gd name="connsiteX0" fmla="*/ 212197 w 665635"/>
                  <a:gd name="connsiteY0" fmla="*/ -1 h 505884"/>
                  <a:gd name="connsiteX1" fmla="*/ 588437 w 665635"/>
                  <a:gd name="connsiteY1" fmla="*/ 89664 h 505884"/>
                  <a:gd name="connsiteX2" fmla="*/ 469888 w 665635"/>
                  <a:gd name="connsiteY2" fmla="*/ 478456 h 505884"/>
                  <a:gd name="connsiteX3" fmla="*/ 54442 w 665635"/>
                  <a:gd name="connsiteY3" fmla="*/ 399435 h 505884"/>
                  <a:gd name="connsiteX4" fmla="*/ 25860 w 665635"/>
                  <a:gd name="connsiteY4" fmla="*/ 159741 h 505884"/>
                  <a:gd name="connsiteX5" fmla="*/ 212197 w 665635"/>
                  <a:gd name="connsiteY5" fmla="*/ -1 h 505884"/>
                  <a:gd name="connsiteX0" fmla="*/ 212197 w 665635"/>
                  <a:gd name="connsiteY0" fmla="*/ -1 h 494327"/>
                  <a:gd name="connsiteX1" fmla="*/ 588437 w 665635"/>
                  <a:gd name="connsiteY1" fmla="*/ 89664 h 494327"/>
                  <a:gd name="connsiteX2" fmla="*/ 469888 w 665635"/>
                  <a:gd name="connsiteY2" fmla="*/ 478456 h 494327"/>
                  <a:gd name="connsiteX3" fmla="*/ 54442 w 665635"/>
                  <a:gd name="connsiteY3" fmla="*/ 399435 h 494327"/>
                  <a:gd name="connsiteX4" fmla="*/ 25860 w 665635"/>
                  <a:gd name="connsiteY4" fmla="*/ 159741 h 494327"/>
                  <a:gd name="connsiteX5" fmla="*/ 212197 w 665635"/>
                  <a:gd name="connsiteY5" fmla="*/ -1 h 494327"/>
                  <a:gd name="connsiteX0" fmla="*/ 212197 w 683172"/>
                  <a:gd name="connsiteY0" fmla="*/ -1 h 478938"/>
                  <a:gd name="connsiteX1" fmla="*/ 588437 w 683172"/>
                  <a:gd name="connsiteY1" fmla="*/ 89664 h 478938"/>
                  <a:gd name="connsiteX2" fmla="*/ 469888 w 683172"/>
                  <a:gd name="connsiteY2" fmla="*/ 478456 h 478938"/>
                  <a:gd name="connsiteX3" fmla="*/ 54442 w 683172"/>
                  <a:gd name="connsiteY3" fmla="*/ 399435 h 478938"/>
                  <a:gd name="connsiteX4" fmla="*/ 25860 w 683172"/>
                  <a:gd name="connsiteY4" fmla="*/ 159741 h 478938"/>
                  <a:gd name="connsiteX5" fmla="*/ 212197 w 683172"/>
                  <a:gd name="connsiteY5" fmla="*/ -1 h 478938"/>
                  <a:gd name="connsiteX0" fmla="*/ 212197 w 683172"/>
                  <a:gd name="connsiteY0" fmla="*/ -1 h 478938"/>
                  <a:gd name="connsiteX1" fmla="*/ 588437 w 683172"/>
                  <a:gd name="connsiteY1" fmla="*/ 89664 h 478938"/>
                  <a:gd name="connsiteX2" fmla="*/ 469888 w 683172"/>
                  <a:gd name="connsiteY2" fmla="*/ 478456 h 478938"/>
                  <a:gd name="connsiteX3" fmla="*/ 54442 w 683172"/>
                  <a:gd name="connsiteY3" fmla="*/ 399435 h 478938"/>
                  <a:gd name="connsiteX4" fmla="*/ 25860 w 683172"/>
                  <a:gd name="connsiteY4" fmla="*/ 159741 h 478938"/>
                  <a:gd name="connsiteX5" fmla="*/ 212197 w 683172"/>
                  <a:gd name="connsiteY5" fmla="*/ -1 h 478938"/>
                  <a:gd name="connsiteX0" fmla="*/ 212197 w 673095"/>
                  <a:gd name="connsiteY0" fmla="*/ -1 h 478456"/>
                  <a:gd name="connsiteX1" fmla="*/ 588437 w 673095"/>
                  <a:gd name="connsiteY1" fmla="*/ 89664 h 478456"/>
                  <a:gd name="connsiteX2" fmla="*/ 469888 w 673095"/>
                  <a:gd name="connsiteY2" fmla="*/ 478456 h 478456"/>
                  <a:gd name="connsiteX3" fmla="*/ 54442 w 673095"/>
                  <a:gd name="connsiteY3" fmla="*/ 399435 h 478456"/>
                  <a:gd name="connsiteX4" fmla="*/ 25860 w 673095"/>
                  <a:gd name="connsiteY4" fmla="*/ 159741 h 478456"/>
                  <a:gd name="connsiteX5" fmla="*/ 212197 w 673095"/>
                  <a:gd name="connsiteY5" fmla="*/ -1 h 478456"/>
                  <a:gd name="connsiteX0" fmla="*/ 212197 w 608664"/>
                  <a:gd name="connsiteY0" fmla="*/ -1 h 478456"/>
                  <a:gd name="connsiteX1" fmla="*/ 588437 w 608664"/>
                  <a:gd name="connsiteY1" fmla="*/ 89664 h 478456"/>
                  <a:gd name="connsiteX2" fmla="*/ 469888 w 608664"/>
                  <a:gd name="connsiteY2" fmla="*/ 478456 h 478456"/>
                  <a:gd name="connsiteX3" fmla="*/ 54442 w 608664"/>
                  <a:gd name="connsiteY3" fmla="*/ 399435 h 478456"/>
                  <a:gd name="connsiteX4" fmla="*/ 25860 w 608664"/>
                  <a:gd name="connsiteY4" fmla="*/ 159741 h 478456"/>
                  <a:gd name="connsiteX5" fmla="*/ 212197 w 608664"/>
                  <a:gd name="connsiteY5" fmla="*/ -1 h 478456"/>
                  <a:gd name="connsiteX0" fmla="*/ 159235 w 605570"/>
                  <a:gd name="connsiteY0" fmla="*/ 0 h 493799"/>
                  <a:gd name="connsiteX1" fmla="*/ 585343 w 605570"/>
                  <a:gd name="connsiteY1" fmla="*/ 105007 h 493799"/>
                  <a:gd name="connsiteX2" fmla="*/ 466794 w 605570"/>
                  <a:gd name="connsiteY2" fmla="*/ 493799 h 493799"/>
                  <a:gd name="connsiteX3" fmla="*/ 51348 w 605570"/>
                  <a:gd name="connsiteY3" fmla="*/ 414778 h 493799"/>
                  <a:gd name="connsiteX4" fmla="*/ 22766 w 605570"/>
                  <a:gd name="connsiteY4" fmla="*/ 175084 h 493799"/>
                  <a:gd name="connsiteX5" fmla="*/ 159235 w 605570"/>
                  <a:gd name="connsiteY5" fmla="*/ 0 h 493799"/>
                  <a:gd name="connsiteX0" fmla="*/ 143473 w 604675"/>
                  <a:gd name="connsiteY0" fmla="*/ 0 h 479957"/>
                  <a:gd name="connsiteX1" fmla="*/ 584448 w 604675"/>
                  <a:gd name="connsiteY1" fmla="*/ 91165 h 479957"/>
                  <a:gd name="connsiteX2" fmla="*/ 465899 w 604675"/>
                  <a:gd name="connsiteY2" fmla="*/ 479957 h 479957"/>
                  <a:gd name="connsiteX3" fmla="*/ 50453 w 604675"/>
                  <a:gd name="connsiteY3" fmla="*/ 400936 h 479957"/>
                  <a:gd name="connsiteX4" fmla="*/ 21871 w 604675"/>
                  <a:gd name="connsiteY4" fmla="*/ 161242 h 479957"/>
                  <a:gd name="connsiteX5" fmla="*/ 143473 w 604675"/>
                  <a:gd name="connsiteY5" fmla="*/ 0 h 479957"/>
                  <a:gd name="connsiteX0" fmla="*/ 143473 w 604675"/>
                  <a:gd name="connsiteY0" fmla="*/ 0 h 479957"/>
                  <a:gd name="connsiteX1" fmla="*/ 584448 w 604675"/>
                  <a:gd name="connsiteY1" fmla="*/ 91165 h 479957"/>
                  <a:gd name="connsiteX2" fmla="*/ 465899 w 604675"/>
                  <a:gd name="connsiteY2" fmla="*/ 479957 h 479957"/>
                  <a:gd name="connsiteX3" fmla="*/ 50453 w 604675"/>
                  <a:gd name="connsiteY3" fmla="*/ 400936 h 479957"/>
                  <a:gd name="connsiteX4" fmla="*/ 21871 w 604675"/>
                  <a:gd name="connsiteY4" fmla="*/ 161242 h 479957"/>
                  <a:gd name="connsiteX5" fmla="*/ 143473 w 604675"/>
                  <a:gd name="connsiteY5" fmla="*/ 0 h 47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4675" h="479957" extrusionOk="0">
                    <a:moveTo>
                      <a:pt x="143473" y="0"/>
                    </a:moveTo>
                    <a:cubicBezTo>
                      <a:pt x="290216" y="43362"/>
                      <a:pt x="389781" y="46879"/>
                      <a:pt x="584448" y="91165"/>
                    </a:cubicBezTo>
                    <a:cubicBezTo>
                      <a:pt x="632980" y="235288"/>
                      <a:pt x="594454" y="302051"/>
                      <a:pt x="465899" y="479957"/>
                    </a:cubicBezTo>
                    <a:cubicBezTo>
                      <a:pt x="291069" y="464531"/>
                      <a:pt x="294157" y="444453"/>
                      <a:pt x="50453" y="400936"/>
                    </a:cubicBezTo>
                    <a:cubicBezTo>
                      <a:pt x="-30308" y="288793"/>
                      <a:pt x="6368" y="228065"/>
                      <a:pt x="21871" y="161242"/>
                    </a:cubicBezTo>
                    <a:cubicBezTo>
                      <a:pt x="37374" y="94419"/>
                      <a:pt x="22464" y="162702"/>
                      <a:pt x="143473" y="0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105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09" name="Picture 4" descr="VR glasses vector virtual reality headset icon. Virtual reality helmet  isolated goggles device illustration 14200335 Vector Art at Vecteezy">
                <a:extLst>
                  <a:ext uri="{FF2B5EF4-FFF2-40B4-BE49-F238E27FC236}">
                    <a16:creationId xmlns:a16="http://schemas.microsoft.com/office/drawing/2014/main" id="{453918FD-9852-3864-8DA4-B0752079A8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69477" y="5040451"/>
                <a:ext cx="372510" cy="288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11" name="Rectangle: Rounded Corners 1610">
                <a:extLst>
                  <a:ext uri="{FF2B5EF4-FFF2-40B4-BE49-F238E27FC236}">
                    <a16:creationId xmlns:a16="http://schemas.microsoft.com/office/drawing/2014/main" id="{8364E0F6-E48D-00A9-436F-B9B6C73D34C5}"/>
                  </a:ext>
                </a:extLst>
              </p:cNvPr>
              <p:cNvSpPr/>
              <p:nvPr/>
            </p:nvSpPr>
            <p:spPr>
              <a:xfrm>
                <a:off x="4953641" y="4808049"/>
                <a:ext cx="2547266" cy="1245930"/>
              </a:xfrm>
              <a:prstGeom prst="roundRect">
                <a:avLst>
                  <a:gd name="adj" fmla="val 505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pic>
            <p:nvPicPr>
              <p:cNvPr id="1612" name="Picture 1611" descr="A screen shot of a video game&#10;&#10;Description automatically generated">
                <a:extLst>
                  <a:ext uri="{FF2B5EF4-FFF2-40B4-BE49-F238E27FC236}">
                    <a16:creationId xmlns:a16="http://schemas.microsoft.com/office/drawing/2014/main" id="{DF44D496-C7E4-10E6-5E29-05F79591F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2296" y="5654556"/>
                <a:ext cx="648793" cy="379418"/>
              </a:xfrm>
              <a:prstGeom prst="rect">
                <a:avLst/>
              </a:prstGeom>
            </p:spPr>
          </p:pic>
          <p:sp>
            <p:nvSpPr>
              <p:cNvPr id="1613" name="Google Shape;184;p1">
                <a:extLst>
                  <a:ext uri="{FF2B5EF4-FFF2-40B4-BE49-F238E27FC236}">
                    <a16:creationId xmlns:a16="http://schemas.microsoft.com/office/drawing/2014/main" id="{CE11B43F-85A3-A49D-CDB6-6BD6F22C59BB}"/>
                  </a:ext>
                </a:extLst>
              </p:cNvPr>
              <p:cNvSpPr txBox="1"/>
              <p:nvPr/>
            </p:nvSpPr>
            <p:spPr>
              <a:xfrm rot="20163940">
                <a:off x="6387116" y="5472143"/>
                <a:ext cx="824697" cy="2961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200"/>
                </a:pPr>
                <a:r>
                  <a:rPr lang="en-GB" sz="105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Digital twin platform</a:t>
                </a:r>
                <a:endParaRPr lang="en-GB" sz="105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14" name="Google Shape;184;p1">
                <a:extLst>
                  <a:ext uri="{FF2B5EF4-FFF2-40B4-BE49-F238E27FC236}">
                    <a16:creationId xmlns:a16="http://schemas.microsoft.com/office/drawing/2014/main" id="{B0D1E646-EEAC-6C9E-5A82-E8AC32C85F6B}"/>
                  </a:ext>
                </a:extLst>
              </p:cNvPr>
              <p:cNvSpPr txBox="1"/>
              <p:nvPr/>
            </p:nvSpPr>
            <p:spPr>
              <a:xfrm>
                <a:off x="4913315" y="5735574"/>
                <a:ext cx="1270258" cy="2961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200"/>
                </a:pPr>
                <a:r>
                  <a:rPr lang="en-GB" sz="105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Dashboard of early warning system</a:t>
                </a:r>
                <a:endParaRPr lang="en-GB" sz="105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15" name="Google Shape;362;p5">
                <a:extLst>
                  <a:ext uri="{FF2B5EF4-FFF2-40B4-BE49-F238E27FC236}">
                    <a16:creationId xmlns:a16="http://schemas.microsoft.com/office/drawing/2014/main" id="{05D3D0BB-5397-BA3B-395E-BBE46E390CE6}"/>
                  </a:ext>
                </a:extLst>
              </p:cNvPr>
              <p:cNvSpPr txBox="1"/>
              <p:nvPr/>
            </p:nvSpPr>
            <p:spPr>
              <a:xfrm>
                <a:off x="5061458" y="4356933"/>
                <a:ext cx="2385702" cy="4776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3294" tIns="31638" rIns="63294" bIns="31638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2000"/>
                </a:pPr>
                <a:r>
                  <a:rPr lang="en-GB" b="1" u="sng" dirty="0">
                    <a:solidFill>
                      <a:schemeClr val="dk1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  <a:sym typeface="Times New Roman"/>
                  </a:rPr>
                  <a:t>Digital Twin-Enabled Decision Support System </a:t>
                </a:r>
              </a:p>
            </p:txBody>
          </p:sp>
        </p:grpSp>
        <p:pic>
          <p:nvPicPr>
            <p:cNvPr id="1617" name="Picture 10" descr="What is a Bar Chart? - Twinkl">
              <a:extLst>
                <a:ext uri="{FF2B5EF4-FFF2-40B4-BE49-F238E27FC236}">
                  <a16:creationId xmlns:a16="http://schemas.microsoft.com/office/drawing/2014/main" id="{7644924F-B92B-F984-FD8E-21B58C21A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47636" y="6004088"/>
              <a:ext cx="160344" cy="11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8" name="Picture 8">
              <a:extLst>
                <a:ext uri="{FF2B5EF4-FFF2-40B4-BE49-F238E27FC236}">
                  <a16:creationId xmlns:a16="http://schemas.microsoft.com/office/drawing/2014/main" id="{98B9B0D2-5934-1F77-8E2D-881AD3BBB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36044" y="5985253"/>
              <a:ext cx="160345" cy="15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9" name="Picture 10" descr="What is a Bar Chart? - Twinkl">
              <a:extLst>
                <a:ext uri="{FF2B5EF4-FFF2-40B4-BE49-F238E27FC236}">
                  <a16:creationId xmlns:a16="http://schemas.microsoft.com/office/drawing/2014/main" id="{1D603C93-D9E5-89E0-9F6F-3C0D6E527A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52706" y="5985150"/>
              <a:ext cx="160344" cy="11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5" name="Group 1454">
            <a:extLst>
              <a:ext uri="{FF2B5EF4-FFF2-40B4-BE49-F238E27FC236}">
                <a16:creationId xmlns:a16="http://schemas.microsoft.com/office/drawing/2014/main" id="{C9DDF5DA-7C92-4981-542A-66F7AEA61F1B}"/>
              </a:ext>
            </a:extLst>
          </p:cNvPr>
          <p:cNvGrpSpPr>
            <a:grpSpLocks noChangeAspect="1"/>
          </p:cNvGrpSpPr>
          <p:nvPr/>
        </p:nvGrpSpPr>
        <p:grpSpPr>
          <a:xfrm>
            <a:off x="581154" y="1444110"/>
            <a:ext cx="3528832" cy="4671059"/>
            <a:chOff x="5300314" y="591591"/>
            <a:chExt cx="2609761" cy="3454500"/>
          </a:xfrm>
        </p:grpSpPr>
        <p:sp>
          <p:nvSpPr>
            <p:cNvPr id="1148" name="Google Shape;210;p2">
              <a:extLst>
                <a:ext uri="{FF2B5EF4-FFF2-40B4-BE49-F238E27FC236}">
                  <a16:creationId xmlns:a16="http://schemas.microsoft.com/office/drawing/2014/main" id="{19A8264D-AAC1-7B86-67B0-468E6EA40B7C}"/>
                </a:ext>
              </a:extLst>
            </p:cNvPr>
            <p:cNvSpPr txBox="1"/>
            <p:nvPr/>
          </p:nvSpPr>
          <p:spPr>
            <a:xfrm>
              <a:off x="5503294" y="591591"/>
              <a:ext cx="2406781" cy="274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294" tIns="31638" rIns="63294" bIns="31638" anchor="t" anchorCtr="0">
              <a:spAutoFit/>
            </a:bodyPr>
            <a:lstStyle/>
            <a:p>
              <a:pPr>
                <a:buClr>
                  <a:srgbClr val="000000"/>
                </a:buClr>
                <a:buSzPts val="2000"/>
              </a:pPr>
              <a:r>
                <a:rPr lang="en-GB" sz="2000" b="1" u="sng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Dynamic Risk Mapping</a:t>
              </a:r>
              <a:endParaRPr lang="en-GB" sz="2000" b="1" u="sng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B827DC2-170C-46AB-DE5D-1021AB52AFEA}"/>
                </a:ext>
              </a:extLst>
            </p:cNvPr>
            <p:cNvGrpSpPr/>
            <p:nvPr/>
          </p:nvGrpSpPr>
          <p:grpSpPr>
            <a:xfrm>
              <a:off x="5315996" y="840306"/>
              <a:ext cx="2341119" cy="2458961"/>
              <a:chOff x="5610019" y="904363"/>
              <a:chExt cx="2341119" cy="2458961"/>
            </a:xfrm>
          </p:grpSpPr>
          <p:pic>
            <p:nvPicPr>
              <p:cNvPr id="5" name="Picture 4" descr="A blue and green city&#10;&#10;Description automatically generated with medium confidence">
                <a:extLst>
                  <a:ext uri="{FF2B5EF4-FFF2-40B4-BE49-F238E27FC236}">
                    <a16:creationId xmlns:a16="http://schemas.microsoft.com/office/drawing/2014/main" id="{FCD9D366-978C-13A4-F68A-7859D2446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0019" y="904363"/>
                <a:ext cx="1893122" cy="2458961"/>
              </a:xfrm>
              <a:prstGeom prst="rect">
                <a:avLst/>
              </a:prstGeom>
            </p:spPr>
          </p:pic>
          <p:sp>
            <p:nvSpPr>
              <p:cNvPr id="1157" name="Google Shape;184;p1">
                <a:extLst>
                  <a:ext uri="{FF2B5EF4-FFF2-40B4-BE49-F238E27FC236}">
                    <a16:creationId xmlns:a16="http://schemas.microsoft.com/office/drawing/2014/main" id="{A75D65E3-2FFB-E1F4-0693-58A2150BA757}"/>
                  </a:ext>
                </a:extLst>
              </p:cNvPr>
              <p:cNvSpPr txBox="1"/>
              <p:nvPr/>
            </p:nvSpPr>
            <p:spPr>
              <a:xfrm rot="1246926">
                <a:off x="7152697" y="1620983"/>
                <a:ext cx="619453" cy="223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Demographic layer</a:t>
                </a:r>
                <a:endParaRPr lang="en-GB" sz="900" dirty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41" name="Google Shape;136;p1" descr="Disable Logo Stock Illustrations – 2,101 Disable Logo Stock Illustrations,  Vectors &amp; Clipart - Dreamstime">
                <a:extLst>
                  <a:ext uri="{FF2B5EF4-FFF2-40B4-BE49-F238E27FC236}">
                    <a16:creationId xmlns:a16="http://schemas.microsoft.com/office/drawing/2014/main" id="{B28D3021-979E-FA47-7215-039C77B0F2D9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alphaModFix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49860" y="1680344"/>
                <a:ext cx="85484" cy="1241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Google Shape;193;p2">
                <a:extLst>
                  <a:ext uri="{FF2B5EF4-FFF2-40B4-BE49-F238E27FC236}">
                    <a16:creationId xmlns:a16="http://schemas.microsoft.com/office/drawing/2014/main" id="{939E214E-D63B-6B21-686A-63B7B947AEB9}"/>
                  </a:ext>
                </a:extLst>
              </p:cNvPr>
              <p:cNvSpPr/>
              <p:nvPr/>
            </p:nvSpPr>
            <p:spPr>
              <a:xfrm rot="4697343">
                <a:off x="6219692" y="1033066"/>
                <a:ext cx="559974" cy="804162"/>
              </a:xfrm>
              <a:custGeom>
                <a:avLst/>
                <a:gdLst>
                  <a:gd name="connsiteX0" fmla="*/ 583913 w 758945"/>
                  <a:gd name="connsiteY0" fmla="*/ 16438 h 894325"/>
                  <a:gd name="connsiteX1" fmla="*/ 755363 w 758945"/>
                  <a:gd name="connsiteY1" fmla="*/ 149788 h 894325"/>
                  <a:gd name="connsiteX2" fmla="*/ 650588 w 758945"/>
                  <a:gd name="connsiteY2" fmla="*/ 826063 h 894325"/>
                  <a:gd name="connsiteX3" fmla="*/ 117188 w 758945"/>
                  <a:gd name="connsiteY3" fmla="*/ 835588 h 894325"/>
                  <a:gd name="connsiteX4" fmla="*/ 2888 w 758945"/>
                  <a:gd name="connsiteY4" fmla="*/ 511738 h 894325"/>
                  <a:gd name="connsiteX5" fmla="*/ 281451 w 758945"/>
                  <a:gd name="connsiteY5" fmla="*/ 58525 h 894325"/>
                  <a:gd name="connsiteX6" fmla="*/ 583913 w 758945"/>
                  <a:gd name="connsiteY6" fmla="*/ 16438 h 894325"/>
                  <a:gd name="connsiteX0" fmla="*/ 504074 w 679106"/>
                  <a:gd name="connsiteY0" fmla="*/ 8507 h 895145"/>
                  <a:gd name="connsiteX1" fmla="*/ 675524 w 679106"/>
                  <a:gd name="connsiteY1" fmla="*/ 141857 h 895145"/>
                  <a:gd name="connsiteX2" fmla="*/ 570749 w 679106"/>
                  <a:gd name="connsiteY2" fmla="*/ 818132 h 895145"/>
                  <a:gd name="connsiteX3" fmla="*/ 37349 w 679106"/>
                  <a:gd name="connsiteY3" fmla="*/ 827657 h 895145"/>
                  <a:gd name="connsiteX4" fmla="*/ 51406 w 679106"/>
                  <a:gd name="connsiteY4" fmla="*/ 350237 h 895145"/>
                  <a:gd name="connsiteX5" fmla="*/ 201612 w 679106"/>
                  <a:gd name="connsiteY5" fmla="*/ 50594 h 895145"/>
                  <a:gd name="connsiteX6" fmla="*/ 504074 w 679106"/>
                  <a:gd name="connsiteY6" fmla="*/ 8507 h 895145"/>
                  <a:gd name="connsiteX0" fmla="*/ 455625 w 629415"/>
                  <a:gd name="connsiteY0" fmla="*/ 8507 h 860709"/>
                  <a:gd name="connsiteX1" fmla="*/ 627075 w 629415"/>
                  <a:gd name="connsiteY1" fmla="*/ 141857 h 860709"/>
                  <a:gd name="connsiteX2" fmla="*/ 522300 w 629415"/>
                  <a:gd name="connsiteY2" fmla="*/ 818132 h 860709"/>
                  <a:gd name="connsiteX3" fmla="*/ 96309 w 629415"/>
                  <a:gd name="connsiteY3" fmla="*/ 742578 h 860709"/>
                  <a:gd name="connsiteX4" fmla="*/ 2957 w 629415"/>
                  <a:gd name="connsiteY4" fmla="*/ 350237 h 860709"/>
                  <a:gd name="connsiteX5" fmla="*/ 153163 w 629415"/>
                  <a:gd name="connsiteY5" fmla="*/ 50594 h 860709"/>
                  <a:gd name="connsiteX6" fmla="*/ 455625 w 629415"/>
                  <a:gd name="connsiteY6" fmla="*/ 8507 h 860709"/>
                  <a:gd name="connsiteX0" fmla="*/ 454402 w 627206"/>
                  <a:gd name="connsiteY0" fmla="*/ 8507 h 863370"/>
                  <a:gd name="connsiteX1" fmla="*/ 625852 w 627206"/>
                  <a:gd name="connsiteY1" fmla="*/ 141857 h 863370"/>
                  <a:gd name="connsiteX2" fmla="*/ 366570 w 627206"/>
                  <a:gd name="connsiteY2" fmla="*/ 821402 h 863370"/>
                  <a:gd name="connsiteX3" fmla="*/ 95086 w 627206"/>
                  <a:gd name="connsiteY3" fmla="*/ 742578 h 863370"/>
                  <a:gd name="connsiteX4" fmla="*/ 1734 w 627206"/>
                  <a:gd name="connsiteY4" fmla="*/ 350237 h 863370"/>
                  <a:gd name="connsiteX5" fmla="*/ 151940 w 627206"/>
                  <a:gd name="connsiteY5" fmla="*/ 50594 h 863370"/>
                  <a:gd name="connsiteX6" fmla="*/ 454402 w 627206"/>
                  <a:gd name="connsiteY6" fmla="*/ 8507 h 863370"/>
                  <a:gd name="connsiteX0" fmla="*/ 454402 w 544803"/>
                  <a:gd name="connsiteY0" fmla="*/ 32930 h 863724"/>
                  <a:gd name="connsiteX1" fmla="*/ 541615 w 544803"/>
                  <a:gd name="connsiteY1" fmla="*/ 496013 h 863724"/>
                  <a:gd name="connsiteX2" fmla="*/ 366570 w 544803"/>
                  <a:gd name="connsiteY2" fmla="*/ 845825 h 863724"/>
                  <a:gd name="connsiteX3" fmla="*/ 95086 w 544803"/>
                  <a:gd name="connsiteY3" fmla="*/ 767001 h 863724"/>
                  <a:gd name="connsiteX4" fmla="*/ 1734 w 544803"/>
                  <a:gd name="connsiteY4" fmla="*/ 374660 h 863724"/>
                  <a:gd name="connsiteX5" fmla="*/ 151940 w 544803"/>
                  <a:gd name="connsiteY5" fmla="*/ 75017 h 863724"/>
                  <a:gd name="connsiteX6" fmla="*/ 454402 w 544803"/>
                  <a:gd name="connsiteY6" fmla="*/ 32930 h 863724"/>
                  <a:gd name="connsiteX0" fmla="*/ 448111 w 544163"/>
                  <a:gd name="connsiteY0" fmla="*/ 65138 h 813402"/>
                  <a:gd name="connsiteX1" fmla="*/ 541615 w 544163"/>
                  <a:gd name="connsiteY1" fmla="*/ 445691 h 813402"/>
                  <a:gd name="connsiteX2" fmla="*/ 366570 w 544163"/>
                  <a:gd name="connsiteY2" fmla="*/ 795503 h 813402"/>
                  <a:gd name="connsiteX3" fmla="*/ 95086 w 544163"/>
                  <a:gd name="connsiteY3" fmla="*/ 716679 h 813402"/>
                  <a:gd name="connsiteX4" fmla="*/ 1734 w 544163"/>
                  <a:gd name="connsiteY4" fmla="*/ 324338 h 813402"/>
                  <a:gd name="connsiteX5" fmla="*/ 151940 w 544163"/>
                  <a:gd name="connsiteY5" fmla="*/ 24695 h 813402"/>
                  <a:gd name="connsiteX6" fmla="*/ 448111 w 544163"/>
                  <a:gd name="connsiteY6" fmla="*/ 65138 h 813402"/>
                  <a:gd name="connsiteX0" fmla="*/ 448111 w 544163"/>
                  <a:gd name="connsiteY0" fmla="*/ 65138 h 813402"/>
                  <a:gd name="connsiteX1" fmla="*/ 541615 w 544163"/>
                  <a:gd name="connsiteY1" fmla="*/ 445691 h 813402"/>
                  <a:gd name="connsiteX2" fmla="*/ 366570 w 544163"/>
                  <a:gd name="connsiteY2" fmla="*/ 795503 h 813402"/>
                  <a:gd name="connsiteX3" fmla="*/ 95086 w 544163"/>
                  <a:gd name="connsiteY3" fmla="*/ 716679 h 813402"/>
                  <a:gd name="connsiteX4" fmla="*/ 1734 w 544163"/>
                  <a:gd name="connsiteY4" fmla="*/ 324338 h 813402"/>
                  <a:gd name="connsiteX5" fmla="*/ 151940 w 544163"/>
                  <a:gd name="connsiteY5" fmla="*/ 24695 h 813402"/>
                  <a:gd name="connsiteX6" fmla="*/ 448111 w 544163"/>
                  <a:gd name="connsiteY6" fmla="*/ 65138 h 813402"/>
                  <a:gd name="connsiteX0" fmla="*/ 448111 w 544163"/>
                  <a:gd name="connsiteY0" fmla="*/ 54518 h 802782"/>
                  <a:gd name="connsiteX1" fmla="*/ 541615 w 544163"/>
                  <a:gd name="connsiteY1" fmla="*/ 435071 h 802782"/>
                  <a:gd name="connsiteX2" fmla="*/ 366570 w 544163"/>
                  <a:gd name="connsiteY2" fmla="*/ 784883 h 802782"/>
                  <a:gd name="connsiteX3" fmla="*/ 95086 w 544163"/>
                  <a:gd name="connsiteY3" fmla="*/ 706059 h 802782"/>
                  <a:gd name="connsiteX4" fmla="*/ 1734 w 544163"/>
                  <a:gd name="connsiteY4" fmla="*/ 313718 h 802782"/>
                  <a:gd name="connsiteX5" fmla="*/ 151940 w 544163"/>
                  <a:gd name="connsiteY5" fmla="*/ 14075 h 802782"/>
                  <a:gd name="connsiteX6" fmla="*/ 448111 w 544163"/>
                  <a:gd name="connsiteY6" fmla="*/ 54518 h 802782"/>
                  <a:gd name="connsiteX0" fmla="*/ 448111 w 544163"/>
                  <a:gd name="connsiteY0" fmla="*/ 54518 h 802782"/>
                  <a:gd name="connsiteX1" fmla="*/ 541615 w 544163"/>
                  <a:gd name="connsiteY1" fmla="*/ 435071 h 802782"/>
                  <a:gd name="connsiteX2" fmla="*/ 366570 w 544163"/>
                  <a:gd name="connsiteY2" fmla="*/ 784883 h 802782"/>
                  <a:gd name="connsiteX3" fmla="*/ 95086 w 544163"/>
                  <a:gd name="connsiteY3" fmla="*/ 706059 h 802782"/>
                  <a:gd name="connsiteX4" fmla="*/ 1734 w 544163"/>
                  <a:gd name="connsiteY4" fmla="*/ 313718 h 802782"/>
                  <a:gd name="connsiteX5" fmla="*/ 151940 w 544163"/>
                  <a:gd name="connsiteY5" fmla="*/ 14075 h 802782"/>
                  <a:gd name="connsiteX6" fmla="*/ 448111 w 544163"/>
                  <a:gd name="connsiteY6" fmla="*/ 54518 h 802782"/>
                  <a:gd name="connsiteX0" fmla="*/ 448111 w 544163"/>
                  <a:gd name="connsiteY0" fmla="*/ 41831 h 790095"/>
                  <a:gd name="connsiteX1" fmla="*/ 541615 w 544163"/>
                  <a:gd name="connsiteY1" fmla="*/ 422384 h 790095"/>
                  <a:gd name="connsiteX2" fmla="*/ 366570 w 544163"/>
                  <a:gd name="connsiteY2" fmla="*/ 772196 h 790095"/>
                  <a:gd name="connsiteX3" fmla="*/ 95086 w 544163"/>
                  <a:gd name="connsiteY3" fmla="*/ 693372 h 790095"/>
                  <a:gd name="connsiteX4" fmla="*/ 1734 w 544163"/>
                  <a:gd name="connsiteY4" fmla="*/ 301031 h 790095"/>
                  <a:gd name="connsiteX5" fmla="*/ 151940 w 544163"/>
                  <a:gd name="connsiteY5" fmla="*/ 1388 h 790095"/>
                  <a:gd name="connsiteX6" fmla="*/ 448111 w 544163"/>
                  <a:gd name="connsiteY6" fmla="*/ 41831 h 790095"/>
                  <a:gd name="connsiteX0" fmla="*/ 448111 w 544163"/>
                  <a:gd name="connsiteY0" fmla="*/ 41831 h 790095"/>
                  <a:gd name="connsiteX1" fmla="*/ 541615 w 544163"/>
                  <a:gd name="connsiteY1" fmla="*/ 422384 h 790095"/>
                  <a:gd name="connsiteX2" fmla="*/ 366570 w 544163"/>
                  <a:gd name="connsiteY2" fmla="*/ 772196 h 790095"/>
                  <a:gd name="connsiteX3" fmla="*/ 95086 w 544163"/>
                  <a:gd name="connsiteY3" fmla="*/ 693372 h 790095"/>
                  <a:gd name="connsiteX4" fmla="*/ 1734 w 544163"/>
                  <a:gd name="connsiteY4" fmla="*/ 301031 h 790095"/>
                  <a:gd name="connsiteX5" fmla="*/ 151940 w 544163"/>
                  <a:gd name="connsiteY5" fmla="*/ 1388 h 790095"/>
                  <a:gd name="connsiteX6" fmla="*/ 448111 w 544163"/>
                  <a:gd name="connsiteY6" fmla="*/ 41831 h 790095"/>
                  <a:gd name="connsiteX0" fmla="*/ 448111 w 544163"/>
                  <a:gd name="connsiteY0" fmla="*/ 41831 h 790095"/>
                  <a:gd name="connsiteX1" fmla="*/ 541615 w 544163"/>
                  <a:gd name="connsiteY1" fmla="*/ 422384 h 790095"/>
                  <a:gd name="connsiteX2" fmla="*/ 366570 w 544163"/>
                  <a:gd name="connsiteY2" fmla="*/ 772196 h 790095"/>
                  <a:gd name="connsiteX3" fmla="*/ 95086 w 544163"/>
                  <a:gd name="connsiteY3" fmla="*/ 693372 h 790095"/>
                  <a:gd name="connsiteX4" fmla="*/ 1734 w 544163"/>
                  <a:gd name="connsiteY4" fmla="*/ 301031 h 790095"/>
                  <a:gd name="connsiteX5" fmla="*/ 151940 w 544163"/>
                  <a:gd name="connsiteY5" fmla="*/ 1388 h 790095"/>
                  <a:gd name="connsiteX6" fmla="*/ 448111 w 544163"/>
                  <a:gd name="connsiteY6" fmla="*/ 41831 h 790095"/>
                  <a:gd name="connsiteX0" fmla="*/ 446377 w 542429"/>
                  <a:gd name="connsiteY0" fmla="*/ 41831 h 790095"/>
                  <a:gd name="connsiteX1" fmla="*/ 539881 w 542429"/>
                  <a:gd name="connsiteY1" fmla="*/ 422384 h 790095"/>
                  <a:gd name="connsiteX2" fmla="*/ 364836 w 542429"/>
                  <a:gd name="connsiteY2" fmla="*/ 772196 h 790095"/>
                  <a:gd name="connsiteX3" fmla="*/ 93352 w 542429"/>
                  <a:gd name="connsiteY3" fmla="*/ 693372 h 790095"/>
                  <a:gd name="connsiteX4" fmla="*/ 0 w 542429"/>
                  <a:gd name="connsiteY4" fmla="*/ 301031 h 790095"/>
                  <a:gd name="connsiteX5" fmla="*/ 150206 w 542429"/>
                  <a:gd name="connsiteY5" fmla="*/ 1388 h 790095"/>
                  <a:gd name="connsiteX6" fmla="*/ 446377 w 542429"/>
                  <a:gd name="connsiteY6" fmla="*/ 41831 h 790095"/>
                  <a:gd name="connsiteX0" fmla="*/ 454206 w 550258"/>
                  <a:gd name="connsiteY0" fmla="*/ 41831 h 785126"/>
                  <a:gd name="connsiteX1" fmla="*/ 547710 w 550258"/>
                  <a:gd name="connsiteY1" fmla="*/ 422384 h 785126"/>
                  <a:gd name="connsiteX2" fmla="*/ 372665 w 550258"/>
                  <a:gd name="connsiteY2" fmla="*/ 772196 h 785126"/>
                  <a:gd name="connsiteX3" fmla="*/ 101181 w 550258"/>
                  <a:gd name="connsiteY3" fmla="*/ 693372 h 785126"/>
                  <a:gd name="connsiteX4" fmla="*/ 7829 w 550258"/>
                  <a:gd name="connsiteY4" fmla="*/ 301031 h 785126"/>
                  <a:gd name="connsiteX5" fmla="*/ 158035 w 550258"/>
                  <a:gd name="connsiteY5" fmla="*/ 1388 h 785126"/>
                  <a:gd name="connsiteX6" fmla="*/ 454206 w 550258"/>
                  <a:gd name="connsiteY6" fmla="*/ 41831 h 785126"/>
                  <a:gd name="connsiteX0" fmla="*/ 454206 w 550258"/>
                  <a:gd name="connsiteY0" fmla="*/ 41831 h 785126"/>
                  <a:gd name="connsiteX1" fmla="*/ 547710 w 550258"/>
                  <a:gd name="connsiteY1" fmla="*/ 422384 h 785126"/>
                  <a:gd name="connsiteX2" fmla="*/ 372665 w 550258"/>
                  <a:gd name="connsiteY2" fmla="*/ 772196 h 785126"/>
                  <a:gd name="connsiteX3" fmla="*/ 101181 w 550258"/>
                  <a:gd name="connsiteY3" fmla="*/ 693372 h 785126"/>
                  <a:gd name="connsiteX4" fmla="*/ 7829 w 550258"/>
                  <a:gd name="connsiteY4" fmla="*/ 301031 h 785126"/>
                  <a:gd name="connsiteX5" fmla="*/ 158035 w 550258"/>
                  <a:gd name="connsiteY5" fmla="*/ 1388 h 785126"/>
                  <a:gd name="connsiteX6" fmla="*/ 454206 w 550258"/>
                  <a:gd name="connsiteY6" fmla="*/ 41831 h 785126"/>
                  <a:gd name="connsiteX0" fmla="*/ 446377 w 542429"/>
                  <a:gd name="connsiteY0" fmla="*/ 41831 h 785126"/>
                  <a:gd name="connsiteX1" fmla="*/ 539881 w 542429"/>
                  <a:gd name="connsiteY1" fmla="*/ 422384 h 785126"/>
                  <a:gd name="connsiteX2" fmla="*/ 364836 w 542429"/>
                  <a:gd name="connsiteY2" fmla="*/ 772196 h 785126"/>
                  <a:gd name="connsiteX3" fmla="*/ 93352 w 542429"/>
                  <a:gd name="connsiteY3" fmla="*/ 693372 h 785126"/>
                  <a:gd name="connsiteX4" fmla="*/ 0 w 542429"/>
                  <a:gd name="connsiteY4" fmla="*/ 301031 h 785126"/>
                  <a:gd name="connsiteX5" fmla="*/ 150206 w 542429"/>
                  <a:gd name="connsiteY5" fmla="*/ 1388 h 785126"/>
                  <a:gd name="connsiteX6" fmla="*/ 446377 w 542429"/>
                  <a:gd name="connsiteY6" fmla="*/ 41831 h 785126"/>
                  <a:gd name="connsiteX0" fmla="*/ 446377 w 542429"/>
                  <a:gd name="connsiteY0" fmla="*/ 41831 h 785126"/>
                  <a:gd name="connsiteX1" fmla="*/ 539881 w 542429"/>
                  <a:gd name="connsiteY1" fmla="*/ 422384 h 785126"/>
                  <a:gd name="connsiteX2" fmla="*/ 364836 w 542429"/>
                  <a:gd name="connsiteY2" fmla="*/ 772196 h 785126"/>
                  <a:gd name="connsiteX3" fmla="*/ 93352 w 542429"/>
                  <a:gd name="connsiteY3" fmla="*/ 693372 h 785126"/>
                  <a:gd name="connsiteX4" fmla="*/ 0 w 542429"/>
                  <a:gd name="connsiteY4" fmla="*/ 301031 h 785126"/>
                  <a:gd name="connsiteX5" fmla="*/ 150206 w 542429"/>
                  <a:gd name="connsiteY5" fmla="*/ 1388 h 785126"/>
                  <a:gd name="connsiteX6" fmla="*/ 446377 w 542429"/>
                  <a:gd name="connsiteY6" fmla="*/ 41831 h 785126"/>
                  <a:gd name="connsiteX0" fmla="*/ 446377 w 542429"/>
                  <a:gd name="connsiteY0" fmla="*/ 41831 h 785126"/>
                  <a:gd name="connsiteX1" fmla="*/ 539881 w 542429"/>
                  <a:gd name="connsiteY1" fmla="*/ 422384 h 785126"/>
                  <a:gd name="connsiteX2" fmla="*/ 364836 w 542429"/>
                  <a:gd name="connsiteY2" fmla="*/ 772196 h 785126"/>
                  <a:gd name="connsiteX3" fmla="*/ 93352 w 542429"/>
                  <a:gd name="connsiteY3" fmla="*/ 693372 h 785126"/>
                  <a:gd name="connsiteX4" fmla="*/ 0 w 542429"/>
                  <a:gd name="connsiteY4" fmla="*/ 301031 h 785126"/>
                  <a:gd name="connsiteX5" fmla="*/ 150206 w 542429"/>
                  <a:gd name="connsiteY5" fmla="*/ 1388 h 785126"/>
                  <a:gd name="connsiteX6" fmla="*/ 446377 w 542429"/>
                  <a:gd name="connsiteY6" fmla="*/ 41831 h 785126"/>
                  <a:gd name="connsiteX0" fmla="*/ 427470 w 523522"/>
                  <a:gd name="connsiteY0" fmla="*/ 41831 h 785126"/>
                  <a:gd name="connsiteX1" fmla="*/ 520974 w 523522"/>
                  <a:gd name="connsiteY1" fmla="*/ 422384 h 785126"/>
                  <a:gd name="connsiteX2" fmla="*/ 345929 w 523522"/>
                  <a:gd name="connsiteY2" fmla="*/ 772196 h 785126"/>
                  <a:gd name="connsiteX3" fmla="*/ 74445 w 523522"/>
                  <a:gd name="connsiteY3" fmla="*/ 693372 h 785126"/>
                  <a:gd name="connsiteX4" fmla="*/ 77 w 523522"/>
                  <a:gd name="connsiteY4" fmla="*/ 638765 h 785126"/>
                  <a:gd name="connsiteX5" fmla="*/ 131299 w 523522"/>
                  <a:gd name="connsiteY5" fmla="*/ 1388 h 785126"/>
                  <a:gd name="connsiteX6" fmla="*/ 427470 w 523522"/>
                  <a:gd name="connsiteY6" fmla="*/ 41831 h 785126"/>
                  <a:gd name="connsiteX0" fmla="*/ 455138 w 551190"/>
                  <a:gd name="connsiteY0" fmla="*/ 41831 h 787773"/>
                  <a:gd name="connsiteX1" fmla="*/ 548642 w 551190"/>
                  <a:gd name="connsiteY1" fmla="*/ 422384 h 787773"/>
                  <a:gd name="connsiteX2" fmla="*/ 373597 w 551190"/>
                  <a:gd name="connsiteY2" fmla="*/ 772196 h 787773"/>
                  <a:gd name="connsiteX3" fmla="*/ 45954 w 551190"/>
                  <a:gd name="connsiteY3" fmla="*/ 714422 h 787773"/>
                  <a:gd name="connsiteX4" fmla="*/ 27745 w 551190"/>
                  <a:gd name="connsiteY4" fmla="*/ 638765 h 787773"/>
                  <a:gd name="connsiteX5" fmla="*/ 158967 w 551190"/>
                  <a:gd name="connsiteY5" fmla="*/ 1388 h 787773"/>
                  <a:gd name="connsiteX6" fmla="*/ 455138 w 551190"/>
                  <a:gd name="connsiteY6" fmla="*/ 41831 h 787773"/>
                  <a:gd name="connsiteX0" fmla="*/ 427393 w 523445"/>
                  <a:gd name="connsiteY0" fmla="*/ 41831 h 787773"/>
                  <a:gd name="connsiteX1" fmla="*/ 520897 w 523445"/>
                  <a:gd name="connsiteY1" fmla="*/ 422384 h 787773"/>
                  <a:gd name="connsiteX2" fmla="*/ 345852 w 523445"/>
                  <a:gd name="connsiteY2" fmla="*/ 772196 h 787773"/>
                  <a:gd name="connsiteX3" fmla="*/ 18209 w 523445"/>
                  <a:gd name="connsiteY3" fmla="*/ 714422 h 787773"/>
                  <a:gd name="connsiteX4" fmla="*/ 0 w 523445"/>
                  <a:gd name="connsiteY4" fmla="*/ 638765 h 787773"/>
                  <a:gd name="connsiteX5" fmla="*/ 131222 w 523445"/>
                  <a:gd name="connsiteY5" fmla="*/ 1388 h 787773"/>
                  <a:gd name="connsiteX6" fmla="*/ 427393 w 523445"/>
                  <a:gd name="connsiteY6" fmla="*/ 41831 h 787773"/>
                  <a:gd name="connsiteX0" fmla="*/ 427393 w 523445"/>
                  <a:gd name="connsiteY0" fmla="*/ 41831 h 787773"/>
                  <a:gd name="connsiteX1" fmla="*/ 520897 w 523445"/>
                  <a:gd name="connsiteY1" fmla="*/ 422384 h 787773"/>
                  <a:gd name="connsiteX2" fmla="*/ 345852 w 523445"/>
                  <a:gd name="connsiteY2" fmla="*/ 772196 h 787773"/>
                  <a:gd name="connsiteX3" fmla="*/ 18209 w 523445"/>
                  <a:gd name="connsiteY3" fmla="*/ 714422 h 787773"/>
                  <a:gd name="connsiteX4" fmla="*/ 0 w 523445"/>
                  <a:gd name="connsiteY4" fmla="*/ 638765 h 787773"/>
                  <a:gd name="connsiteX5" fmla="*/ 131222 w 523445"/>
                  <a:gd name="connsiteY5" fmla="*/ 1388 h 787773"/>
                  <a:gd name="connsiteX6" fmla="*/ 427393 w 523445"/>
                  <a:gd name="connsiteY6" fmla="*/ 41831 h 787773"/>
                  <a:gd name="connsiteX0" fmla="*/ 427393 w 523445"/>
                  <a:gd name="connsiteY0" fmla="*/ 34833 h 780775"/>
                  <a:gd name="connsiteX1" fmla="*/ 520897 w 523445"/>
                  <a:gd name="connsiteY1" fmla="*/ 415386 h 780775"/>
                  <a:gd name="connsiteX2" fmla="*/ 345852 w 523445"/>
                  <a:gd name="connsiteY2" fmla="*/ 765198 h 780775"/>
                  <a:gd name="connsiteX3" fmla="*/ 18209 w 523445"/>
                  <a:gd name="connsiteY3" fmla="*/ 707424 h 780775"/>
                  <a:gd name="connsiteX4" fmla="*/ 0 w 523445"/>
                  <a:gd name="connsiteY4" fmla="*/ 631767 h 780775"/>
                  <a:gd name="connsiteX5" fmla="*/ 396458 w 523445"/>
                  <a:gd name="connsiteY5" fmla="*/ 1686 h 780775"/>
                  <a:gd name="connsiteX6" fmla="*/ 427393 w 523445"/>
                  <a:gd name="connsiteY6" fmla="*/ 34833 h 780775"/>
                  <a:gd name="connsiteX0" fmla="*/ 444879 w 525576"/>
                  <a:gd name="connsiteY0" fmla="*/ 84211 h 779766"/>
                  <a:gd name="connsiteX1" fmla="*/ 520897 w 525576"/>
                  <a:gd name="connsiteY1" fmla="*/ 414377 h 779766"/>
                  <a:gd name="connsiteX2" fmla="*/ 345852 w 525576"/>
                  <a:gd name="connsiteY2" fmla="*/ 764189 h 779766"/>
                  <a:gd name="connsiteX3" fmla="*/ 18209 w 525576"/>
                  <a:gd name="connsiteY3" fmla="*/ 706415 h 779766"/>
                  <a:gd name="connsiteX4" fmla="*/ 0 w 525576"/>
                  <a:gd name="connsiteY4" fmla="*/ 630758 h 779766"/>
                  <a:gd name="connsiteX5" fmla="*/ 396458 w 525576"/>
                  <a:gd name="connsiteY5" fmla="*/ 677 h 779766"/>
                  <a:gd name="connsiteX6" fmla="*/ 444879 w 525576"/>
                  <a:gd name="connsiteY6" fmla="*/ 84211 h 779766"/>
                  <a:gd name="connsiteX0" fmla="*/ 444879 w 525576"/>
                  <a:gd name="connsiteY0" fmla="*/ 76385 h 771940"/>
                  <a:gd name="connsiteX1" fmla="*/ 520897 w 525576"/>
                  <a:gd name="connsiteY1" fmla="*/ 406551 h 771940"/>
                  <a:gd name="connsiteX2" fmla="*/ 345852 w 525576"/>
                  <a:gd name="connsiteY2" fmla="*/ 756363 h 771940"/>
                  <a:gd name="connsiteX3" fmla="*/ 18209 w 525576"/>
                  <a:gd name="connsiteY3" fmla="*/ 698589 h 771940"/>
                  <a:gd name="connsiteX4" fmla="*/ 0 w 525576"/>
                  <a:gd name="connsiteY4" fmla="*/ 622932 h 771940"/>
                  <a:gd name="connsiteX5" fmla="*/ 422009 w 525576"/>
                  <a:gd name="connsiteY5" fmla="*/ 747 h 771940"/>
                  <a:gd name="connsiteX6" fmla="*/ 444879 w 525576"/>
                  <a:gd name="connsiteY6" fmla="*/ 76385 h 771940"/>
                  <a:gd name="connsiteX0" fmla="*/ 444879 w 525576"/>
                  <a:gd name="connsiteY0" fmla="*/ 75638 h 771193"/>
                  <a:gd name="connsiteX1" fmla="*/ 520897 w 525576"/>
                  <a:gd name="connsiteY1" fmla="*/ 405804 h 771193"/>
                  <a:gd name="connsiteX2" fmla="*/ 345852 w 525576"/>
                  <a:gd name="connsiteY2" fmla="*/ 755616 h 771193"/>
                  <a:gd name="connsiteX3" fmla="*/ 18209 w 525576"/>
                  <a:gd name="connsiteY3" fmla="*/ 697842 h 771193"/>
                  <a:gd name="connsiteX4" fmla="*/ 0 w 525576"/>
                  <a:gd name="connsiteY4" fmla="*/ 622185 h 771193"/>
                  <a:gd name="connsiteX5" fmla="*/ 422009 w 525576"/>
                  <a:gd name="connsiteY5" fmla="*/ 0 h 771193"/>
                  <a:gd name="connsiteX6" fmla="*/ 444879 w 525576"/>
                  <a:gd name="connsiteY6" fmla="*/ 75638 h 771193"/>
                  <a:gd name="connsiteX0" fmla="*/ 444879 w 525576"/>
                  <a:gd name="connsiteY0" fmla="*/ 75638 h 771193"/>
                  <a:gd name="connsiteX1" fmla="*/ 520897 w 525576"/>
                  <a:gd name="connsiteY1" fmla="*/ 405804 h 771193"/>
                  <a:gd name="connsiteX2" fmla="*/ 345852 w 525576"/>
                  <a:gd name="connsiteY2" fmla="*/ 755616 h 771193"/>
                  <a:gd name="connsiteX3" fmla="*/ 18209 w 525576"/>
                  <a:gd name="connsiteY3" fmla="*/ 697842 h 771193"/>
                  <a:gd name="connsiteX4" fmla="*/ 0 w 525576"/>
                  <a:gd name="connsiteY4" fmla="*/ 622185 h 771193"/>
                  <a:gd name="connsiteX5" fmla="*/ 422009 w 525576"/>
                  <a:gd name="connsiteY5" fmla="*/ 0 h 771193"/>
                  <a:gd name="connsiteX6" fmla="*/ 444879 w 525576"/>
                  <a:gd name="connsiteY6" fmla="*/ 75638 h 771193"/>
                  <a:gd name="connsiteX0" fmla="*/ 444879 w 521813"/>
                  <a:gd name="connsiteY0" fmla="*/ 75638 h 771193"/>
                  <a:gd name="connsiteX1" fmla="*/ 520897 w 521813"/>
                  <a:gd name="connsiteY1" fmla="*/ 405804 h 771193"/>
                  <a:gd name="connsiteX2" fmla="*/ 345852 w 521813"/>
                  <a:gd name="connsiteY2" fmla="*/ 755616 h 771193"/>
                  <a:gd name="connsiteX3" fmla="*/ 18209 w 521813"/>
                  <a:gd name="connsiteY3" fmla="*/ 697842 h 771193"/>
                  <a:gd name="connsiteX4" fmla="*/ 0 w 521813"/>
                  <a:gd name="connsiteY4" fmla="*/ 622185 h 771193"/>
                  <a:gd name="connsiteX5" fmla="*/ 422009 w 521813"/>
                  <a:gd name="connsiteY5" fmla="*/ 0 h 771193"/>
                  <a:gd name="connsiteX6" fmla="*/ 444879 w 521813"/>
                  <a:gd name="connsiteY6" fmla="*/ 75638 h 771193"/>
                  <a:gd name="connsiteX0" fmla="*/ 444879 w 444879"/>
                  <a:gd name="connsiteY0" fmla="*/ 75638 h 771193"/>
                  <a:gd name="connsiteX1" fmla="*/ 345852 w 444879"/>
                  <a:gd name="connsiteY1" fmla="*/ 755616 h 771193"/>
                  <a:gd name="connsiteX2" fmla="*/ 18209 w 444879"/>
                  <a:gd name="connsiteY2" fmla="*/ 697842 h 771193"/>
                  <a:gd name="connsiteX3" fmla="*/ 0 w 444879"/>
                  <a:gd name="connsiteY3" fmla="*/ 622185 h 771193"/>
                  <a:gd name="connsiteX4" fmla="*/ 422009 w 444879"/>
                  <a:gd name="connsiteY4" fmla="*/ 0 h 771193"/>
                  <a:gd name="connsiteX5" fmla="*/ 444879 w 444879"/>
                  <a:gd name="connsiteY5" fmla="*/ 75638 h 771193"/>
                  <a:gd name="connsiteX0" fmla="*/ 444879 w 444879"/>
                  <a:gd name="connsiteY0" fmla="*/ 75638 h 697842"/>
                  <a:gd name="connsiteX1" fmla="*/ 18209 w 444879"/>
                  <a:gd name="connsiteY1" fmla="*/ 697842 h 697842"/>
                  <a:gd name="connsiteX2" fmla="*/ 0 w 444879"/>
                  <a:gd name="connsiteY2" fmla="*/ 622185 h 697842"/>
                  <a:gd name="connsiteX3" fmla="*/ 422009 w 444879"/>
                  <a:gd name="connsiteY3" fmla="*/ 0 h 697842"/>
                  <a:gd name="connsiteX4" fmla="*/ 444879 w 444879"/>
                  <a:gd name="connsiteY4" fmla="*/ 75638 h 697842"/>
                  <a:gd name="connsiteX0" fmla="*/ 444879 w 444879"/>
                  <a:gd name="connsiteY0" fmla="*/ 75638 h 697842"/>
                  <a:gd name="connsiteX1" fmla="*/ 18209 w 444879"/>
                  <a:gd name="connsiteY1" fmla="*/ 697842 h 697842"/>
                  <a:gd name="connsiteX2" fmla="*/ 0 w 444879"/>
                  <a:gd name="connsiteY2" fmla="*/ 622185 h 697842"/>
                  <a:gd name="connsiteX3" fmla="*/ 422009 w 444879"/>
                  <a:gd name="connsiteY3" fmla="*/ 0 h 697842"/>
                  <a:gd name="connsiteX4" fmla="*/ 444879 w 444879"/>
                  <a:gd name="connsiteY4" fmla="*/ 75638 h 697842"/>
                  <a:gd name="connsiteX0" fmla="*/ 444879 w 444879"/>
                  <a:gd name="connsiteY0" fmla="*/ 75638 h 697842"/>
                  <a:gd name="connsiteX1" fmla="*/ 18209 w 444879"/>
                  <a:gd name="connsiteY1" fmla="*/ 697842 h 697842"/>
                  <a:gd name="connsiteX2" fmla="*/ 0 w 444879"/>
                  <a:gd name="connsiteY2" fmla="*/ 622185 h 697842"/>
                  <a:gd name="connsiteX3" fmla="*/ 422009 w 444879"/>
                  <a:gd name="connsiteY3" fmla="*/ 0 h 697842"/>
                  <a:gd name="connsiteX4" fmla="*/ 444879 w 444879"/>
                  <a:gd name="connsiteY4" fmla="*/ 75638 h 69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879" h="697842" extrusionOk="0">
                    <a:moveTo>
                      <a:pt x="444879" y="75638"/>
                    </a:moveTo>
                    <a:cubicBezTo>
                      <a:pt x="300072" y="244037"/>
                      <a:pt x="114310" y="480881"/>
                      <a:pt x="18209" y="697842"/>
                    </a:cubicBezTo>
                    <a:cubicBezTo>
                      <a:pt x="9382" y="650279"/>
                      <a:pt x="13535" y="715376"/>
                      <a:pt x="0" y="622185"/>
                    </a:cubicBezTo>
                    <a:cubicBezTo>
                      <a:pt x="55721" y="448895"/>
                      <a:pt x="332329" y="112806"/>
                      <a:pt x="422009" y="0"/>
                    </a:cubicBezTo>
                    <a:cubicBezTo>
                      <a:pt x="437515" y="42095"/>
                      <a:pt x="425222" y="4528"/>
                      <a:pt x="444879" y="75638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93;p2">
                <a:extLst>
                  <a:ext uri="{FF2B5EF4-FFF2-40B4-BE49-F238E27FC236}">
                    <a16:creationId xmlns:a16="http://schemas.microsoft.com/office/drawing/2014/main" id="{115041B5-D915-5160-B3B1-2A1F1F1BE8E9}"/>
                  </a:ext>
                </a:extLst>
              </p:cNvPr>
              <p:cNvSpPr/>
              <p:nvPr/>
            </p:nvSpPr>
            <p:spPr>
              <a:xfrm rot="4697343">
                <a:off x="5607959" y="1122450"/>
                <a:ext cx="369418" cy="202689"/>
              </a:xfrm>
              <a:custGeom>
                <a:avLst/>
                <a:gdLst>
                  <a:gd name="connsiteX0" fmla="*/ 583913 w 758945"/>
                  <a:gd name="connsiteY0" fmla="*/ 750 h 878637"/>
                  <a:gd name="connsiteX1" fmla="*/ 755363 w 758945"/>
                  <a:gd name="connsiteY1" fmla="*/ 134100 h 878637"/>
                  <a:gd name="connsiteX2" fmla="*/ 650588 w 758945"/>
                  <a:gd name="connsiteY2" fmla="*/ 810375 h 878637"/>
                  <a:gd name="connsiteX3" fmla="*/ 117188 w 758945"/>
                  <a:gd name="connsiteY3" fmla="*/ 819900 h 878637"/>
                  <a:gd name="connsiteX4" fmla="*/ 2888 w 758945"/>
                  <a:gd name="connsiteY4" fmla="*/ 496050 h 878637"/>
                  <a:gd name="connsiteX5" fmla="*/ 344246 w 758945"/>
                  <a:gd name="connsiteY5" fmla="*/ 101878 h 878637"/>
                  <a:gd name="connsiteX6" fmla="*/ 583913 w 758945"/>
                  <a:gd name="connsiteY6" fmla="*/ 750 h 878637"/>
                  <a:gd name="connsiteX0" fmla="*/ 533199 w 708231"/>
                  <a:gd name="connsiteY0" fmla="*/ 351 h 889907"/>
                  <a:gd name="connsiteX1" fmla="*/ 704649 w 708231"/>
                  <a:gd name="connsiteY1" fmla="*/ 133701 h 889907"/>
                  <a:gd name="connsiteX2" fmla="*/ 599874 w 708231"/>
                  <a:gd name="connsiteY2" fmla="*/ 809976 h 889907"/>
                  <a:gd name="connsiteX3" fmla="*/ 66474 w 708231"/>
                  <a:gd name="connsiteY3" fmla="*/ 819501 h 889907"/>
                  <a:gd name="connsiteX4" fmla="*/ 15377 w 708231"/>
                  <a:gd name="connsiteY4" fmla="*/ 293693 h 889907"/>
                  <a:gd name="connsiteX5" fmla="*/ 293532 w 708231"/>
                  <a:gd name="connsiteY5" fmla="*/ 101479 h 889907"/>
                  <a:gd name="connsiteX6" fmla="*/ 533199 w 708231"/>
                  <a:gd name="connsiteY6" fmla="*/ 351 h 889907"/>
                  <a:gd name="connsiteX0" fmla="*/ 533197 w 708229"/>
                  <a:gd name="connsiteY0" fmla="*/ 146 h 889702"/>
                  <a:gd name="connsiteX1" fmla="*/ 704647 w 708229"/>
                  <a:gd name="connsiteY1" fmla="*/ 133496 h 889702"/>
                  <a:gd name="connsiteX2" fmla="*/ 599872 w 708229"/>
                  <a:gd name="connsiteY2" fmla="*/ 809771 h 889702"/>
                  <a:gd name="connsiteX3" fmla="*/ 66472 w 708229"/>
                  <a:gd name="connsiteY3" fmla="*/ 819296 h 889702"/>
                  <a:gd name="connsiteX4" fmla="*/ 15375 w 708229"/>
                  <a:gd name="connsiteY4" fmla="*/ 293488 h 889702"/>
                  <a:gd name="connsiteX5" fmla="*/ 125272 w 708229"/>
                  <a:gd name="connsiteY5" fmla="*/ 111619 h 889702"/>
                  <a:gd name="connsiteX6" fmla="*/ 533197 w 708229"/>
                  <a:gd name="connsiteY6" fmla="*/ 146 h 889702"/>
                  <a:gd name="connsiteX0" fmla="*/ 184585 w 732756"/>
                  <a:gd name="connsiteY0" fmla="*/ 29397 h 817280"/>
                  <a:gd name="connsiteX1" fmla="*/ 704647 w 732756"/>
                  <a:gd name="connsiteY1" fmla="*/ 61074 h 817280"/>
                  <a:gd name="connsiteX2" fmla="*/ 599872 w 732756"/>
                  <a:gd name="connsiteY2" fmla="*/ 737349 h 817280"/>
                  <a:gd name="connsiteX3" fmla="*/ 66472 w 732756"/>
                  <a:gd name="connsiteY3" fmla="*/ 746874 h 817280"/>
                  <a:gd name="connsiteX4" fmla="*/ 15375 w 732756"/>
                  <a:gd name="connsiteY4" fmla="*/ 221066 h 817280"/>
                  <a:gd name="connsiteX5" fmla="*/ 125272 w 732756"/>
                  <a:gd name="connsiteY5" fmla="*/ 39197 h 817280"/>
                  <a:gd name="connsiteX6" fmla="*/ 184585 w 732756"/>
                  <a:gd name="connsiteY6" fmla="*/ 29397 h 817280"/>
                  <a:gd name="connsiteX0" fmla="*/ 184585 w 608353"/>
                  <a:gd name="connsiteY0" fmla="*/ 13723 h 796352"/>
                  <a:gd name="connsiteX1" fmla="*/ 379763 w 608353"/>
                  <a:gd name="connsiteY1" fmla="*/ 128984 h 796352"/>
                  <a:gd name="connsiteX2" fmla="*/ 599872 w 608353"/>
                  <a:gd name="connsiteY2" fmla="*/ 721675 h 796352"/>
                  <a:gd name="connsiteX3" fmla="*/ 66472 w 608353"/>
                  <a:gd name="connsiteY3" fmla="*/ 731200 h 796352"/>
                  <a:gd name="connsiteX4" fmla="*/ 15375 w 608353"/>
                  <a:gd name="connsiteY4" fmla="*/ 205392 h 796352"/>
                  <a:gd name="connsiteX5" fmla="*/ 125272 w 608353"/>
                  <a:gd name="connsiteY5" fmla="*/ 23523 h 796352"/>
                  <a:gd name="connsiteX6" fmla="*/ 184585 w 608353"/>
                  <a:gd name="connsiteY6" fmla="*/ 13723 h 796352"/>
                  <a:gd name="connsiteX0" fmla="*/ 188556 w 612699"/>
                  <a:gd name="connsiteY0" fmla="*/ 13723 h 729315"/>
                  <a:gd name="connsiteX1" fmla="*/ 383734 w 612699"/>
                  <a:gd name="connsiteY1" fmla="*/ 128984 h 729315"/>
                  <a:gd name="connsiteX2" fmla="*/ 603843 w 612699"/>
                  <a:gd name="connsiteY2" fmla="*/ 721675 h 729315"/>
                  <a:gd name="connsiteX3" fmla="*/ 62051 w 612699"/>
                  <a:gd name="connsiteY3" fmla="*/ 448820 h 729315"/>
                  <a:gd name="connsiteX4" fmla="*/ 19346 w 612699"/>
                  <a:gd name="connsiteY4" fmla="*/ 205392 h 729315"/>
                  <a:gd name="connsiteX5" fmla="*/ 129243 w 612699"/>
                  <a:gd name="connsiteY5" fmla="*/ 23523 h 729315"/>
                  <a:gd name="connsiteX6" fmla="*/ 188556 w 612699"/>
                  <a:gd name="connsiteY6" fmla="*/ 13723 h 729315"/>
                  <a:gd name="connsiteX0" fmla="*/ 172649 w 590040"/>
                  <a:gd name="connsiteY0" fmla="*/ 13723 h 742994"/>
                  <a:gd name="connsiteX1" fmla="*/ 367827 w 590040"/>
                  <a:gd name="connsiteY1" fmla="*/ 128984 h 742994"/>
                  <a:gd name="connsiteX2" fmla="*/ 587936 w 590040"/>
                  <a:gd name="connsiteY2" fmla="*/ 721675 h 742994"/>
                  <a:gd name="connsiteX3" fmla="*/ 228920 w 590040"/>
                  <a:gd name="connsiteY3" fmla="*/ 596654 h 742994"/>
                  <a:gd name="connsiteX4" fmla="*/ 46144 w 590040"/>
                  <a:gd name="connsiteY4" fmla="*/ 448820 h 742994"/>
                  <a:gd name="connsiteX5" fmla="*/ 3439 w 590040"/>
                  <a:gd name="connsiteY5" fmla="*/ 205392 h 742994"/>
                  <a:gd name="connsiteX6" fmla="*/ 113336 w 590040"/>
                  <a:gd name="connsiteY6" fmla="*/ 23523 h 742994"/>
                  <a:gd name="connsiteX7" fmla="*/ 172649 w 590040"/>
                  <a:gd name="connsiteY7" fmla="*/ 13723 h 742994"/>
                  <a:gd name="connsiteX0" fmla="*/ 172649 w 405000"/>
                  <a:gd name="connsiteY0" fmla="*/ 13723 h 642795"/>
                  <a:gd name="connsiteX1" fmla="*/ 367827 w 405000"/>
                  <a:gd name="connsiteY1" fmla="*/ 128984 h 642795"/>
                  <a:gd name="connsiteX2" fmla="*/ 393065 w 405000"/>
                  <a:gd name="connsiteY2" fmla="*/ 595103 h 642795"/>
                  <a:gd name="connsiteX3" fmla="*/ 228920 w 405000"/>
                  <a:gd name="connsiteY3" fmla="*/ 596654 h 642795"/>
                  <a:gd name="connsiteX4" fmla="*/ 46144 w 405000"/>
                  <a:gd name="connsiteY4" fmla="*/ 448820 h 642795"/>
                  <a:gd name="connsiteX5" fmla="*/ 3439 w 405000"/>
                  <a:gd name="connsiteY5" fmla="*/ 205392 h 642795"/>
                  <a:gd name="connsiteX6" fmla="*/ 113336 w 405000"/>
                  <a:gd name="connsiteY6" fmla="*/ 23523 h 642795"/>
                  <a:gd name="connsiteX7" fmla="*/ 172649 w 405000"/>
                  <a:gd name="connsiteY7" fmla="*/ 13723 h 642795"/>
                  <a:gd name="connsiteX0" fmla="*/ 172649 w 406676"/>
                  <a:gd name="connsiteY0" fmla="*/ 13723 h 623815"/>
                  <a:gd name="connsiteX1" fmla="*/ 367827 w 406676"/>
                  <a:gd name="connsiteY1" fmla="*/ 128984 h 623815"/>
                  <a:gd name="connsiteX2" fmla="*/ 394295 w 406676"/>
                  <a:gd name="connsiteY2" fmla="*/ 431306 h 623815"/>
                  <a:gd name="connsiteX3" fmla="*/ 393065 w 406676"/>
                  <a:gd name="connsiteY3" fmla="*/ 595103 h 623815"/>
                  <a:gd name="connsiteX4" fmla="*/ 228920 w 406676"/>
                  <a:gd name="connsiteY4" fmla="*/ 596654 h 623815"/>
                  <a:gd name="connsiteX5" fmla="*/ 46144 w 406676"/>
                  <a:gd name="connsiteY5" fmla="*/ 448820 h 623815"/>
                  <a:gd name="connsiteX6" fmla="*/ 3439 w 406676"/>
                  <a:gd name="connsiteY6" fmla="*/ 205392 h 623815"/>
                  <a:gd name="connsiteX7" fmla="*/ 113336 w 406676"/>
                  <a:gd name="connsiteY7" fmla="*/ 23523 h 623815"/>
                  <a:gd name="connsiteX8" fmla="*/ 172649 w 406676"/>
                  <a:gd name="connsiteY8" fmla="*/ 13723 h 623815"/>
                  <a:gd name="connsiteX0" fmla="*/ 172649 w 602896"/>
                  <a:gd name="connsiteY0" fmla="*/ 13723 h 800591"/>
                  <a:gd name="connsiteX1" fmla="*/ 367827 w 602896"/>
                  <a:gd name="connsiteY1" fmla="*/ 128984 h 800591"/>
                  <a:gd name="connsiteX2" fmla="*/ 602811 w 602896"/>
                  <a:gd name="connsiteY2" fmla="*/ 784996 h 800591"/>
                  <a:gd name="connsiteX3" fmla="*/ 393065 w 602896"/>
                  <a:gd name="connsiteY3" fmla="*/ 595103 h 800591"/>
                  <a:gd name="connsiteX4" fmla="*/ 228920 w 602896"/>
                  <a:gd name="connsiteY4" fmla="*/ 596654 h 800591"/>
                  <a:gd name="connsiteX5" fmla="*/ 46144 w 602896"/>
                  <a:gd name="connsiteY5" fmla="*/ 448820 h 800591"/>
                  <a:gd name="connsiteX6" fmla="*/ 3439 w 602896"/>
                  <a:gd name="connsiteY6" fmla="*/ 205392 h 800591"/>
                  <a:gd name="connsiteX7" fmla="*/ 113336 w 602896"/>
                  <a:gd name="connsiteY7" fmla="*/ 23523 h 800591"/>
                  <a:gd name="connsiteX8" fmla="*/ 172649 w 602896"/>
                  <a:gd name="connsiteY8" fmla="*/ 13723 h 800591"/>
                  <a:gd name="connsiteX0" fmla="*/ 172649 w 604246"/>
                  <a:gd name="connsiteY0" fmla="*/ 13723 h 788306"/>
                  <a:gd name="connsiteX1" fmla="*/ 367827 w 604246"/>
                  <a:gd name="connsiteY1" fmla="*/ 128984 h 788306"/>
                  <a:gd name="connsiteX2" fmla="*/ 479737 w 604246"/>
                  <a:gd name="connsiteY2" fmla="*/ 412318 h 788306"/>
                  <a:gd name="connsiteX3" fmla="*/ 602811 w 604246"/>
                  <a:gd name="connsiteY3" fmla="*/ 784996 h 788306"/>
                  <a:gd name="connsiteX4" fmla="*/ 393065 w 604246"/>
                  <a:gd name="connsiteY4" fmla="*/ 595103 h 788306"/>
                  <a:gd name="connsiteX5" fmla="*/ 228920 w 604246"/>
                  <a:gd name="connsiteY5" fmla="*/ 596654 h 788306"/>
                  <a:gd name="connsiteX6" fmla="*/ 46144 w 604246"/>
                  <a:gd name="connsiteY6" fmla="*/ 448820 h 788306"/>
                  <a:gd name="connsiteX7" fmla="*/ 3439 w 604246"/>
                  <a:gd name="connsiteY7" fmla="*/ 205392 h 788306"/>
                  <a:gd name="connsiteX8" fmla="*/ 113336 w 604246"/>
                  <a:gd name="connsiteY8" fmla="*/ 23523 h 788306"/>
                  <a:gd name="connsiteX9" fmla="*/ 172649 w 604246"/>
                  <a:gd name="connsiteY9" fmla="*/ 13723 h 788306"/>
                  <a:gd name="connsiteX0" fmla="*/ 172649 w 678807"/>
                  <a:gd name="connsiteY0" fmla="*/ 13723 h 788306"/>
                  <a:gd name="connsiteX1" fmla="*/ 367827 w 678807"/>
                  <a:gd name="connsiteY1" fmla="*/ 128984 h 788306"/>
                  <a:gd name="connsiteX2" fmla="*/ 669098 w 678807"/>
                  <a:gd name="connsiteY2" fmla="*/ 411519 h 788306"/>
                  <a:gd name="connsiteX3" fmla="*/ 602811 w 678807"/>
                  <a:gd name="connsiteY3" fmla="*/ 784996 h 788306"/>
                  <a:gd name="connsiteX4" fmla="*/ 393065 w 678807"/>
                  <a:gd name="connsiteY4" fmla="*/ 595103 h 788306"/>
                  <a:gd name="connsiteX5" fmla="*/ 228920 w 678807"/>
                  <a:gd name="connsiteY5" fmla="*/ 596654 h 788306"/>
                  <a:gd name="connsiteX6" fmla="*/ 46144 w 678807"/>
                  <a:gd name="connsiteY6" fmla="*/ 448820 h 788306"/>
                  <a:gd name="connsiteX7" fmla="*/ 3439 w 678807"/>
                  <a:gd name="connsiteY7" fmla="*/ 205392 h 788306"/>
                  <a:gd name="connsiteX8" fmla="*/ 113336 w 678807"/>
                  <a:gd name="connsiteY8" fmla="*/ 23523 h 788306"/>
                  <a:gd name="connsiteX9" fmla="*/ 172649 w 678807"/>
                  <a:gd name="connsiteY9" fmla="*/ 13723 h 788306"/>
                  <a:gd name="connsiteX0" fmla="*/ 172649 w 671608"/>
                  <a:gd name="connsiteY0" fmla="*/ 13723 h 788306"/>
                  <a:gd name="connsiteX1" fmla="*/ 367827 w 671608"/>
                  <a:gd name="connsiteY1" fmla="*/ 128984 h 788306"/>
                  <a:gd name="connsiteX2" fmla="*/ 504799 w 671608"/>
                  <a:gd name="connsiteY2" fmla="*/ 241131 h 788306"/>
                  <a:gd name="connsiteX3" fmla="*/ 669098 w 671608"/>
                  <a:gd name="connsiteY3" fmla="*/ 411519 h 788306"/>
                  <a:gd name="connsiteX4" fmla="*/ 602811 w 671608"/>
                  <a:gd name="connsiteY4" fmla="*/ 784996 h 788306"/>
                  <a:gd name="connsiteX5" fmla="*/ 393065 w 671608"/>
                  <a:gd name="connsiteY5" fmla="*/ 595103 h 788306"/>
                  <a:gd name="connsiteX6" fmla="*/ 228920 w 671608"/>
                  <a:gd name="connsiteY6" fmla="*/ 596654 h 788306"/>
                  <a:gd name="connsiteX7" fmla="*/ 46144 w 671608"/>
                  <a:gd name="connsiteY7" fmla="*/ 448820 h 788306"/>
                  <a:gd name="connsiteX8" fmla="*/ 3439 w 671608"/>
                  <a:gd name="connsiteY8" fmla="*/ 205392 h 788306"/>
                  <a:gd name="connsiteX9" fmla="*/ 113336 w 671608"/>
                  <a:gd name="connsiteY9" fmla="*/ 23523 h 788306"/>
                  <a:gd name="connsiteX10" fmla="*/ 172649 w 671608"/>
                  <a:gd name="connsiteY10" fmla="*/ 13723 h 788306"/>
                  <a:gd name="connsiteX0" fmla="*/ 172649 w 671608"/>
                  <a:gd name="connsiteY0" fmla="*/ 13723 h 788306"/>
                  <a:gd name="connsiteX1" fmla="*/ 367827 w 671608"/>
                  <a:gd name="connsiteY1" fmla="*/ 128984 h 788306"/>
                  <a:gd name="connsiteX2" fmla="*/ 633940 w 671608"/>
                  <a:gd name="connsiteY2" fmla="*/ 40185 h 788306"/>
                  <a:gd name="connsiteX3" fmla="*/ 669098 w 671608"/>
                  <a:gd name="connsiteY3" fmla="*/ 411519 h 788306"/>
                  <a:gd name="connsiteX4" fmla="*/ 602811 w 671608"/>
                  <a:gd name="connsiteY4" fmla="*/ 784996 h 788306"/>
                  <a:gd name="connsiteX5" fmla="*/ 393065 w 671608"/>
                  <a:gd name="connsiteY5" fmla="*/ 595103 h 788306"/>
                  <a:gd name="connsiteX6" fmla="*/ 228920 w 671608"/>
                  <a:gd name="connsiteY6" fmla="*/ 596654 h 788306"/>
                  <a:gd name="connsiteX7" fmla="*/ 46144 w 671608"/>
                  <a:gd name="connsiteY7" fmla="*/ 448820 h 788306"/>
                  <a:gd name="connsiteX8" fmla="*/ 3439 w 671608"/>
                  <a:gd name="connsiteY8" fmla="*/ 205392 h 788306"/>
                  <a:gd name="connsiteX9" fmla="*/ 113336 w 671608"/>
                  <a:gd name="connsiteY9" fmla="*/ 23523 h 788306"/>
                  <a:gd name="connsiteX10" fmla="*/ 172649 w 671608"/>
                  <a:gd name="connsiteY10" fmla="*/ 13723 h 788306"/>
                  <a:gd name="connsiteX0" fmla="*/ 172649 w 671608"/>
                  <a:gd name="connsiteY0" fmla="*/ 18432 h 793015"/>
                  <a:gd name="connsiteX1" fmla="*/ 436078 w 671608"/>
                  <a:gd name="connsiteY1" fmla="*/ 202991 h 793015"/>
                  <a:gd name="connsiteX2" fmla="*/ 633940 w 671608"/>
                  <a:gd name="connsiteY2" fmla="*/ 44894 h 793015"/>
                  <a:gd name="connsiteX3" fmla="*/ 669098 w 671608"/>
                  <a:gd name="connsiteY3" fmla="*/ 416228 h 793015"/>
                  <a:gd name="connsiteX4" fmla="*/ 602811 w 671608"/>
                  <a:gd name="connsiteY4" fmla="*/ 789705 h 793015"/>
                  <a:gd name="connsiteX5" fmla="*/ 393065 w 671608"/>
                  <a:gd name="connsiteY5" fmla="*/ 599812 h 793015"/>
                  <a:gd name="connsiteX6" fmla="*/ 228920 w 671608"/>
                  <a:gd name="connsiteY6" fmla="*/ 601363 h 793015"/>
                  <a:gd name="connsiteX7" fmla="*/ 46144 w 671608"/>
                  <a:gd name="connsiteY7" fmla="*/ 453529 h 793015"/>
                  <a:gd name="connsiteX8" fmla="*/ 3439 w 671608"/>
                  <a:gd name="connsiteY8" fmla="*/ 210101 h 793015"/>
                  <a:gd name="connsiteX9" fmla="*/ 113336 w 671608"/>
                  <a:gd name="connsiteY9" fmla="*/ 28232 h 793015"/>
                  <a:gd name="connsiteX10" fmla="*/ 172649 w 671608"/>
                  <a:gd name="connsiteY10" fmla="*/ 18432 h 793015"/>
                  <a:gd name="connsiteX0" fmla="*/ 326033 w 671608"/>
                  <a:gd name="connsiteY0" fmla="*/ 136793 h 765143"/>
                  <a:gd name="connsiteX1" fmla="*/ 436078 w 671608"/>
                  <a:gd name="connsiteY1" fmla="*/ 175119 h 765143"/>
                  <a:gd name="connsiteX2" fmla="*/ 633940 w 671608"/>
                  <a:gd name="connsiteY2" fmla="*/ 17022 h 765143"/>
                  <a:gd name="connsiteX3" fmla="*/ 669098 w 671608"/>
                  <a:gd name="connsiteY3" fmla="*/ 388356 h 765143"/>
                  <a:gd name="connsiteX4" fmla="*/ 602811 w 671608"/>
                  <a:gd name="connsiteY4" fmla="*/ 761833 h 765143"/>
                  <a:gd name="connsiteX5" fmla="*/ 393065 w 671608"/>
                  <a:gd name="connsiteY5" fmla="*/ 571940 h 765143"/>
                  <a:gd name="connsiteX6" fmla="*/ 228920 w 671608"/>
                  <a:gd name="connsiteY6" fmla="*/ 573491 h 765143"/>
                  <a:gd name="connsiteX7" fmla="*/ 46144 w 671608"/>
                  <a:gd name="connsiteY7" fmla="*/ 425657 h 765143"/>
                  <a:gd name="connsiteX8" fmla="*/ 3439 w 671608"/>
                  <a:gd name="connsiteY8" fmla="*/ 182229 h 765143"/>
                  <a:gd name="connsiteX9" fmla="*/ 113336 w 671608"/>
                  <a:gd name="connsiteY9" fmla="*/ 360 h 765143"/>
                  <a:gd name="connsiteX10" fmla="*/ 326033 w 671608"/>
                  <a:gd name="connsiteY10" fmla="*/ 136793 h 765143"/>
                  <a:gd name="connsiteX0" fmla="*/ 326033 w 671608"/>
                  <a:gd name="connsiteY0" fmla="*/ 139605 h 767955"/>
                  <a:gd name="connsiteX1" fmla="*/ 436078 w 671608"/>
                  <a:gd name="connsiteY1" fmla="*/ 177931 h 767955"/>
                  <a:gd name="connsiteX2" fmla="*/ 633940 w 671608"/>
                  <a:gd name="connsiteY2" fmla="*/ 19834 h 767955"/>
                  <a:gd name="connsiteX3" fmla="*/ 669098 w 671608"/>
                  <a:gd name="connsiteY3" fmla="*/ 391168 h 767955"/>
                  <a:gd name="connsiteX4" fmla="*/ 602811 w 671608"/>
                  <a:gd name="connsiteY4" fmla="*/ 764645 h 767955"/>
                  <a:gd name="connsiteX5" fmla="*/ 393065 w 671608"/>
                  <a:gd name="connsiteY5" fmla="*/ 574752 h 767955"/>
                  <a:gd name="connsiteX6" fmla="*/ 228920 w 671608"/>
                  <a:gd name="connsiteY6" fmla="*/ 576303 h 767955"/>
                  <a:gd name="connsiteX7" fmla="*/ 46144 w 671608"/>
                  <a:gd name="connsiteY7" fmla="*/ 428469 h 767955"/>
                  <a:gd name="connsiteX8" fmla="*/ 3439 w 671608"/>
                  <a:gd name="connsiteY8" fmla="*/ 185041 h 767955"/>
                  <a:gd name="connsiteX9" fmla="*/ 113336 w 671608"/>
                  <a:gd name="connsiteY9" fmla="*/ 3172 h 767955"/>
                  <a:gd name="connsiteX10" fmla="*/ 223766 w 671608"/>
                  <a:gd name="connsiteY10" fmla="*/ 74444 h 767955"/>
                  <a:gd name="connsiteX11" fmla="*/ 326033 w 671608"/>
                  <a:gd name="connsiteY11" fmla="*/ 139605 h 767955"/>
                  <a:gd name="connsiteX0" fmla="*/ 326033 w 671608"/>
                  <a:gd name="connsiteY0" fmla="*/ 148667 h 777017"/>
                  <a:gd name="connsiteX1" fmla="*/ 436078 w 671608"/>
                  <a:gd name="connsiteY1" fmla="*/ 186993 h 777017"/>
                  <a:gd name="connsiteX2" fmla="*/ 633940 w 671608"/>
                  <a:gd name="connsiteY2" fmla="*/ 28896 h 777017"/>
                  <a:gd name="connsiteX3" fmla="*/ 669098 w 671608"/>
                  <a:gd name="connsiteY3" fmla="*/ 400230 h 777017"/>
                  <a:gd name="connsiteX4" fmla="*/ 602811 w 671608"/>
                  <a:gd name="connsiteY4" fmla="*/ 773707 h 777017"/>
                  <a:gd name="connsiteX5" fmla="*/ 393065 w 671608"/>
                  <a:gd name="connsiteY5" fmla="*/ 583814 h 777017"/>
                  <a:gd name="connsiteX6" fmla="*/ 228920 w 671608"/>
                  <a:gd name="connsiteY6" fmla="*/ 585365 h 777017"/>
                  <a:gd name="connsiteX7" fmla="*/ 46144 w 671608"/>
                  <a:gd name="connsiteY7" fmla="*/ 437531 h 777017"/>
                  <a:gd name="connsiteX8" fmla="*/ 3439 w 671608"/>
                  <a:gd name="connsiteY8" fmla="*/ 194103 h 777017"/>
                  <a:gd name="connsiteX9" fmla="*/ 113336 w 671608"/>
                  <a:gd name="connsiteY9" fmla="*/ 12234 h 777017"/>
                  <a:gd name="connsiteX10" fmla="*/ 299171 w 671608"/>
                  <a:gd name="connsiteY10" fmla="*/ 31158 h 777017"/>
                  <a:gd name="connsiteX11" fmla="*/ 326033 w 671608"/>
                  <a:gd name="connsiteY11" fmla="*/ 148667 h 777017"/>
                  <a:gd name="connsiteX0" fmla="*/ 326033 w 671608"/>
                  <a:gd name="connsiteY0" fmla="*/ 127411 h 755761"/>
                  <a:gd name="connsiteX1" fmla="*/ 436078 w 671608"/>
                  <a:gd name="connsiteY1" fmla="*/ 165737 h 755761"/>
                  <a:gd name="connsiteX2" fmla="*/ 633940 w 671608"/>
                  <a:gd name="connsiteY2" fmla="*/ 7640 h 755761"/>
                  <a:gd name="connsiteX3" fmla="*/ 669098 w 671608"/>
                  <a:gd name="connsiteY3" fmla="*/ 378974 h 755761"/>
                  <a:gd name="connsiteX4" fmla="*/ 602811 w 671608"/>
                  <a:gd name="connsiteY4" fmla="*/ 752451 h 755761"/>
                  <a:gd name="connsiteX5" fmla="*/ 393065 w 671608"/>
                  <a:gd name="connsiteY5" fmla="*/ 562558 h 755761"/>
                  <a:gd name="connsiteX6" fmla="*/ 228920 w 671608"/>
                  <a:gd name="connsiteY6" fmla="*/ 564109 h 755761"/>
                  <a:gd name="connsiteX7" fmla="*/ 46144 w 671608"/>
                  <a:gd name="connsiteY7" fmla="*/ 416275 h 755761"/>
                  <a:gd name="connsiteX8" fmla="*/ 3439 w 671608"/>
                  <a:gd name="connsiteY8" fmla="*/ 172847 h 755761"/>
                  <a:gd name="connsiteX9" fmla="*/ 234859 w 671608"/>
                  <a:gd name="connsiteY9" fmla="*/ 55553 h 755761"/>
                  <a:gd name="connsiteX10" fmla="*/ 299171 w 671608"/>
                  <a:gd name="connsiteY10" fmla="*/ 9902 h 755761"/>
                  <a:gd name="connsiteX11" fmla="*/ 326033 w 671608"/>
                  <a:gd name="connsiteY11" fmla="*/ 127411 h 755761"/>
                  <a:gd name="connsiteX0" fmla="*/ 327852 w 673427"/>
                  <a:gd name="connsiteY0" fmla="*/ 127411 h 755761"/>
                  <a:gd name="connsiteX1" fmla="*/ 437897 w 673427"/>
                  <a:gd name="connsiteY1" fmla="*/ 165737 h 755761"/>
                  <a:gd name="connsiteX2" fmla="*/ 635759 w 673427"/>
                  <a:gd name="connsiteY2" fmla="*/ 7640 h 755761"/>
                  <a:gd name="connsiteX3" fmla="*/ 670917 w 673427"/>
                  <a:gd name="connsiteY3" fmla="*/ 378974 h 755761"/>
                  <a:gd name="connsiteX4" fmla="*/ 604630 w 673427"/>
                  <a:gd name="connsiteY4" fmla="*/ 752451 h 755761"/>
                  <a:gd name="connsiteX5" fmla="*/ 394884 w 673427"/>
                  <a:gd name="connsiteY5" fmla="*/ 562558 h 755761"/>
                  <a:gd name="connsiteX6" fmla="*/ 230739 w 673427"/>
                  <a:gd name="connsiteY6" fmla="*/ 564109 h 755761"/>
                  <a:gd name="connsiteX7" fmla="*/ 47963 w 673427"/>
                  <a:gd name="connsiteY7" fmla="*/ 416275 h 755761"/>
                  <a:gd name="connsiteX8" fmla="*/ 5258 w 673427"/>
                  <a:gd name="connsiteY8" fmla="*/ 172847 h 755761"/>
                  <a:gd name="connsiteX9" fmla="*/ 141892 w 673427"/>
                  <a:gd name="connsiteY9" fmla="*/ 62819 h 755761"/>
                  <a:gd name="connsiteX10" fmla="*/ 236678 w 673427"/>
                  <a:gd name="connsiteY10" fmla="*/ 55553 h 755761"/>
                  <a:gd name="connsiteX11" fmla="*/ 300990 w 673427"/>
                  <a:gd name="connsiteY11" fmla="*/ 9902 h 755761"/>
                  <a:gd name="connsiteX12" fmla="*/ 327852 w 673427"/>
                  <a:gd name="connsiteY12" fmla="*/ 127411 h 755761"/>
                  <a:gd name="connsiteX0" fmla="*/ 327852 w 673427"/>
                  <a:gd name="connsiteY0" fmla="*/ 149599 h 777949"/>
                  <a:gd name="connsiteX1" fmla="*/ 437897 w 673427"/>
                  <a:gd name="connsiteY1" fmla="*/ 187925 h 777949"/>
                  <a:gd name="connsiteX2" fmla="*/ 635759 w 673427"/>
                  <a:gd name="connsiteY2" fmla="*/ 29828 h 777949"/>
                  <a:gd name="connsiteX3" fmla="*/ 670917 w 673427"/>
                  <a:gd name="connsiteY3" fmla="*/ 401162 h 777949"/>
                  <a:gd name="connsiteX4" fmla="*/ 604630 w 673427"/>
                  <a:gd name="connsiteY4" fmla="*/ 774639 h 777949"/>
                  <a:gd name="connsiteX5" fmla="*/ 394884 w 673427"/>
                  <a:gd name="connsiteY5" fmla="*/ 584746 h 777949"/>
                  <a:gd name="connsiteX6" fmla="*/ 230739 w 673427"/>
                  <a:gd name="connsiteY6" fmla="*/ 586297 h 777949"/>
                  <a:gd name="connsiteX7" fmla="*/ 47963 w 673427"/>
                  <a:gd name="connsiteY7" fmla="*/ 438463 h 777949"/>
                  <a:gd name="connsiteX8" fmla="*/ 5258 w 673427"/>
                  <a:gd name="connsiteY8" fmla="*/ 195035 h 777949"/>
                  <a:gd name="connsiteX9" fmla="*/ 193724 w 673427"/>
                  <a:gd name="connsiteY9" fmla="*/ 2786 h 777949"/>
                  <a:gd name="connsiteX10" fmla="*/ 236678 w 673427"/>
                  <a:gd name="connsiteY10" fmla="*/ 77741 h 777949"/>
                  <a:gd name="connsiteX11" fmla="*/ 300990 w 673427"/>
                  <a:gd name="connsiteY11" fmla="*/ 32090 h 777949"/>
                  <a:gd name="connsiteX12" fmla="*/ 327852 w 673427"/>
                  <a:gd name="connsiteY12" fmla="*/ 149599 h 777949"/>
                  <a:gd name="connsiteX0" fmla="*/ 325341 w 670916"/>
                  <a:gd name="connsiteY0" fmla="*/ 146869 h 775219"/>
                  <a:gd name="connsiteX1" fmla="*/ 435386 w 670916"/>
                  <a:gd name="connsiteY1" fmla="*/ 185195 h 775219"/>
                  <a:gd name="connsiteX2" fmla="*/ 633248 w 670916"/>
                  <a:gd name="connsiteY2" fmla="*/ 27098 h 775219"/>
                  <a:gd name="connsiteX3" fmla="*/ 668406 w 670916"/>
                  <a:gd name="connsiteY3" fmla="*/ 398432 h 775219"/>
                  <a:gd name="connsiteX4" fmla="*/ 602119 w 670916"/>
                  <a:gd name="connsiteY4" fmla="*/ 771909 h 775219"/>
                  <a:gd name="connsiteX5" fmla="*/ 392373 w 670916"/>
                  <a:gd name="connsiteY5" fmla="*/ 582016 h 775219"/>
                  <a:gd name="connsiteX6" fmla="*/ 228228 w 670916"/>
                  <a:gd name="connsiteY6" fmla="*/ 583567 h 775219"/>
                  <a:gd name="connsiteX7" fmla="*/ 45452 w 670916"/>
                  <a:gd name="connsiteY7" fmla="*/ 435733 h 775219"/>
                  <a:gd name="connsiteX8" fmla="*/ 2747 w 670916"/>
                  <a:gd name="connsiteY8" fmla="*/ 192305 h 775219"/>
                  <a:gd name="connsiteX9" fmla="*/ 101396 w 670916"/>
                  <a:gd name="connsiteY9" fmla="*/ 65090 h 775219"/>
                  <a:gd name="connsiteX10" fmla="*/ 191213 w 670916"/>
                  <a:gd name="connsiteY10" fmla="*/ 56 h 775219"/>
                  <a:gd name="connsiteX11" fmla="*/ 234167 w 670916"/>
                  <a:gd name="connsiteY11" fmla="*/ 75011 h 775219"/>
                  <a:gd name="connsiteX12" fmla="*/ 298479 w 670916"/>
                  <a:gd name="connsiteY12" fmla="*/ 29360 h 775219"/>
                  <a:gd name="connsiteX13" fmla="*/ 325341 w 670916"/>
                  <a:gd name="connsiteY13" fmla="*/ 146869 h 775219"/>
                  <a:gd name="connsiteX0" fmla="*/ 325341 w 670916"/>
                  <a:gd name="connsiteY0" fmla="*/ 146841 h 775191"/>
                  <a:gd name="connsiteX1" fmla="*/ 435386 w 670916"/>
                  <a:gd name="connsiteY1" fmla="*/ 185167 h 775191"/>
                  <a:gd name="connsiteX2" fmla="*/ 633248 w 670916"/>
                  <a:gd name="connsiteY2" fmla="*/ 27070 h 775191"/>
                  <a:gd name="connsiteX3" fmla="*/ 668406 w 670916"/>
                  <a:gd name="connsiteY3" fmla="*/ 398404 h 775191"/>
                  <a:gd name="connsiteX4" fmla="*/ 602119 w 670916"/>
                  <a:gd name="connsiteY4" fmla="*/ 771881 h 775191"/>
                  <a:gd name="connsiteX5" fmla="*/ 392373 w 670916"/>
                  <a:gd name="connsiteY5" fmla="*/ 581988 h 775191"/>
                  <a:gd name="connsiteX6" fmla="*/ 228228 w 670916"/>
                  <a:gd name="connsiteY6" fmla="*/ 583539 h 775191"/>
                  <a:gd name="connsiteX7" fmla="*/ 45452 w 670916"/>
                  <a:gd name="connsiteY7" fmla="*/ 435705 h 775191"/>
                  <a:gd name="connsiteX8" fmla="*/ 2747 w 670916"/>
                  <a:gd name="connsiteY8" fmla="*/ 192277 h 775191"/>
                  <a:gd name="connsiteX9" fmla="*/ 155390 w 670916"/>
                  <a:gd name="connsiteY9" fmla="*/ 99093 h 775191"/>
                  <a:gd name="connsiteX10" fmla="*/ 191213 w 670916"/>
                  <a:gd name="connsiteY10" fmla="*/ 28 h 775191"/>
                  <a:gd name="connsiteX11" fmla="*/ 234167 w 670916"/>
                  <a:gd name="connsiteY11" fmla="*/ 74983 h 775191"/>
                  <a:gd name="connsiteX12" fmla="*/ 298479 w 670916"/>
                  <a:gd name="connsiteY12" fmla="*/ 29332 h 775191"/>
                  <a:gd name="connsiteX13" fmla="*/ 325341 w 670916"/>
                  <a:gd name="connsiteY13" fmla="*/ 146841 h 775191"/>
                  <a:gd name="connsiteX0" fmla="*/ 323714 w 669289"/>
                  <a:gd name="connsiteY0" fmla="*/ 146837 h 775187"/>
                  <a:gd name="connsiteX1" fmla="*/ 433759 w 669289"/>
                  <a:gd name="connsiteY1" fmla="*/ 185163 h 775187"/>
                  <a:gd name="connsiteX2" fmla="*/ 631621 w 669289"/>
                  <a:gd name="connsiteY2" fmla="*/ 27066 h 775187"/>
                  <a:gd name="connsiteX3" fmla="*/ 666779 w 669289"/>
                  <a:gd name="connsiteY3" fmla="*/ 398400 h 775187"/>
                  <a:gd name="connsiteX4" fmla="*/ 600492 w 669289"/>
                  <a:gd name="connsiteY4" fmla="*/ 771877 h 775187"/>
                  <a:gd name="connsiteX5" fmla="*/ 390746 w 669289"/>
                  <a:gd name="connsiteY5" fmla="*/ 581984 h 775187"/>
                  <a:gd name="connsiteX6" fmla="*/ 226601 w 669289"/>
                  <a:gd name="connsiteY6" fmla="*/ 583535 h 775187"/>
                  <a:gd name="connsiteX7" fmla="*/ 43825 w 669289"/>
                  <a:gd name="connsiteY7" fmla="*/ 435701 h 775187"/>
                  <a:gd name="connsiteX8" fmla="*/ 1120 w 669289"/>
                  <a:gd name="connsiteY8" fmla="*/ 192273 h 775187"/>
                  <a:gd name="connsiteX9" fmla="*/ 72541 w 669289"/>
                  <a:gd name="connsiteY9" fmla="*/ 119989 h 775187"/>
                  <a:gd name="connsiteX10" fmla="*/ 153763 w 669289"/>
                  <a:gd name="connsiteY10" fmla="*/ 99089 h 775187"/>
                  <a:gd name="connsiteX11" fmla="*/ 189586 w 669289"/>
                  <a:gd name="connsiteY11" fmla="*/ 24 h 775187"/>
                  <a:gd name="connsiteX12" fmla="*/ 232540 w 669289"/>
                  <a:gd name="connsiteY12" fmla="*/ 74979 h 775187"/>
                  <a:gd name="connsiteX13" fmla="*/ 296852 w 669289"/>
                  <a:gd name="connsiteY13" fmla="*/ 29328 h 775187"/>
                  <a:gd name="connsiteX14" fmla="*/ 323714 w 669289"/>
                  <a:gd name="connsiteY14" fmla="*/ 146837 h 775187"/>
                  <a:gd name="connsiteX0" fmla="*/ 323712 w 669287"/>
                  <a:gd name="connsiteY0" fmla="*/ 173370 h 801720"/>
                  <a:gd name="connsiteX1" fmla="*/ 433757 w 669287"/>
                  <a:gd name="connsiteY1" fmla="*/ 211696 h 801720"/>
                  <a:gd name="connsiteX2" fmla="*/ 631619 w 669287"/>
                  <a:gd name="connsiteY2" fmla="*/ 53599 h 801720"/>
                  <a:gd name="connsiteX3" fmla="*/ 666777 w 669287"/>
                  <a:gd name="connsiteY3" fmla="*/ 424933 h 801720"/>
                  <a:gd name="connsiteX4" fmla="*/ 600490 w 669287"/>
                  <a:gd name="connsiteY4" fmla="*/ 798410 h 801720"/>
                  <a:gd name="connsiteX5" fmla="*/ 390744 w 669287"/>
                  <a:gd name="connsiteY5" fmla="*/ 608517 h 801720"/>
                  <a:gd name="connsiteX6" fmla="*/ 226599 w 669287"/>
                  <a:gd name="connsiteY6" fmla="*/ 610068 h 801720"/>
                  <a:gd name="connsiteX7" fmla="*/ 43823 w 669287"/>
                  <a:gd name="connsiteY7" fmla="*/ 462234 h 801720"/>
                  <a:gd name="connsiteX8" fmla="*/ 1118 w 669287"/>
                  <a:gd name="connsiteY8" fmla="*/ 218806 h 801720"/>
                  <a:gd name="connsiteX9" fmla="*/ 90758 w 669287"/>
                  <a:gd name="connsiteY9" fmla="*/ 1064 h 801720"/>
                  <a:gd name="connsiteX10" fmla="*/ 153761 w 669287"/>
                  <a:gd name="connsiteY10" fmla="*/ 125622 h 801720"/>
                  <a:gd name="connsiteX11" fmla="*/ 189584 w 669287"/>
                  <a:gd name="connsiteY11" fmla="*/ 26557 h 801720"/>
                  <a:gd name="connsiteX12" fmla="*/ 232538 w 669287"/>
                  <a:gd name="connsiteY12" fmla="*/ 101512 h 801720"/>
                  <a:gd name="connsiteX13" fmla="*/ 296850 w 669287"/>
                  <a:gd name="connsiteY13" fmla="*/ 55861 h 801720"/>
                  <a:gd name="connsiteX14" fmla="*/ 323712 w 669287"/>
                  <a:gd name="connsiteY14" fmla="*/ 173370 h 801720"/>
                  <a:gd name="connsiteX0" fmla="*/ 323526 w 669101"/>
                  <a:gd name="connsiteY0" fmla="*/ 173370 h 801720"/>
                  <a:gd name="connsiteX1" fmla="*/ 433571 w 669101"/>
                  <a:gd name="connsiteY1" fmla="*/ 211696 h 801720"/>
                  <a:gd name="connsiteX2" fmla="*/ 631433 w 669101"/>
                  <a:gd name="connsiteY2" fmla="*/ 53599 h 801720"/>
                  <a:gd name="connsiteX3" fmla="*/ 666591 w 669101"/>
                  <a:gd name="connsiteY3" fmla="*/ 424933 h 801720"/>
                  <a:gd name="connsiteX4" fmla="*/ 600304 w 669101"/>
                  <a:gd name="connsiteY4" fmla="*/ 798410 h 801720"/>
                  <a:gd name="connsiteX5" fmla="*/ 390558 w 669101"/>
                  <a:gd name="connsiteY5" fmla="*/ 608517 h 801720"/>
                  <a:gd name="connsiteX6" fmla="*/ 226413 w 669101"/>
                  <a:gd name="connsiteY6" fmla="*/ 610068 h 801720"/>
                  <a:gd name="connsiteX7" fmla="*/ 47136 w 669101"/>
                  <a:gd name="connsiteY7" fmla="*/ 425395 h 801720"/>
                  <a:gd name="connsiteX8" fmla="*/ 932 w 669101"/>
                  <a:gd name="connsiteY8" fmla="*/ 218806 h 801720"/>
                  <a:gd name="connsiteX9" fmla="*/ 90572 w 669101"/>
                  <a:gd name="connsiteY9" fmla="*/ 1064 h 801720"/>
                  <a:gd name="connsiteX10" fmla="*/ 153575 w 669101"/>
                  <a:gd name="connsiteY10" fmla="*/ 125622 h 801720"/>
                  <a:gd name="connsiteX11" fmla="*/ 189398 w 669101"/>
                  <a:gd name="connsiteY11" fmla="*/ 26557 h 801720"/>
                  <a:gd name="connsiteX12" fmla="*/ 232352 w 669101"/>
                  <a:gd name="connsiteY12" fmla="*/ 101512 h 801720"/>
                  <a:gd name="connsiteX13" fmla="*/ 296664 w 669101"/>
                  <a:gd name="connsiteY13" fmla="*/ 55861 h 801720"/>
                  <a:gd name="connsiteX14" fmla="*/ 323526 w 669101"/>
                  <a:gd name="connsiteY14" fmla="*/ 173370 h 801720"/>
                  <a:gd name="connsiteX0" fmla="*/ 323077 w 668652"/>
                  <a:gd name="connsiteY0" fmla="*/ 173370 h 801720"/>
                  <a:gd name="connsiteX1" fmla="*/ 433122 w 668652"/>
                  <a:gd name="connsiteY1" fmla="*/ 211696 h 801720"/>
                  <a:gd name="connsiteX2" fmla="*/ 630984 w 668652"/>
                  <a:gd name="connsiteY2" fmla="*/ 53599 h 801720"/>
                  <a:gd name="connsiteX3" fmla="*/ 666142 w 668652"/>
                  <a:gd name="connsiteY3" fmla="*/ 424933 h 801720"/>
                  <a:gd name="connsiteX4" fmla="*/ 599855 w 668652"/>
                  <a:gd name="connsiteY4" fmla="*/ 798410 h 801720"/>
                  <a:gd name="connsiteX5" fmla="*/ 390109 w 668652"/>
                  <a:gd name="connsiteY5" fmla="*/ 608517 h 801720"/>
                  <a:gd name="connsiteX6" fmla="*/ 225964 w 668652"/>
                  <a:gd name="connsiteY6" fmla="*/ 610068 h 801720"/>
                  <a:gd name="connsiteX7" fmla="*/ 114632 w 668652"/>
                  <a:gd name="connsiteY7" fmla="*/ 530880 h 801720"/>
                  <a:gd name="connsiteX8" fmla="*/ 46687 w 668652"/>
                  <a:gd name="connsiteY8" fmla="*/ 425395 h 801720"/>
                  <a:gd name="connsiteX9" fmla="*/ 483 w 668652"/>
                  <a:gd name="connsiteY9" fmla="*/ 218806 h 801720"/>
                  <a:gd name="connsiteX10" fmla="*/ 90123 w 668652"/>
                  <a:gd name="connsiteY10" fmla="*/ 1064 h 801720"/>
                  <a:gd name="connsiteX11" fmla="*/ 153126 w 668652"/>
                  <a:gd name="connsiteY11" fmla="*/ 125622 h 801720"/>
                  <a:gd name="connsiteX12" fmla="*/ 188949 w 668652"/>
                  <a:gd name="connsiteY12" fmla="*/ 26557 h 801720"/>
                  <a:gd name="connsiteX13" fmla="*/ 231903 w 668652"/>
                  <a:gd name="connsiteY13" fmla="*/ 101512 h 801720"/>
                  <a:gd name="connsiteX14" fmla="*/ 296215 w 668652"/>
                  <a:gd name="connsiteY14" fmla="*/ 55861 h 801720"/>
                  <a:gd name="connsiteX15" fmla="*/ 323077 w 668652"/>
                  <a:gd name="connsiteY15" fmla="*/ 173370 h 801720"/>
                  <a:gd name="connsiteX0" fmla="*/ 323135 w 668710"/>
                  <a:gd name="connsiteY0" fmla="*/ 173370 h 801720"/>
                  <a:gd name="connsiteX1" fmla="*/ 433180 w 668710"/>
                  <a:gd name="connsiteY1" fmla="*/ 211696 h 801720"/>
                  <a:gd name="connsiteX2" fmla="*/ 631042 w 668710"/>
                  <a:gd name="connsiteY2" fmla="*/ 53599 h 801720"/>
                  <a:gd name="connsiteX3" fmla="*/ 666200 w 668710"/>
                  <a:gd name="connsiteY3" fmla="*/ 424933 h 801720"/>
                  <a:gd name="connsiteX4" fmla="*/ 599913 w 668710"/>
                  <a:gd name="connsiteY4" fmla="*/ 798410 h 801720"/>
                  <a:gd name="connsiteX5" fmla="*/ 390167 w 668710"/>
                  <a:gd name="connsiteY5" fmla="*/ 608517 h 801720"/>
                  <a:gd name="connsiteX6" fmla="*/ 226022 w 668710"/>
                  <a:gd name="connsiteY6" fmla="*/ 610068 h 801720"/>
                  <a:gd name="connsiteX7" fmla="*/ 139294 w 668710"/>
                  <a:gd name="connsiteY7" fmla="*/ 503590 h 801720"/>
                  <a:gd name="connsiteX8" fmla="*/ 46745 w 668710"/>
                  <a:gd name="connsiteY8" fmla="*/ 425395 h 801720"/>
                  <a:gd name="connsiteX9" fmla="*/ 541 w 668710"/>
                  <a:gd name="connsiteY9" fmla="*/ 218806 h 801720"/>
                  <a:gd name="connsiteX10" fmla="*/ 90181 w 668710"/>
                  <a:gd name="connsiteY10" fmla="*/ 1064 h 801720"/>
                  <a:gd name="connsiteX11" fmla="*/ 153184 w 668710"/>
                  <a:gd name="connsiteY11" fmla="*/ 125622 h 801720"/>
                  <a:gd name="connsiteX12" fmla="*/ 189007 w 668710"/>
                  <a:gd name="connsiteY12" fmla="*/ 26557 h 801720"/>
                  <a:gd name="connsiteX13" fmla="*/ 231961 w 668710"/>
                  <a:gd name="connsiteY13" fmla="*/ 101512 h 801720"/>
                  <a:gd name="connsiteX14" fmla="*/ 296273 w 668710"/>
                  <a:gd name="connsiteY14" fmla="*/ 55861 h 801720"/>
                  <a:gd name="connsiteX15" fmla="*/ 323135 w 668710"/>
                  <a:gd name="connsiteY15" fmla="*/ 173370 h 801720"/>
                  <a:gd name="connsiteX0" fmla="*/ 323006 w 668581"/>
                  <a:gd name="connsiteY0" fmla="*/ 173370 h 801720"/>
                  <a:gd name="connsiteX1" fmla="*/ 433051 w 668581"/>
                  <a:gd name="connsiteY1" fmla="*/ 211696 h 801720"/>
                  <a:gd name="connsiteX2" fmla="*/ 630913 w 668581"/>
                  <a:gd name="connsiteY2" fmla="*/ 53599 h 801720"/>
                  <a:gd name="connsiteX3" fmla="*/ 666071 w 668581"/>
                  <a:gd name="connsiteY3" fmla="*/ 424933 h 801720"/>
                  <a:gd name="connsiteX4" fmla="*/ 599784 w 668581"/>
                  <a:gd name="connsiteY4" fmla="*/ 798410 h 801720"/>
                  <a:gd name="connsiteX5" fmla="*/ 390038 w 668581"/>
                  <a:gd name="connsiteY5" fmla="*/ 608517 h 801720"/>
                  <a:gd name="connsiteX6" fmla="*/ 225893 w 668581"/>
                  <a:gd name="connsiteY6" fmla="*/ 610068 h 801720"/>
                  <a:gd name="connsiteX7" fmla="*/ 77297 w 668581"/>
                  <a:gd name="connsiteY7" fmla="*/ 552451 h 801720"/>
                  <a:gd name="connsiteX8" fmla="*/ 46616 w 668581"/>
                  <a:gd name="connsiteY8" fmla="*/ 425395 h 801720"/>
                  <a:gd name="connsiteX9" fmla="*/ 412 w 668581"/>
                  <a:gd name="connsiteY9" fmla="*/ 218806 h 801720"/>
                  <a:gd name="connsiteX10" fmla="*/ 90052 w 668581"/>
                  <a:gd name="connsiteY10" fmla="*/ 1064 h 801720"/>
                  <a:gd name="connsiteX11" fmla="*/ 153055 w 668581"/>
                  <a:gd name="connsiteY11" fmla="*/ 125622 h 801720"/>
                  <a:gd name="connsiteX12" fmla="*/ 188878 w 668581"/>
                  <a:gd name="connsiteY12" fmla="*/ 26557 h 801720"/>
                  <a:gd name="connsiteX13" fmla="*/ 231832 w 668581"/>
                  <a:gd name="connsiteY13" fmla="*/ 101512 h 801720"/>
                  <a:gd name="connsiteX14" fmla="*/ 296144 w 668581"/>
                  <a:gd name="connsiteY14" fmla="*/ 55861 h 801720"/>
                  <a:gd name="connsiteX15" fmla="*/ 323006 w 668581"/>
                  <a:gd name="connsiteY15" fmla="*/ 173370 h 801720"/>
                  <a:gd name="connsiteX0" fmla="*/ 323118 w 668693"/>
                  <a:gd name="connsiteY0" fmla="*/ 173370 h 801720"/>
                  <a:gd name="connsiteX1" fmla="*/ 433163 w 668693"/>
                  <a:gd name="connsiteY1" fmla="*/ 211696 h 801720"/>
                  <a:gd name="connsiteX2" fmla="*/ 631025 w 668693"/>
                  <a:gd name="connsiteY2" fmla="*/ 53599 h 801720"/>
                  <a:gd name="connsiteX3" fmla="*/ 666183 w 668693"/>
                  <a:gd name="connsiteY3" fmla="*/ 424933 h 801720"/>
                  <a:gd name="connsiteX4" fmla="*/ 599896 w 668693"/>
                  <a:gd name="connsiteY4" fmla="*/ 798410 h 801720"/>
                  <a:gd name="connsiteX5" fmla="*/ 390150 w 668693"/>
                  <a:gd name="connsiteY5" fmla="*/ 608517 h 801720"/>
                  <a:gd name="connsiteX6" fmla="*/ 226005 w 668693"/>
                  <a:gd name="connsiteY6" fmla="*/ 610068 h 801720"/>
                  <a:gd name="connsiteX7" fmla="*/ 132584 w 668693"/>
                  <a:gd name="connsiteY7" fmla="*/ 481350 h 801720"/>
                  <a:gd name="connsiteX8" fmla="*/ 46728 w 668693"/>
                  <a:gd name="connsiteY8" fmla="*/ 425395 h 801720"/>
                  <a:gd name="connsiteX9" fmla="*/ 524 w 668693"/>
                  <a:gd name="connsiteY9" fmla="*/ 218806 h 801720"/>
                  <a:gd name="connsiteX10" fmla="*/ 90164 w 668693"/>
                  <a:gd name="connsiteY10" fmla="*/ 1064 h 801720"/>
                  <a:gd name="connsiteX11" fmla="*/ 153167 w 668693"/>
                  <a:gd name="connsiteY11" fmla="*/ 125622 h 801720"/>
                  <a:gd name="connsiteX12" fmla="*/ 188990 w 668693"/>
                  <a:gd name="connsiteY12" fmla="*/ 26557 h 801720"/>
                  <a:gd name="connsiteX13" fmla="*/ 231944 w 668693"/>
                  <a:gd name="connsiteY13" fmla="*/ 101512 h 801720"/>
                  <a:gd name="connsiteX14" fmla="*/ 296256 w 668693"/>
                  <a:gd name="connsiteY14" fmla="*/ 55861 h 801720"/>
                  <a:gd name="connsiteX15" fmla="*/ 323118 w 668693"/>
                  <a:gd name="connsiteY15" fmla="*/ 173370 h 801720"/>
                  <a:gd name="connsiteX0" fmla="*/ 323118 w 668693"/>
                  <a:gd name="connsiteY0" fmla="*/ 173370 h 802028"/>
                  <a:gd name="connsiteX1" fmla="*/ 433163 w 668693"/>
                  <a:gd name="connsiteY1" fmla="*/ 211696 h 802028"/>
                  <a:gd name="connsiteX2" fmla="*/ 631025 w 668693"/>
                  <a:gd name="connsiteY2" fmla="*/ 53599 h 802028"/>
                  <a:gd name="connsiteX3" fmla="*/ 666183 w 668693"/>
                  <a:gd name="connsiteY3" fmla="*/ 424933 h 802028"/>
                  <a:gd name="connsiteX4" fmla="*/ 599896 w 668693"/>
                  <a:gd name="connsiteY4" fmla="*/ 798410 h 802028"/>
                  <a:gd name="connsiteX5" fmla="*/ 390150 w 668693"/>
                  <a:gd name="connsiteY5" fmla="*/ 608517 h 802028"/>
                  <a:gd name="connsiteX6" fmla="*/ 214527 w 668693"/>
                  <a:gd name="connsiteY6" fmla="*/ 499208 h 802028"/>
                  <a:gd name="connsiteX7" fmla="*/ 132584 w 668693"/>
                  <a:gd name="connsiteY7" fmla="*/ 481350 h 802028"/>
                  <a:gd name="connsiteX8" fmla="*/ 46728 w 668693"/>
                  <a:gd name="connsiteY8" fmla="*/ 425395 h 802028"/>
                  <a:gd name="connsiteX9" fmla="*/ 524 w 668693"/>
                  <a:gd name="connsiteY9" fmla="*/ 218806 h 802028"/>
                  <a:gd name="connsiteX10" fmla="*/ 90164 w 668693"/>
                  <a:gd name="connsiteY10" fmla="*/ 1064 h 802028"/>
                  <a:gd name="connsiteX11" fmla="*/ 153167 w 668693"/>
                  <a:gd name="connsiteY11" fmla="*/ 125622 h 802028"/>
                  <a:gd name="connsiteX12" fmla="*/ 188990 w 668693"/>
                  <a:gd name="connsiteY12" fmla="*/ 26557 h 802028"/>
                  <a:gd name="connsiteX13" fmla="*/ 231944 w 668693"/>
                  <a:gd name="connsiteY13" fmla="*/ 101512 h 802028"/>
                  <a:gd name="connsiteX14" fmla="*/ 296256 w 668693"/>
                  <a:gd name="connsiteY14" fmla="*/ 55861 h 802028"/>
                  <a:gd name="connsiteX15" fmla="*/ 323118 w 668693"/>
                  <a:gd name="connsiteY15" fmla="*/ 173370 h 802028"/>
                  <a:gd name="connsiteX0" fmla="*/ 323118 w 668693"/>
                  <a:gd name="connsiteY0" fmla="*/ 173370 h 801838"/>
                  <a:gd name="connsiteX1" fmla="*/ 433163 w 668693"/>
                  <a:gd name="connsiteY1" fmla="*/ 211696 h 801838"/>
                  <a:gd name="connsiteX2" fmla="*/ 631025 w 668693"/>
                  <a:gd name="connsiteY2" fmla="*/ 53599 h 801838"/>
                  <a:gd name="connsiteX3" fmla="*/ 666183 w 668693"/>
                  <a:gd name="connsiteY3" fmla="*/ 424933 h 801838"/>
                  <a:gd name="connsiteX4" fmla="*/ 599896 w 668693"/>
                  <a:gd name="connsiteY4" fmla="*/ 798410 h 801838"/>
                  <a:gd name="connsiteX5" fmla="*/ 390150 w 668693"/>
                  <a:gd name="connsiteY5" fmla="*/ 608517 h 801838"/>
                  <a:gd name="connsiteX6" fmla="*/ 318291 w 668693"/>
                  <a:gd name="connsiteY6" fmla="*/ 565357 h 801838"/>
                  <a:gd name="connsiteX7" fmla="*/ 214527 w 668693"/>
                  <a:gd name="connsiteY7" fmla="*/ 499208 h 801838"/>
                  <a:gd name="connsiteX8" fmla="*/ 132584 w 668693"/>
                  <a:gd name="connsiteY8" fmla="*/ 481350 h 801838"/>
                  <a:gd name="connsiteX9" fmla="*/ 46728 w 668693"/>
                  <a:gd name="connsiteY9" fmla="*/ 425395 h 801838"/>
                  <a:gd name="connsiteX10" fmla="*/ 524 w 668693"/>
                  <a:gd name="connsiteY10" fmla="*/ 218806 h 801838"/>
                  <a:gd name="connsiteX11" fmla="*/ 90164 w 668693"/>
                  <a:gd name="connsiteY11" fmla="*/ 1064 h 801838"/>
                  <a:gd name="connsiteX12" fmla="*/ 153167 w 668693"/>
                  <a:gd name="connsiteY12" fmla="*/ 125622 h 801838"/>
                  <a:gd name="connsiteX13" fmla="*/ 188990 w 668693"/>
                  <a:gd name="connsiteY13" fmla="*/ 26557 h 801838"/>
                  <a:gd name="connsiteX14" fmla="*/ 231944 w 668693"/>
                  <a:gd name="connsiteY14" fmla="*/ 101512 h 801838"/>
                  <a:gd name="connsiteX15" fmla="*/ 296256 w 668693"/>
                  <a:gd name="connsiteY15" fmla="*/ 55861 h 801838"/>
                  <a:gd name="connsiteX16" fmla="*/ 323118 w 668693"/>
                  <a:gd name="connsiteY16" fmla="*/ 173370 h 801838"/>
                  <a:gd name="connsiteX0" fmla="*/ 323118 w 668693"/>
                  <a:gd name="connsiteY0" fmla="*/ 173370 h 801676"/>
                  <a:gd name="connsiteX1" fmla="*/ 433163 w 668693"/>
                  <a:gd name="connsiteY1" fmla="*/ 211696 h 801676"/>
                  <a:gd name="connsiteX2" fmla="*/ 631025 w 668693"/>
                  <a:gd name="connsiteY2" fmla="*/ 53599 h 801676"/>
                  <a:gd name="connsiteX3" fmla="*/ 666183 w 668693"/>
                  <a:gd name="connsiteY3" fmla="*/ 424933 h 801676"/>
                  <a:gd name="connsiteX4" fmla="*/ 599896 w 668693"/>
                  <a:gd name="connsiteY4" fmla="*/ 798410 h 801676"/>
                  <a:gd name="connsiteX5" fmla="*/ 390150 w 668693"/>
                  <a:gd name="connsiteY5" fmla="*/ 608517 h 801676"/>
                  <a:gd name="connsiteX6" fmla="*/ 263988 w 668693"/>
                  <a:gd name="connsiteY6" fmla="*/ 627246 h 801676"/>
                  <a:gd name="connsiteX7" fmla="*/ 214527 w 668693"/>
                  <a:gd name="connsiteY7" fmla="*/ 499208 h 801676"/>
                  <a:gd name="connsiteX8" fmla="*/ 132584 w 668693"/>
                  <a:gd name="connsiteY8" fmla="*/ 481350 h 801676"/>
                  <a:gd name="connsiteX9" fmla="*/ 46728 w 668693"/>
                  <a:gd name="connsiteY9" fmla="*/ 425395 h 801676"/>
                  <a:gd name="connsiteX10" fmla="*/ 524 w 668693"/>
                  <a:gd name="connsiteY10" fmla="*/ 218806 h 801676"/>
                  <a:gd name="connsiteX11" fmla="*/ 90164 w 668693"/>
                  <a:gd name="connsiteY11" fmla="*/ 1064 h 801676"/>
                  <a:gd name="connsiteX12" fmla="*/ 153167 w 668693"/>
                  <a:gd name="connsiteY12" fmla="*/ 125622 h 801676"/>
                  <a:gd name="connsiteX13" fmla="*/ 188990 w 668693"/>
                  <a:gd name="connsiteY13" fmla="*/ 26557 h 801676"/>
                  <a:gd name="connsiteX14" fmla="*/ 231944 w 668693"/>
                  <a:gd name="connsiteY14" fmla="*/ 101512 h 801676"/>
                  <a:gd name="connsiteX15" fmla="*/ 296256 w 668693"/>
                  <a:gd name="connsiteY15" fmla="*/ 55861 h 801676"/>
                  <a:gd name="connsiteX16" fmla="*/ 323118 w 668693"/>
                  <a:gd name="connsiteY16" fmla="*/ 173370 h 801676"/>
                  <a:gd name="connsiteX0" fmla="*/ 323118 w 668693"/>
                  <a:gd name="connsiteY0" fmla="*/ 173370 h 800645"/>
                  <a:gd name="connsiteX1" fmla="*/ 433163 w 668693"/>
                  <a:gd name="connsiteY1" fmla="*/ 211696 h 800645"/>
                  <a:gd name="connsiteX2" fmla="*/ 631025 w 668693"/>
                  <a:gd name="connsiteY2" fmla="*/ 53599 h 800645"/>
                  <a:gd name="connsiteX3" fmla="*/ 666183 w 668693"/>
                  <a:gd name="connsiteY3" fmla="*/ 424933 h 800645"/>
                  <a:gd name="connsiteX4" fmla="*/ 599896 w 668693"/>
                  <a:gd name="connsiteY4" fmla="*/ 798410 h 800645"/>
                  <a:gd name="connsiteX5" fmla="*/ 342283 w 668693"/>
                  <a:gd name="connsiteY5" fmla="*/ 510012 h 800645"/>
                  <a:gd name="connsiteX6" fmla="*/ 263988 w 668693"/>
                  <a:gd name="connsiteY6" fmla="*/ 627246 h 800645"/>
                  <a:gd name="connsiteX7" fmla="*/ 214527 w 668693"/>
                  <a:gd name="connsiteY7" fmla="*/ 499208 h 800645"/>
                  <a:gd name="connsiteX8" fmla="*/ 132584 w 668693"/>
                  <a:gd name="connsiteY8" fmla="*/ 481350 h 800645"/>
                  <a:gd name="connsiteX9" fmla="*/ 46728 w 668693"/>
                  <a:gd name="connsiteY9" fmla="*/ 425395 h 800645"/>
                  <a:gd name="connsiteX10" fmla="*/ 524 w 668693"/>
                  <a:gd name="connsiteY10" fmla="*/ 218806 h 800645"/>
                  <a:gd name="connsiteX11" fmla="*/ 90164 w 668693"/>
                  <a:gd name="connsiteY11" fmla="*/ 1064 h 800645"/>
                  <a:gd name="connsiteX12" fmla="*/ 153167 w 668693"/>
                  <a:gd name="connsiteY12" fmla="*/ 125622 h 800645"/>
                  <a:gd name="connsiteX13" fmla="*/ 188990 w 668693"/>
                  <a:gd name="connsiteY13" fmla="*/ 26557 h 800645"/>
                  <a:gd name="connsiteX14" fmla="*/ 231944 w 668693"/>
                  <a:gd name="connsiteY14" fmla="*/ 101512 h 800645"/>
                  <a:gd name="connsiteX15" fmla="*/ 296256 w 668693"/>
                  <a:gd name="connsiteY15" fmla="*/ 55861 h 800645"/>
                  <a:gd name="connsiteX16" fmla="*/ 323118 w 668693"/>
                  <a:gd name="connsiteY16" fmla="*/ 173370 h 80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8693" h="800645" extrusionOk="0">
                    <a:moveTo>
                      <a:pt x="323118" y="173370"/>
                    </a:moveTo>
                    <a:cubicBezTo>
                      <a:pt x="345936" y="199342"/>
                      <a:pt x="381845" y="231658"/>
                      <a:pt x="433163" y="211696"/>
                    </a:cubicBezTo>
                    <a:cubicBezTo>
                      <a:pt x="484481" y="191734"/>
                      <a:pt x="580813" y="6510"/>
                      <a:pt x="631025" y="53599"/>
                    </a:cubicBezTo>
                    <a:cubicBezTo>
                      <a:pt x="681237" y="100688"/>
                      <a:pt x="649848" y="334289"/>
                      <a:pt x="666183" y="424933"/>
                    </a:cubicBezTo>
                    <a:cubicBezTo>
                      <a:pt x="682518" y="515577"/>
                      <a:pt x="614341" y="767946"/>
                      <a:pt x="599896" y="798410"/>
                    </a:cubicBezTo>
                    <a:cubicBezTo>
                      <a:pt x="585451" y="828874"/>
                      <a:pt x="398268" y="538539"/>
                      <a:pt x="342283" y="510012"/>
                    </a:cubicBezTo>
                    <a:cubicBezTo>
                      <a:pt x="286298" y="481485"/>
                      <a:pt x="293258" y="645464"/>
                      <a:pt x="263988" y="627246"/>
                    </a:cubicBezTo>
                    <a:cubicBezTo>
                      <a:pt x="234718" y="609028"/>
                      <a:pt x="245478" y="513209"/>
                      <a:pt x="214527" y="499208"/>
                    </a:cubicBezTo>
                    <a:cubicBezTo>
                      <a:pt x="183576" y="485207"/>
                      <a:pt x="162463" y="512129"/>
                      <a:pt x="132584" y="481350"/>
                    </a:cubicBezTo>
                    <a:cubicBezTo>
                      <a:pt x="102705" y="450571"/>
                      <a:pt x="68738" y="469152"/>
                      <a:pt x="46728" y="425395"/>
                    </a:cubicBezTo>
                    <a:cubicBezTo>
                      <a:pt x="24718" y="381638"/>
                      <a:pt x="-4262" y="271425"/>
                      <a:pt x="524" y="218806"/>
                    </a:cubicBezTo>
                    <a:cubicBezTo>
                      <a:pt x="5310" y="166187"/>
                      <a:pt x="64724" y="16595"/>
                      <a:pt x="90164" y="1064"/>
                    </a:cubicBezTo>
                    <a:cubicBezTo>
                      <a:pt x="115604" y="-14467"/>
                      <a:pt x="133660" y="145616"/>
                      <a:pt x="153167" y="125622"/>
                    </a:cubicBezTo>
                    <a:cubicBezTo>
                      <a:pt x="172674" y="105628"/>
                      <a:pt x="166862" y="24904"/>
                      <a:pt x="188990" y="26557"/>
                    </a:cubicBezTo>
                    <a:cubicBezTo>
                      <a:pt x="211118" y="28210"/>
                      <a:pt x="214066" y="96628"/>
                      <a:pt x="231944" y="101512"/>
                    </a:cubicBezTo>
                    <a:cubicBezTo>
                      <a:pt x="249822" y="106396"/>
                      <a:pt x="260807" y="33122"/>
                      <a:pt x="296256" y="55861"/>
                    </a:cubicBezTo>
                    <a:cubicBezTo>
                      <a:pt x="331705" y="78600"/>
                      <a:pt x="300300" y="147398"/>
                      <a:pt x="323118" y="17337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  <a:alpha val="29411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84;p1">
                <a:extLst>
                  <a:ext uri="{FF2B5EF4-FFF2-40B4-BE49-F238E27FC236}">
                    <a16:creationId xmlns:a16="http://schemas.microsoft.com/office/drawing/2014/main" id="{8099C836-F163-2FD6-910B-BEAF4DED1906}"/>
                  </a:ext>
                </a:extLst>
              </p:cNvPr>
              <p:cNvSpPr txBox="1"/>
              <p:nvPr/>
            </p:nvSpPr>
            <p:spPr>
              <a:xfrm rot="1193710">
                <a:off x="7112214" y="1153169"/>
                <a:ext cx="838924" cy="223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Urban infrastructure layer</a:t>
                </a:r>
                <a:endParaRPr lang="en-GB" sz="900" dirty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8" name="Google Shape;184;p1">
                <a:extLst>
                  <a:ext uri="{FF2B5EF4-FFF2-40B4-BE49-F238E27FC236}">
                    <a16:creationId xmlns:a16="http://schemas.microsoft.com/office/drawing/2014/main" id="{093521AE-DD31-9714-E362-134FF4F1C63C}"/>
                  </a:ext>
                </a:extLst>
              </p:cNvPr>
              <p:cNvSpPr txBox="1"/>
              <p:nvPr/>
            </p:nvSpPr>
            <p:spPr>
              <a:xfrm rot="1648527">
                <a:off x="7076165" y="2660110"/>
                <a:ext cx="551959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Economic layer</a:t>
                </a:r>
                <a:endParaRPr lang="en-GB" sz="900" dirty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9" name="Google Shape;184;p1">
                <a:extLst>
                  <a:ext uri="{FF2B5EF4-FFF2-40B4-BE49-F238E27FC236}">
                    <a16:creationId xmlns:a16="http://schemas.microsoft.com/office/drawing/2014/main" id="{9965F72A-4DD9-0967-79C8-0E6CF6E3CBE9}"/>
                  </a:ext>
                </a:extLst>
              </p:cNvPr>
              <p:cNvSpPr txBox="1"/>
              <p:nvPr/>
            </p:nvSpPr>
            <p:spPr>
              <a:xfrm>
                <a:off x="5615902" y="1317593"/>
                <a:ext cx="447887" cy="223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Medium 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" name="Google Shape;193;p2">
                <a:extLst>
                  <a:ext uri="{FF2B5EF4-FFF2-40B4-BE49-F238E27FC236}">
                    <a16:creationId xmlns:a16="http://schemas.microsoft.com/office/drawing/2014/main" id="{BE2C551D-9B79-452B-947C-B90FDDC8ABF9}"/>
                  </a:ext>
                </a:extLst>
              </p:cNvPr>
              <p:cNvSpPr/>
              <p:nvPr/>
            </p:nvSpPr>
            <p:spPr>
              <a:xfrm rot="4697343">
                <a:off x="5881153" y="1588794"/>
                <a:ext cx="223013" cy="341922"/>
              </a:xfrm>
              <a:custGeom>
                <a:avLst/>
                <a:gdLst>
                  <a:gd name="connsiteX0" fmla="*/ 583913 w 758945"/>
                  <a:gd name="connsiteY0" fmla="*/ 16438 h 894325"/>
                  <a:gd name="connsiteX1" fmla="*/ 755363 w 758945"/>
                  <a:gd name="connsiteY1" fmla="*/ 149788 h 894325"/>
                  <a:gd name="connsiteX2" fmla="*/ 650588 w 758945"/>
                  <a:gd name="connsiteY2" fmla="*/ 826063 h 894325"/>
                  <a:gd name="connsiteX3" fmla="*/ 117188 w 758945"/>
                  <a:gd name="connsiteY3" fmla="*/ 835588 h 894325"/>
                  <a:gd name="connsiteX4" fmla="*/ 2888 w 758945"/>
                  <a:gd name="connsiteY4" fmla="*/ 511738 h 894325"/>
                  <a:gd name="connsiteX5" fmla="*/ 281451 w 758945"/>
                  <a:gd name="connsiteY5" fmla="*/ 58525 h 894325"/>
                  <a:gd name="connsiteX6" fmla="*/ 583913 w 758945"/>
                  <a:gd name="connsiteY6" fmla="*/ 16438 h 894325"/>
                  <a:gd name="connsiteX0" fmla="*/ 504074 w 679106"/>
                  <a:gd name="connsiteY0" fmla="*/ 8507 h 895145"/>
                  <a:gd name="connsiteX1" fmla="*/ 675524 w 679106"/>
                  <a:gd name="connsiteY1" fmla="*/ 141857 h 895145"/>
                  <a:gd name="connsiteX2" fmla="*/ 570749 w 679106"/>
                  <a:gd name="connsiteY2" fmla="*/ 818132 h 895145"/>
                  <a:gd name="connsiteX3" fmla="*/ 37349 w 679106"/>
                  <a:gd name="connsiteY3" fmla="*/ 827657 h 895145"/>
                  <a:gd name="connsiteX4" fmla="*/ 51406 w 679106"/>
                  <a:gd name="connsiteY4" fmla="*/ 350237 h 895145"/>
                  <a:gd name="connsiteX5" fmla="*/ 201612 w 679106"/>
                  <a:gd name="connsiteY5" fmla="*/ 50594 h 895145"/>
                  <a:gd name="connsiteX6" fmla="*/ 504074 w 679106"/>
                  <a:gd name="connsiteY6" fmla="*/ 8507 h 895145"/>
                  <a:gd name="connsiteX0" fmla="*/ 455625 w 629415"/>
                  <a:gd name="connsiteY0" fmla="*/ 8507 h 860709"/>
                  <a:gd name="connsiteX1" fmla="*/ 627075 w 629415"/>
                  <a:gd name="connsiteY1" fmla="*/ 141857 h 860709"/>
                  <a:gd name="connsiteX2" fmla="*/ 522300 w 629415"/>
                  <a:gd name="connsiteY2" fmla="*/ 818132 h 860709"/>
                  <a:gd name="connsiteX3" fmla="*/ 96309 w 629415"/>
                  <a:gd name="connsiteY3" fmla="*/ 742578 h 860709"/>
                  <a:gd name="connsiteX4" fmla="*/ 2957 w 629415"/>
                  <a:gd name="connsiteY4" fmla="*/ 350237 h 860709"/>
                  <a:gd name="connsiteX5" fmla="*/ 153163 w 629415"/>
                  <a:gd name="connsiteY5" fmla="*/ 50594 h 860709"/>
                  <a:gd name="connsiteX6" fmla="*/ 455625 w 629415"/>
                  <a:gd name="connsiteY6" fmla="*/ 8507 h 860709"/>
                  <a:gd name="connsiteX0" fmla="*/ 454402 w 627206"/>
                  <a:gd name="connsiteY0" fmla="*/ 8507 h 863370"/>
                  <a:gd name="connsiteX1" fmla="*/ 625852 w 627206"/>
                  <a:gd name="connsiteY1" fmla="*/ 141857 h 863370"/>
                  <a:gd name="connsiteX2" fmla="*/ 366570 w 627206"/>
                  <a:gd name="connsiteY2" fmla="*/ 821402 h 863370"/>
                  <a:gd name="connsiteX3" fmla="*/ 95086 w 627206"/>
                  <a:gd name="connsiteY3" fmla="*/ 742578 h 863370"/>
                  <a:gd name="connsiteX4" fmla="*/ 1734 w 627206"/>
                  <a:gd name="connsiteY4" fmla="*/ 350237 h 863370"/>
                  <a:gd name="connsiteX5" fmla="*/ 151940 w 627206"/>
                  <a:gd name="connsiteY5" fmla="*/ 50594 h 863370"/>
                  <a:gd name="connsiteX6" fmla="*/ 454402 w 627206"/>
                  <a:gd name="connsiteY6" fmla="*/ 8507 h 863370"/>
                  <a:gd name="connsiteX0" fmla="*/ 454402 w 544803"/>
                  <a:gd name="connsiteY0" fmla="*/ 32930 h 863724"/>
                  <a:gd name="connsiteX1" fmla="*/ 541615 w 544803"/>
                  <a:gd name="connsiteY1" fmla="*/ 496013 h 863724"/>
                  <a:gd name="connsiteX2" fmla="*/ 366570 w 544803"/>
                  <a:gd name="connsiteY2" fmla="*/ 845825 h 863724"/>
                  <a:gd name="connsiteX3" fmla="*/ 95086 w 544803"/>
                  <a:gd name="connsiteY3" fmla="*/ 767001 h 863724"/>
                  <a:gd name="connsiteX4" fmla="*/ 1734 w 544803"/>
                  <a:gd name="connsiteY4" fmla="*/ 374660 h 863724"/>
                  <a:gd name="connsiteX5" fmla="*/ 151940 w 544803"/>
                  <a:gd name="connsiteY5" fmla="*/ 75017 h 863724"/>
                  <a:gd name="connsiteX6" fmla="*/ 454402 w 544803"/>
                  <a:gd name="connsiteY6" fmla="*/ 32930 h 863724"/>
                  <a:gd name="connsiteX0" fmla="*/ 448111 w 544163"/>
                  <a:gd name="connsiteY0" fmla="*/ 65138 h 813402"/>
                  <a:gd name="connsiteX1" fmla="*/ 541615 w 544163"/>
                  <a:gd name="connsiteY1" fmla="*/ 445691 h 813402"/>
                  <a:gd name="connsiteX2" fmla="*/ 366570 w 544163"/>
                  <a:gd name="connsiteY2" fmla="*/ 795503 h 813402"/>
                  <a:gd name="connsiteX3" fmla="*/ 95086 w 544163"/>
                  <a:gd name="connsiteY3" fmla="*/ 716679 h 813402"/>
                  <a:gd name="connsiteX4" fmla="*/ 1734 w 544163"/>
                  <a:gd name="connsiteY4" fmla="*/ 324338 h 813402"/>
                  <a:gd name="connsiteX5" fmla="*/ 151940 w 544163"/>
                  <a:gd name="connsiteY5" fmla="*/ 24695 h 813402"/>
                  <a:gd name="connsiteX6" fmla="*/ 448111 w 544163"/>
                  <a:gd name="connsiteY6" fmla="*/ 65138 h 813402"/>
                  <a:gd name="connsiteX0" fmla="*/ 448111 w 544163"/>
                  <a:gd name="connsiteY0" fmla="*/ 65138 h 813402"/>
                  <a:gd name="connsiteX1" fmla="*/ 541615 w 544163"/>
                  <a:gd name="connsiteY1" fmla="*/ 445691 h 813402"/>
                  <a:gd name="connsiteX2" fmla="*/ 366570 w 544163"/>
                  <a:gd name="connsiteY2" fmla="*/ 795503 h 813402"/>
                  <a:gd name="connsiteX3" fmla="*/ 95086 w 544163"/>
                  <a:gd name="connsiteY3" fmla="*/ 716679 h 813402"/>
                  <a:gd name="connsiteX4" fmla="*/ 1734 w 544163"/>
                  <a:gd name="connsiteY4" fmla="*/ 324338 h 813402"/>
                  <a:gd name="connsiteX5" fmla="*/ 151940 w 544163"/>
                  <a:gd name="connsiteY5" fmla="*/ 24695 h 813402"/>
                  <a:gd name="connsiteX6" fmla="*/ 448111 w 544163"/>
                  <a:gd name="connsiteY6" fmla="*/ 65138 h 813402"/>
                  <a:gd name="connsiteX0" fmla="*/ 448111 w 544163"/>
                  <a:gd name="connsiteY0" fmla="*/ 54518 h 802782"/>
                  <a:gd name="connsiteX1" fmla="*/ 541615 w 544163"/>
                  <a:gd name="connsiteY1" fmla="*/ 435071 h 802782"/>
                  <a:gd name="connsiteX2" fmla="*/ 366570 w 544163"/>
                  <a:gd name="connsiteY2" fmla="*/ 784883 h 802782"/>
                  <a:gd name="connsiteX3" fmla="*/ 95086 w 544163"/>
                  <a:gd name="connsiteY3" fmla="*/ 706059 h 802782"/>
                  <a:gd name="connsiteX4" fmla="*/ 1734 w 544163"/>
                  <a:gd name="connsiteY4" fmla="*/ 313718 h 802782"/>
                  <a:gd name="connsiteX5" fmla="*/ 151940 w 544163"/>
                  <a:gd name="connsiteY5" fmla="*/ 14075 h 802782"/>
                  <a:gd name="connsiteX6" fmla="*/ 448111 w 544163"/>
                  <a:gd name="connsiteY6" fmla="*/ 54518 h 802782"/>
                  <a:gd name="connsiteX0" fmla="*/ 448111 w 544163"/>
                  <a:gd name="connsiteY0" fmla="*/ 54518 h 802782"/>
                  <a:gd name="connsiteX1" fmla="*/ 541615 w 544163"/>
                  <a:gd name="connsiteY1" fmla="*/ 435071 h 802782"/>
                  <a:gd name="connsiteX2" fmla="*/ 366570 w 544163"/>
                  <a:gd name="connsiteY2" fmla="*/ 784883 h 802782"/>
                  <a:gd name="connsiteX3" fmla="*/ 95086 w 544163"/>
                  <a:gd name="connsiteY3" fmla="*/ 706059 h 802782"/>
                  <a:gd name="connsiteX4" fmla="*/ 1734 w 544163"/>
                  <a:gd name="connsiteY4" fmla="*/ 313718 h 802782"/>
                  <a:gd name="connsiteX5" fmla="*/ 151940 w 544163"/>
                  <a:gd name="connsiteY5" fmla="*/ 14075 h 802782"/>
                  <a:gd name="connsiteX6" fmla="*/ 448111 w 544163"/>
                  <a:gd name="connsiteY6" fmla="*/ 54518 h 802782"/>
                  <a:gd name="connsiteX0" fmla="*/ 448111 w 544163"/>
                  <a:gd name="connsiteY0" fmla="*/ 41831 h 790095"/>
                  <a:gd name="connsiteX1" fmla="*/ 541615 w 544163"/>
                  <a:gd name="connsiteY1" fmla="*/ 422384 h 790095"/>
                  <a:gd name="connsiteX2" fmla="*/ 366570 w 544163"/>
                  <a:gd name="connsiteY2" fmla="*/ 772196 h 790095"/>
                  <a:gd name="connsiteX3" fmla="*/ 95086 w 544163"/>
                  <a:gd name="connsiteY3" fmla="*/ 693372 h 790095"/>
                  <a:gd name="connsiteX4" fmla="*/ 1734 w 544163"/>
                  <a:gd name="connsiteY4" fmla="*/ 301031 h 790095"/>
                  <a:gd name="connsiteX5" fmla="*/ 151940 w 544163"/>
                  <a:gd name="connsiteY5" fmla="*/ 1388 h 790095"/>
                  <a:gd name="connsiteX6" fmla="*/ 448111 w 544163"/>
                  <a:gd name="connsiteY6" fmla="*/ 41831 h 790095"/>
                  <a:gd name="connsiteX0" fmla="*/ 448111 w 544163"/>
                  <a:gd name="connsiteY0" fmla="*/ 41831 h 790095"/>
                  <a:gd name="connsiteX1" fmla="*/ 541615 w 544163"/>
                  <a:gd name="connsiteY1" fmla="*/ 422384 h 790095"/>
                  <a:gd name="connsiteX2" fmla="*/ 366570 w 544163"/>
                  <a:gd name="connsiteY2" fmla="*/ 772196 h 790095"/>
                  <a:gd name="connsiteX3" fmla="*/ 95086 w 544163"/>
                  <a:gd name="connsiteY3" fmla="*/ 693372 h 790095"/>
                  <a:gd name="connsiteX4" fmla="*/ 1734 w 544163"/>
                  <a:gd name="connsiteY4" fmla="*/ 301031 h 790095"/>
                  <a:gd name="connsiteX5" fmla="*/ 151940 w 544163"/>
                  <a:gd name="connsiteY5" fmla="*/ 1388 h 790095"/>
                  <a:gd name="connsiteX6" fmla="*/ 448111 w 544163"/>
                  <a:gd name="connsiteY6" fmla="*/ 41831 h 790095"/>
                  <a:gd name="connsiteX0" fmla="*/ 448111 w 544163"/>
                  <a:gd name="connsiteY0" fmla="*/ 41831 h 790095"/>
                  <a:gd name="connsiteX1" fmla="*/ 541615 w 544163"/>
                  <a:gd name="connsiteY1" fmla="*/ 422384 h 790095"/>
                  <a:gd name="connsiteX2" fmla="*/ 366570 w 544163"/>
                  <a:gd name="connsiteY2" fmla="*/ 772196 h 790095"/>
                  <a:gd name="connsiteX3" fmla="*/ 95086 w 544163"/>
                  <a:gd name="connsiteY3" fmla="*/ 693372 h 790095"/>
                  <a:gd name="connsiteX4" fmla="*/ 1734 w 544163"/>
                  <a:gd name="connsiteY4" fmla="*/ 301031 h 790095"/>
                  <a:gd name="connsiteX5" fmla="*/ 151940 w 544163"/>
                  <a:gd name="connsiteY5" fmla="*/ 1388 h 790095"/>
                  <a:gd name="connsiteX6" fmla="*/ 448111 w 544163"/>
                  <a:gd name="connsiteY6" fmla="*/ 41831 h 790095"/>
                  <a:gd name="connsiteX0" fmla="*/ 446377 w 542429"/>
                  <a:gd name="connsiteY0" fmla="*/ 41831 h 790095"/>
                  <a:gd name="connsiteX1" fmla="*/ 539881 w 542429"/>
                  <a:gd name="connsiteY1" fmla="*/ 422384 h 790095"/>
                  <a:gd name="connsiteX2" fmla="*/ 364836 w 542429"/>
                  <a:gd name="connsiteY2" fmla="*/ 772196 h 790095"/>
                  <a:gd name="connsiteX3" fmla="*/ 93352 w 542429"/>
                  <a:gd name="connsiteY3" fmla="*/ 693372 h 790095"/>
                  <a:gd name="connsiteX4" fmla="*/ 0 w 542429"/>
                  <a:gd name="connsiteY4" fmla="*/ 301031 h 790095"/>
                  <a:gd name="connsiteX5" fmla="*/ 150206 w 542429"/>
                  <a:gd name="connsiteY5" fmla="*/ 1388 h 790095"/>
                  <a:gd name="connsiteX6" fmla="*/ 446377 w 542429"/>
                  <a:gd name="connsiteY6" fmla="*/ 41831 h 790095"/>
                  <a:gd name="connsiteX0" fmla="*/ 454206 w 550258"/>
                  <a:gd name="connsiteY0" fmla="*/ 41831 h 785126"/>
                  <a:gd name="connsiteX1" fmla="*/ 547710 w 550258"/>
                  <a:gd name="connsiteY1" fmla="*/ 422384 h 785126"/>
                  <a:gd name="connsiteX2" fmla="*/ 372665 w 550258"/>
                  <a:gd name="connsiteY2" fmla="*/ 772196 h 785126"/>
                  <a:gd name="connsiteX3" fmla="*/ 101181 w 550258"/>
                  <a:gd name="connsiteY3" fmla="*/ 693372 h 785126"/>
                  <a:gd name="connsiteX4" fmla="*/ 7829 w 550258"/>
                  <a:gd name="connsiteY4" fmla="*/ 301031 h 785126"/>
                  <a:gd name="connsiteX5" fmla="*/ 158035 w 550258"/>
                  <a:gd name="connsiteY5" fmla="*/ 1388 h 785126"/>
                  <a:gd name="connsiteX6" fmla="*/ 454206 w 550258"/>
                  <a:gd name="connsiteY6" fmla="*/ 41831 h 785126"/>
                  <a:gd name="connsiteX0" fmla="*/ 454206 w 550258"/>
                  <a:gd name="connsiteY0" fmla="*/ 41831 h 785126"/>
                  <a:gd name="connsiteX1" fmla="*/ 547710 w 550258"/>
                  <a:gd name="connsiteY1" fmla="*/ 422384 h 785126"/>
                  <a:gd name="connsiteX2" fmla="*/ 372665 w 550258"/>
                  <a:gd name="connsiteY2" fmla="*/ 772196 h 785126"/>
                  <a:gd name="connsiteX3" fmla="*/ 101181 w 550258"/>
                  <a:gd name="connsiteY3" fmla="*/ 693372 h 785126"/>
                  <a:gd name="connsiteX4" fmla="*/ 7829 w 550258"/>
                  <a:gd name="connsiteY4" fmla="*/ 301031 h 785126"/>
                  <a:gd name="connsiteX5" fmla="*/ 158035 w 550258"/>
                  <a:gd name="connsiteY5" fmla="*/ 1388 h 785126"/>
                  <a:gd name="connsiteX6" fmla="*/ 454206 w 550258"/>
                  <a:gd name="connsiteY6" fmla="*/ 41831 h 785126"/>
                  <a:gd name="connsiteX0" fmla="*/ 446377 w 542429"/>
                  <a:gd name="connsiteY0" fmla="*/ 41831 h 785126"/>
                  <a:gd name="connsiteX1" fmla="*/ 539881 w 542429"/>
                  <a:gd name="connsiteY1" fmla="*/ 422384 h 785126"/>
                  <a:gd name="connsiteX2" fmla="*/ 364836 w 542429"/>
                  <a:gd name="connsiteY2" fmla="*/ 772196 h 785126"/>
                  <a:gd name="connsiteX3" fmla="*/ 93352 w 542429"/>
                  <a:gd name="connsiteY3" fmla="*/ 693372 h 785126"/>
                  <a:gd name="connsiteX4" fmla="*/ 0 w 542429"/>
                  <a:gd name="connsiteY4" fmla="*/ 301031 h 785126"/>
                  <a:gd name="connsiteX5" fmla="*/ 150206 w 542429"/>
                  <a:gd name="connsiteY5" fmla="*/ 1388 h 785126"/>
                  <a:gd name="connsiteX6" fmla="*/ 446377 w 542429"/>
                  <a:gd name="connsiteY6" fmla="*/ 41831 h 785126"/>
                  <a:gd name="connsiteX0" fmla="*/ 446377 w 542429"/>
                  <a:gd name="connsiteY0" fmla="*/ 41831 h 785126"/>
                  <a:gd name="connsiteX1" fmla="*/ 539881 w 542429"/>
                  <a:gd name="connsiteY1" fmla="*/ 422384 h 785126"/>
                  <a:gd name="connsiteX2" fmla="*/ 364836 w 542429"/>
                  <a:gd name="connsiteY2" fmla="*/ 772196 h 785126"/>
                  <a:gd name="connsiteX3" fmla="*/ 93352 w 542429"/>
                  <a:gd name="connsiteY3" fmla="*/ 693372 h 785126"/>
                  <a:gd name="connsiteX4" fmla="*/ 0 w 542429"/>
                  <a:gd name="connsiteY4" fmla="*/ 301031 h 785126"/>
                  <a:gd name="connsiteX5" fmla="*/ 150206 w 542429"/>
                  <a:gd name="connsiteY5" fmla="*/ 1388 h 785126"/>
                  <a:gd name="connsiteX6" fmla="*/ 446377 w 542429"/>
                  <a:gd name="connsiteY6" fmla="*/ 41831 h 785126"/>
                  <a:gd name="connsiteX0" fmla="*/ 446377 w 542429"/>
                  <a:gd name="connsiteY0" fmla="*/ 41831 h 785126"/>
                  <a:gd name="connsiteX1" fmla="*/ 539881 w 542429"/>
                  <a:gd name="connsiteY1" fmla="*/ 422384 h 785126"/>
                  <a:gd name="connsiteX2" fmla="*/ 364836 w 542429"/>
                  <a:gd name="connsiteY2" fmla="*/ 772196 h 785126"/>
                  <a:gd name="connsiteX3" fmla="*/ 93352 w 542429"/>
                  <a:gd name="connsiteY3" fmla="*/ 693372 h 785126"/>
                  <a:gd name="connsiteX4" fmla="*/ 0 w 542429"/>
                  <a:gd name="connsiteY4" fmla="*/ 301031 h 785126"/>
                  <a:gd name="connsiteX5" fmla="*/ 150206 w 542429"/>
                  <a:gd name="connsiteY5" fmla="*/ 1388 h 785126"/>
                  <a:gd name="connsiteX6" fmla="*/ 446377 w 542429"/>
                  <a:gd name="connsiteY6" fmla="*/ 41831 h 78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2429" h="785126" extrusionOk="0">
                    <a:moveTo>
                      <a:pt x="446377" y="41831"/>
                    </a:moveTo>
                    <a:cubicBezTo>
                      <a:pt x="511323" y="111997"/>
                      <a:pt x="553471" y="300657"/>
                      <a:pt x="539881" y="422384"/>
                    </a:cubicBezTo>
                    <a:cubicBezTo>
                      <a:pt x="526291" y="544112"/>
                      <a:pt x="448664" y="684200"/>
                      <a:pt x="364836" y="772196"/>
                    </a:cubicBezTo>
                    <a:cubicBezTo>
                      <a:pt x="290415" y="817361"/>
                      <a:pt x="239639" y="732787"/>
                      <a:pt x="93352" y="693372"/>
                    </a:cubicBezTo>
                    <a:cubicBezTo>
                      <a:pt x="-240" y="440905"/>
                      <a:pt x="3552" y="446830"/>
                      <a:pt x="0" y="301031"/>
                    </a:cubicBezTo>
                    <a:cubicBezTo>
                      <a:pt x="55721" y="127741"/>
                      <a:pt x="60526" y="114194"/>
                      <a:pt x="150206" y="1388"/>
                    </a:cubicBezTo>
                    <a:cubicBezTo>
                      <a:pt x="258422" y="-7276"/>
                      <a:pt x="292420" y="26837"/>
                      <a:pt x="446377" y="41831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93;p2">
                <a:extLst>
                  <a:ext uri="{FF2B5EF4-FFF2-40B4-BE49-F238E27FC236}">
                    <a16:creationId xmlns:a16="http://schemas.microsoft.com/office/drawing/2014/main" id="{84564876-74CB-60B1-602C-3DFD6B3C7D95}"/>
                  </a:ext>
                </a:extLst>
              </p:cNvPr>
              <p:cNvSpPr/>
              <p:nvPr/>
            </p:nvSpPr>
            <p:spPr>
              <a:xfrm rot="4697343">
                <a:off x="6544696" y="1900507"/>
                <a:ext cx="197524" cy="204348"/>
              </a:xfrm>
              <a:custGeom>
                <a:avLst/>
                <a:gdLst>
                  <a:gd name="connsiteX0" fmla="*/ 581741 w 755568"/>
                  <a:gd name="connsiteY0" fmla="*/ 23894 h 860824"/>
                  <a:gd name="connsiteX1" fmla="*/ 753191 w 755568"/>
                  <a:gd name="connsiteY1" fmla="*/ 157244 h 860824"/>
                  <a:gd name="connsiteX2" fmla="*/ 648416 w 755568"/>
                  <a:gd name="connsiteY2" fmla="*/ 833519 h 860824"/>
                  <a:gd name="connsiteX3" fmla="*/ 217935 w 755568"/>
                  <a:gd name="connsiteY3" fmla="*/ 708111 h 860824"/>
                  <a:gd name="connsiteX4" fmla="*/ 716 w 755568"/>
                  <a:gd name="connsiteY4" fmla="*/ 519194 h 860824"/>
                  <a:gd name="connsiteX5" fmla="*/ 181691 w 755568"/>
                  <a:gd name="connsiteY5" fmla="*/ 52469 h 860824"/>
                  <a:gd name="connsiteX6" fmla="*/ 581741 w 755568"/>
                  <a:gd name="connsiteY6" fmla="*/ 23894 h 860824"/>
                  <a:gd name="connsiteX0" fmla="*/ 437061 w 610888"/>
                  <a:gd name="connsiteY0" fmla="*/ 13989 h 853871"/>
                  <a:gd name="connsiteX1" fmla="*/ 608511 w 610888"/>
                  <a:gd name="connsiteY1" fmla="*/ 147339 h 853871"/>
                  <a:gd name="connsiteX2" fmla="*/ 503736 w 610888"/>
                  <a:gd name="connsiteY2" fmla="*/ 823614 h 853871"/>
                  <a:gd name="connsiteX3" fmla="*/ 73255 w 610888"/>
                  <a:gd name="connsiteY3" fmla="*/ 698206 h 853871"/>
                  <a:gd name="connsiteX4" fmla="*/ 10132 w 610888"/>
                  <a:gd name="connsiteY4" fmla="*/ 355033 h 853871"/>
                  <a:gd name="connsiteX5" fmla="*/ 37011 w 610888"/>
                  <a:gd name="connsiteY5" fmla="*/ 42564 h 853871"/>
                  <a:gd name="connsiteX6" fmla="*/ 437061 w 610888"/>
                  <a:gd name="connsiteY6" fmla="*/ 13989 h 853871"/>
                  <a:gd name="connsiteX0" fmla="*/ 437061 w 610888"/>
                  <a:gd name="connsiteY0" fmla="*/ 13989 h 853871"/>
                  <a:gd name="connsiteX1" fmla="*/ 608511 w 610888"/>
                  <a:gd name="connsiteY1" fmla="*/ 147339 h 853871"/>
                  <a:gd name="connsiteX2" fmla="*/ 503736 w 610888"/>
                  <a:gd name="connsiteY2" fmla="*/ 823614 h 853871"/>
                  <a:gd name="connsiteX3" fmla="*/ 73255 w 610888"/>
                  <a:gd name="connsiteY3" fmla="*/ 698206 h 853871"/>
                  <a:gd name="connsiteX4" fmla="*/ 10132 w 610888"/>
                  <a:gd name="connsiteY4" fmla="*/ 355033 h 853871"/>
                  <a:gd name="connsiteX5" fmla="*/ 37011 w 610888"/>
                  <a:gd name="connsiteY5" fmla="*/ 42564 h 853871"/>
                  <a:gd name="connsiteX6" fmla="*/ 437061 w 610888"/>
                  <a:gd name="connsiteY6" fmla="*/ 13989 h 853871"/>
                  <a:gd name="connsiteX0" fmla="*/ 445160 w 618987"/>
                  <a:gd name="connsiteY0" fmla="*/ 1123 h 841005"/>
                  <a:gd name="connsiteX1" fmla="*/ 616610 w 618987"/>
                  <a:gd name="connsiteY1" fmla="*/ 134473 h 841005"/>
                  <a:gd name="connsiteX2" fmla="*/ 511835 w 618987"/>
                  <a:gd name="connsiteY2" fmla="*/ 810748 h 841005"/>
                  <a:gd name="connsiteX3" fmla="*/ 81354 w 618987"/>
                  <a:gd name="connsiteY3" fmla="*/ 685340 h 841005"/>
                  <a:gd name="connsiteX4" fmla="*/ 18231 w 618987"/>
                  <a:gd name="connsiteY4" fmla="*/ 342167 h 841005"/>
                  <a:gd name="connsiteX5" fmla="*/ 33112 w 618987"/>
                  <a:gd name="connsiteY5" fmla="*/ 161699 h 841005"/>
                  <a:gd name="connsiteX6" fmla="*/ 445160 w 618987"/>
                  <a:gd name="connsiteY6" fmla="*/ 1123 h 841005"/>
                  <a:gd name="connsiteX0" fmla="*/ 444482 w 618309"/>
                  <a:gd name="connsiteY0" fmla="*/ 1123 h 845177"/>
                  <a:gd name="connsiteX1" fmla="*/ 615932 w 618309"/>
                  <a:gd name="connsiteY1" fmla="*/ 134473 h 845177"/>
                  <a:gd name="connsiteX2" fmla="*/ 511157 w 618309"/>
                  <a:gd name="connsiteY2" fmla="*/ 810748 h 845177"/>
                  <a:gd name="connsiteX3" fmla="*/ 80676 w 618309"/>
                  <a:gd name="connsiteY3" fmla="*/ 685340 h 845177"/>
                  <a:gd name="connsiteX4" fmla="*/ 32434 w 618309"/>
                  <a:gd name="connsiteY4" fmla="*/ 161699 h 845177"/>
                  <a:gd name="connsiteX5" fmla="*/ 444482 w 618309"/>
                  <a:gd name="connsiteY5" fmla="*/ 1123 h 845177"/>
                  <a:gd name="connsiteX0" fmla="*/ 444482 w 618309"/>
                  <a:gd name="connsiteY0" fmla="*/ 1123 h 845177"/>
                  <a:gd name="connsiteX1" fmla="*/ 615932 w 618309"/>
                  <a:gd name="connsiteY1" fmla="*/ 134473 h 845177"/>
                  <a:gd name="connsiteX2" fmla="*/ 511157 w 618309"/>
                  <a:gd name="connsiteY2" fmla="*/ 810748 h 845177"/>
                  <a:gd name="connsiteX3" fmla="*/ 80676 w 618309"/>
                  <a:gd name="connsiteY3" fmla="*/ 685340 h 845177"/>
                  <a:gd name="connsiteX4" fmla="*/ 32434 w 618309"/>
                  <a:gd name="connsiteY4" fmla="*/ 161699 h 845177"/>
                  <a:gd name="connsiteX5" fmla="*/ 444482 w 618309"/>
                  <a:gd name="connsiteY5" fmla="*/ 1123 h 845177"/>
                  <a:gd name="connsiteX0" fmla="*/ 444482 w 618309"/>
                  <a:gd name="connsiteY0" fmla="*/ 1123 h 845177"/>
                  <a:gd name="connsiteX1" fmla="*/ 615932 w 618309"/>
                  <a:gd name="connsiteY1" fmla="*/ 134473 h 845177"/>
                  <a:gd name="connsiteX2" fmla="*/ 511157 w 618309"/>
                  <a:gd name="connsiteY2" fmla="*/ 810748 h 845177"/>
                  <a:gd name="connsiteX3" fmla="*/ 80676 w 618309"/>
                  <a:gd name="connsiteY3" fmla="*/ 685340 h 845177"/>
                  <a:gd name="connsiteX4" fmla="*/ 32434 w 618309"/>
                  <a:gd name="connsiteY4" fmla="*/ 161699 h 845177"/>
                  <a:gd name="connsiteX5" fmla="*/ 444482 w 618309"/>
                  <a:gd name="connsiteY5" fmla="*/ 1123 h 845177"/>
                  <a:gd name="connsiteX0" fmla="*/ 444482 w 538631"/>
                  <a:gd name="connsiteY0" fmla="*/ -1 h 844053"/>
                  <a:gd name="connsiteX1" fmla="*/ 511157 w 538631"/>
                  <a:gd name="connsiteY1" fmla="*/ 809624 h 844053"/>
                  <a:gd name="connsiteX2" fmla="*/ 80676 w 538631"/>
                  <a:gd name="connsiteY2" fmla="*/ 684216 h 844053"/>
                  <a:gd name="connsiteX3" fmla="*/ 32434 w 538631"/>
                  <a:gd name="connsiteY3" fmla="*/ 160575 h 844053"/>
                  <a:gd name="connsiteX4" fmla="*/ 444482 w 538631"/>
                  <a:gd name="connsiteY4" fmla="*/ -1 h 844053"/>
                  <a:gd name="connsiteX0" fmla="*/ 391315 w 529706"/>
                  <a:gd name="connsiteY0" fmla="*/ 69440 h 727519"/>
                  <a:gd name="connsiteX1" fmla="*/ 511157 w 529706"/>
                  <a:gd name="connsiteY1" fmla="*/ 693090 h 727519"/>
                  <a:gd name="connsiteX2" fmla="*/ 80676 w 529706"/>
                  <a:gd name="connsiteY2" fmla="*/ 567682 h 727519"/>
                  <a:gd name="connsiteX3" fmla="*/ 32434 w 529706"/>
                  <a:gd name="connsiteY3" fmla="*/ 44041 h 727519"/>
                  <a:gd name="connsiteX4" fmla="*/ 391315 w 529706"/>
                  <a:gd name="connsiteY4" fmla="*/ 69440 h 727519"/>
                  <a:gd name="connsiteX0" fmla="*/ 391315 w 529706"/>
                  <a:gd name="connsiteY0" fmla="*/ 69440 h 727519"/>
                  <a:gd name="connsiteX1" fmla="*/ 511157 w 529706"/>
                  <a:gd name="connsiteY1" fmla="*/ 693090 h 727519"/>
                  <a:gd name="connsiteX2" fmla="*/ 80676 w 529706"/>
                  <a:gd name="connsiteY2" fmla="*/ 567682 h 727519"/>
                  <a:gd name="connsiteX3" fmla="*/ 32434 w 529706"/>
                  <a:gd name="connsiteY3" fmla="*/ 44041 h 727519"/>
                  <a:gd name="connsiteX4" fmla="*/ 391315 w 529706"/>
                  <a:gd name="connsiteY4" fmla="*/ 69440 h 727519"/>
                  <a:gd name="connsiteX0" fmla="*/ 391315 w 528726"/>
                  <a:gd name="connsiteY0" fmla="*/ 69440 h 727519"/>
                  <a:gd name="connsiteX1" fmla="*/ 511157 w 528726"/>
                  <a:gd name="connsiteY1" fmla="*/ 693090 h 727519"/>
                  <a:gd name="connsiteX2" fmla="*/ 80676 w 528726"/>
                  <a:gd name="connsiteY2" fmla="*/ 567682 h 727519"/>
                  <a:gd name="connsiteX3" fmla="*/ 32434 w 528726"/>
                  <a:gd name="connsiteY3" fmla="*/ 44041 h 727519"/>
                  <a:gd name="connsiteX4" fmla="*/ 391315 w 528726"/>
                  <a:gd name="connsiteY4" fmla="*/ 69440 h 727519"/>
                  <a:gd name="connsiteX0" fmla="*/ 391315 w 429105"/>
                  <a:gd name="connsiteY0" fmla="*/ 69440 h 658754"/>
                  <a:gd name="connsiteX1" fmla="*/ 362588 w 429105"/>
                  <a:gd name="connsiteY1" fmla="*/ 598001 h 658754"/>
                  <a:gd name="connsiteX2" fmla="*/ 80676 w 429105"/>
                  <a:gd name="connsiteY2" fmla="*/ 567682 h 658754"/>
                  <a:gd name="connsiteX3" fmla="*/ 32434 w 429105"/>
                  <a:gd name="connsiteY3" fmla="*/ 44041 h 658754"/>
                  <a:gd name="connsiteX4" fmla="*/ 391315 w 429105"/>
                  <a:gd name="connsiteY4" fmla="*/ 69440 h 658754"/>
                  <a:gd name="connsiteX0" fmla="*/ 391315 w 480830"/>
                  <a:gd name="connsiteY0" fmla="*/ 69440 h 605436"/>
                  <a:gd name="connsiteX1" fmla="*/ 454435 w 480830"/>
                  <a:gd name="connsiteY1" fmla="*/ 434581 h 605436"/>
                  <a:gd name="connsiteX2" fmla="*/ 80676 w 480830"/>
                  <a:gd name="connsiteY2" fmla="*/ 567682 h 605436"/>
                  <a:gd name="connsiteX3" fmla="*/ 32434 w 480830"/>
                  <a:gd name="connsiteY3" fmla="*/ 44041 h 605436"/>
                  <a:gd name="connsiteX4" fmla="*/ 391315 w 480830"/>
                  <a:gd name="connsiteY4" fmla="*/ 69440 h 605436"/>
                  <a:gd name="connsiteX0" fmla="*/ 391315 w 454435"/>
                  <a:gd name="connsiteY0" fmla="*/ 69440 h 605436"/>
                  <a:gd name="connsiteX1" fmla="*/ 454435 w 454435"/>
                  <a:gd name="connsiteY1" fmla="*/ 434581 h 605436"/>
                  <a:gd name="connsiteX2" fmla="*/ 80676 w 454435"/>
                  <a:gd name="connsiteY2" fmla="*/ 567682 h 605436"/>
                  <a:gd name="connsiteX3" fmla="*/ 32434 w 454435"/>
                  <a:gd name="connsiteY3" fmla="*/ 44041 h 605436"/>
                  <a:gd name="connsiteX4" fmla="*/ 391315 w 454435"/>
                  <a:gd name="connsiteY4" fmla="*/ 69440 h 605436"/>
                  <a:gd name="connsiteX0" fmla="*/ 391315 w 454435"/>
                  <a:gd name="connsiteY0" fmla="*/ 69440 h 605436"/>
                  <a:gd name="connsiteX1" fmla="*/ 454435 w 454435"/>
                  <a:gd name="connsiteY1" fmla="*/ 434581 h 605436"/>
                  <a:gd name="connsiteX2" fmla="*/ 80676 w 454435"/>
                  <a:gd name="connsiteY2" fmla="*/ 567682 h 605436"/>
                  <a:gd name="connsiteX3" fmla="*/ 32434 w 454435"/>
                  <a:gd name="connsiteY3" fmla="*/ 44041 h 605436"/>
                  <a:gd name="connsiteX4" fmla="*/ 391315 w 454435"/>
                  <a:gd name="connsiteY4" fmla="*/ 69440 h 605436"/>
                  <a:gd name="connsiteX0" fmla="*/ 394598 w 457718"/>
                  <a:gd name="connsiteY0" fmla="*/ 69440 h 576880"/>
                  <a:gd name="connsiteX1" fmla="*/ 457718 w 457718"/>
                  <a:gd name="connsiteY1" fmla="*/ 434581 h 576880"/>
                  <a:gd name="connsiteX2" fmla="*/ 73945 w 457718"/>
                  <a:gd name="connsiteY2" fmla="*/ 533028 h 576880"/>
                  <a:gd name="connsiteX3" fmla="*/ 35717 w 457718"/>
                  <a:gd name="connsiteY3" fmla="*/ 44041 h 576880"/>
                  <a:gd name="connsiteX4" fmla="*/ 394598 w 457718"/>
                  <a:gd name="connsiteY4" fmla="*/ 69440 h 576880"/>
                  <a:gd name="connsiteX0" fmla="*/ 394598 w 457718"/>
                  <a:gd name="connsiteY0" fmla="*/ 69440 h 550381"/>
                  <a:gd name="connsiteX1" fmla="*/ 457718 w 457718"/>
                  <a:gd name="connsiteY1" fmla="*/ 434581 h 550381"/>
                  <a:gd name="connsiteX2" fmla="*/ 73945 w 457718"/>
                  <a:gd name="connsiteY2" fmla="*/ 533028 h 550381"/>
                  <a:gd name="connsiteX3" fmla="*/ 35717 w 457718"/>
                  <a:gd name="connsiteY3" fmla="*/ 44041 h 550381"/>
                  <a:gd name="connsiteX4" fmla="*/ 394598 w 457718"/>
                  <a:gd name="connsiteY4" fmla="*/ 69440 h 550381"/>
                  <a:gd name="connsiteX0" fmla="*/ 394598 w 457718"/>
                  <a:gd name="connsiteY0" fmla="*/ 69440 h 576965"/>
                  <a:gd name="connsiteX1" fmla="*/ 457718 w 457718"/>
                  <a:gd name="connsiteY1" fmla="*/ 434581 h 576965"/>
                  <a:gd name="connsiteX2" fmla="*/ 312790 w 457718"/>
                  <a:gd name="connsiteY2" fmla="*/ 542471 h 576965"/>
                  <a:gd name="connsiteX3" fmla="*/ 73945 w 457718"/>
                  <a:gd name="connsiteY3" fmla="*/ 533028 h 576965"/>
                  <a:gd name="connsiteX4" fmla="*/ 35717 w 457718"/>
                  <a:gd name="connsiteY4" fmla="*/ 44041 h 576965"/>
                  <a:gd name="connsiteX5" fmla="*/ 394598 w 457718"/>
                  <a:gd name="connsiteY5" fmla="*/ 69440 h 576965"/>
                  <a:gd name="connsiteX0" fmla="*/ 394598 w 457718"/>
                  <a:gd name="connsiteY0" fmla="*/ 69440 h 595285"/>
                  <a:gd name="connsiteX1" fmla="*/ 457718 w 457718"/>
                  <a:gd name="connsiteY1" fmla="*/ 434581 h 595285"/>
                  <a:gd name="connsiteX2" fmla="*/ 364655 w 457718"/>
                  <a:gd name="connsiteY2" fmla="*/ 581182 h 595285"/>
                  <a:gd name="connsiteX3" fmla="*/ 73945 w 457718"/>
                  <a:gd name="connsiteY3" fmla="*/ 533028 h 595285"/>
                  <a:gd name="connsiteX4" fmla="*/ 35717 w 457718"/>
                  <a:gd name="connsiteY4" fmla="*/ 44041 h 595285"/>
                  <a:gd name="connsiteX5" fmla="*/ 394598 w 457718"/>
                  <a:gd name="connsiteY5" fmla="*/ 69440 h 595285"/>
                  <a:gd name="connsiteX0" fmla="*/ 394598 w 457718"/>
                  <a:gd name="connsiteY0" fmla="*/ 69440 h 581181"/>
                  <a:gd name="connsiteX1" fmla="*/ 457718 w 457718"/>
                  <a:gd name="connsiteY1" fmla="*/ 434581 h 581181"/>
                  <a:gd name="connsiteX2" fmla="*/ 364655 w 457718"/>
                  <a:gd name="connsiteY2" fmla="*/ 581182 h 581181"/>
                  <a:gd name="connsiteX3" fmla="*/ 73945 w 457718"/>
                  <a:gd name="connsiteY3" fmla="*/ 533028 h 581181"/>
                  <a:gd name="connsiteX4" fmla="*/ 35717 w 457718"/>
                  <a:gd name="connsiteY4" fmla="*/ 44041 h 581181"/>
                  <a:gd name="connsiteX5" fmla="*/ 394598 w 457718"/>
                  <a:gd name="connsiteY5" fmla="*/ 69440 h 581181"/>
                  <a:gd name="connsiteX0" fmla="*/ 394598 w 457718"/>
                  <a:gd name="connsiteY0" fmla="*/ 69440 h 581181"/>
                  <a:gd name="connsiteX1" fmla="*/ 457718 w 457718"/>
                  <a:gd name="connsiteY1" fmla="*/ 434581 h 581181"/>
                  <a:gd name="connsiteX2" fmla="*/ 364655 w 457718"/>
                  <a:gd name="connsiteY2" fmla="*/ 581182 h 581181"/>
                  <a:gd name="connsiteX3" fmla="*/ 73945 w 457718"/>
                  <a:gd name="connsiteY3" fmla="*/ 533028 h 581181"/>
                  <a:gd name="connsiteX4" fmla="*/ 35717 w 457718"/>
                  <a:gd name="connsiteY4" fmla="*/ 44041 h 581181"/>
                  <a:gd name="connsiteX5" fmla="*/ 394598 w 457718"/>
                  <a:gd name="connsiteY5" fmla="*/ 69440 h 581181"/>
                  <a:gd name="connsiteX0" fmla="*/ 386318 w 449438"/>
                  <a:gd name="connsiteY0" fmla="*/ 69440 h 581181"/>
                  <a:gd name="connsiteX1" fmla="*/ 449438 w 449438"/>
                  <a:gd name="connsiteY1" fmla="*/ 434581 h 581181"/>
                  <a:gd name="connsiteX2" fmla="*/ 356375 w 449438"/>
                  <a:gd name="connsiteY2" fmla="*/ 581182 h 581181"/>
                  <a:gd name="connsiteX3" fmla="*/ 65665 w 449438"/>
                  <a:gd name="connsiteY3" fmla="*/ 533028 h 581181"/>
                  <a:gd name="connsiteX4" fmla="*/ 27437 w 449438"/>
                  <a:gd name="connsiteY4" fmla="*/ 44041 h 581181"/>
                  <a:gd name="connsiteX5" fmla="*/ 386318 w 449438"/>
                  <a:gd name="connsiteY5" fmla="*/ 69440 h 581181"/>
                  <a:gd name="connsiteX0" fmla="*/ 393649 w 456769"/>
                  <a:gd name="connsiteY0" fmla="*/ 28470 h 540211"/>
                  <a:gd name="connsiteX1" fmla="*/ 456769 w 456769"/>
                  <a:gd name="connsiteY1" fmla="*/ 393611 h 540211"/>
                  <a:gd name="connsiteX2" fmla="*/ 363706 w 456769"/>
                  <a:gd name="connsiteY2" fmla="*/ 540212 h 540211"/>
                  <a:gd name="connsiteX3" fmla="*/ 72996 w 456769"/>
                  <a:gd name="connsiteY3" fmla="*/ 492058 h 540211"/>
                  <a:gd name="connsiteX4" fmla="*/ 25254 w 456769"/>
                  <a:gd name="connsiteY4" fmla="*/ 58550 h 540211"/>
                  <a:gd name="connsiteX5" fmla="*/ 393649 w 456769"/>
                  <a:gd name="connsiteY5" fmla="*/ 28470 h 540211"/>
                  <a:gd name="connsiteX0" fmla="*/ 368870 w 431990"/>
                  <a:gd name="connsiteY0" fmla="*/ 28470 h 540211"/>
                  <a:gd name="connsiteX1" fmla="*/ 431990 w 431990"/>
                  <a:gd name="connsiteY1" fmla="*/ 393611 h 540211"/>
                  <a:gd name="connsiteX2" fmla="*/ 338927 w 431990"/>
                  <a:gd name="connsiteY2" fmla="*/ 540212 h 540211"/>
                  <a:gd name="connsiteX3" fmla="*/ 48217 w 431990"/>
                  <a:gd name="connsiteY3" fmla="*/ 492058 h 540211"/>
                  <a:gd name="connsiteX4" fmla="*/ 475 w 431990"/>
                  <a:gd name="connsiteY4" fmla="*/ 58550 h 540211"/>
                  <a:gd name="connsiteX5" fmla="*/ 368870 w 431990"/>
                  <a:gd name="connsiteY5" fmla="*/ 28470 h 54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990" h="540211" extrusionOk="0">
                    <a:moveTo>
                      <a:pt x="368870" y="28470"/>
                    </a:moveTo>
                    <a:cubicBezTo>
                      <a:pt x="406434" y="196781"/>
                      <a:pt x="378011" y="141565"/>
                      <a:pt x="431990" y="393611"/>
                    </a:cubicBezTo>
                    <a:cubicBezTo>
                      <a:pt x="418355" y="472450"/>
                      <a:pt x="402889" y="523804"/>
                      <a:pt x="338927" y="540212"/>
                    </a:cubicBezTo>
                    <a:cubicBezTo>
                      <a:pt x="187401" y="508965"/>
                      <a:pt x="239667" y="534382"/>
                      <a:pt x="48217" y="492058"/>
                    </a:cubicBezTo>
                    <a:cubicBezTo>
                      <a:pt x="1514" y="315026"/>
                      <a:pt x="-1638" y="296538"/>
                      <a:pt x="475" y="58550"/>
                    </a:cubicBezTo>
                    <a:cubicBezTo>
                      <a:pt x="61109" y="-55486"/>
                      <a:pt x="271620" y="33008"/>
                      <a:pt x="368870" y="28470"/>
                    </a:cubicBezTo>
                    <a:close/>
                  </a:path>
                </a:pathLst>
              </a:custGeom>
              <a:solidFill>
                <a:srgbClr val="00B05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93;p2">
                <a:extLst>
                  <a:ext uri="{FF2B5EF4-FFF2-40B4-BE49-F238E27FC236}">
                    <a16:creationId xmlns:a16="http://schemas.microsoft.com/office/drawing/2014/main" id="{05B8E7C8-0D7C-B5E5-EE74-35BF62317023}"/>
                  </a:ext>
                </a:extLst>
              </p:cNvPr>
              <p:cNvSpPr/>
              <p:nvPr/>
            </p:nvSpPr>
            <p:spPr>
              <a:xfrm rot="4697343">
                <a:off x="6416808" y="1953745"/>
                <a:ext cx="443468" cy="838398"/>
              </a:xfrm>
              <a:custGeom>
                <a:avLst/>
                <a:gdLst>
                  <a:gd name="connsiteX0" fmla="*/ 583913 w 758945"/>
                  <a:gd name="connsiteY0" fmla="*/ 57757 h 935644"/>
                  <a:gd name="connsiteX1" fmla="*/ 755363 w 758945"/>
                  <a:gd name="connsiteY1" fmla="*/ 191107 h 935644"/>
                  <a:gd name="connsiteX2" fmla="*/ 650588 w 758945"/>
                  <a:gd name="connsiteY2" fmla="*/ 867382 h 935644"/>
                  <a:gd name="connsiteX3" fmla="*/ 117188 w 758945"/>
                  <a:gd name="connsiteY3" fmla="*/ 876907 h 935644"/>
                  <a:gd name="connsiteX4" fmla="*/ 2888 w 758945"/>
                  <a:gd name="connsiteY4" fmla="*/ 553057 h 935644"/>
                  <a:gd name="connsiteX5" fmla="*/ 223703 w 758945"/>
                  <a:gd name="connsiteY5" fmla="*/ 37928 h 935644"/>
                  <a:gd name="connsiteX6" fmla="*/ 583913 w 758945"/>
                  <a:gd name="connsiteY6" fmla="*/ 57757 h 935644"/>
                  <a:gd name="connsiteX0" fmla="*/ 436173 w 769029"/>
                  <a:gd name="connsiteY0" fmla="*/ 738026 h 899988"/>
                  <a:gd name="connsiteX1" fmla="*/ 755363 w 769029"/>
                  <a:gd name="connsiteY1" fmla="*/ 155451 h 899988"/>
                  <a:gd name="connsiteX2" fmla="*/ 650588 w 769029"/>
                  <a:gd name="connsiteY2" fmla="*/ 831726 h 899988"/>
                  <a:gd name="connsiteX3" fmla="*/ 117188 w 769029"/>
                  <a:gd name="connsiteY3" fmla="*/ 841251 h 899988"/>
                  <a:gd name="connsiteX4" fmla="*/ 2888 w 769029"/>
                  <a:gd name="connsiteY4" fmla="*/ 517401 h 899988"/>
                  <a:gd name="connsiteX5" fmla="*/ 223703 w 769029"/>
                  <a:gd name="connsiteY5" fmla="*/ 2272 h 899988"/>
                  <a:gd name="connsiteX6" fmla="*/ 436173 w 769029"/>
                  <a:gd name="connsiteY6" fmla="*/ 738026 h 899988"/>
                  <a:gd name="connsiteX0" fmla="*/ 436173 w 811992"/>
                  <a:gd name="connsiteY0" fmla="*/ 738026 h 887348"/>
                  <a:gd name="connsiteX1" fmla="*/ 802920 w 811992"/>
                  <a:gd name="connsiteY1" fmla="*/ 343270 h 887348"/>
                  <a:gd name="connsiteX2" fmla="*/ 650588 w 811992"/>
                  <a:gd name="connsiteY2" fmla="*/ 831726 h 887348"/>
                  <a:gd name="connsiteX3" fmla="*/ 117188 w 811992"/>
                  <a:gd name="connsiteY3" fmla="*/ 841251 h 887348"/>
                  <a:gd name="connsiteX4" fmla="*/ 2888 w 811992"/>
                  <a:gd name="connsiteY4" fmla="*/ 517401 h 887348"/>
                  <a:gd name="connsiteX5" fmla="*/ 223703 w 811992"/>
                  <a:gd name="connsiteY5" fmla="*/ 2272 h 887348"/>
                  <a:gd name="connsiteX6" fmla="*/ 436173 w 811992"/>
                  <a:gd name="connsiteY6" fmla="*/ 738026 h 887348"/>
                  <a:gd name="connsiteX0" fmla="*/ 445700 w 1039446"/>
                  <a:gd name="connsiteY0" fmla="*/ 738026 h 842245"/>
                  <a:gd name="connsiteX1" fmla="*/ 812447 w 1039446"/>
                  <a:gd name="connsiteY1" fmla="*/ 343270 h 842245"/>
                  <a:gd name="connsiteX2" fmla="*/ 1006794 w 1039446"/>
                  <a:gd name="connsiteY2" fmla="*/ 609062 h 842245"/>
                  <a:gd name="connsiteX3" fmla="*/ 126715 w 1039446"/>
                  <a:gd name="connsiteY3" fmla="*/ 841251 h 842245"/>
                  <a:gd name="connsiteX4" fmla="*/ 12415 w 1039446"/>
                  <a:gd name="connsiteY4" fmla="*/ 517401 h 842245"/>
                  <a:gd name="connsiteX5" fmla="*/ 233230 w 1039446"/>
                  <a:gd name="connsiteY5" fmla="*/ 2272 h 842245"/>
                  <a:gd name="connsiteX6" fmla="*/ 445700 w 1039446"/>
                  <a:gd name="connsiteY6" fmla="*/ 738026 h 842245"/>
                  <a:gd name="connsiteX0" fmla="*/ 433371 w 1262333"/>
                  <a:gd name="connsiteY0" fmla="*/ 738026 h 2069232"/>
                  <a:gd name="connsiteX1" fmla="*/ 800118 w 1262333"/>
                  <a:gd name="connsiteY1" fmla="*/ 343270 h 2069232"/>
                  <a:gd name="connsiteX2" fmla="*/ 994465 w 1262333"/>
                  <a:gd name="connsiteY2" fmla="*/ 609062 h 2069232"/>
                  <a:gd name="connsiteX3" fmla="*/ 1214982 w 1262333"/>
                  <a:gd name="connsiteY3" fmla="*/ 2069086 h 2069232"/>
                  <a:gd name="connsiteX4" fmla="*/ 86 w 1262333"/>
                  <a:gd name="connsiteY4" fmla="*/ 517401 h 2069232"/>
                  <a:gd name="connsiteX5" fmla="*/ 220901 w 1262333"/>
                  <a:gd name="connsiteY5" fmla="*/ 2272 h 2069232"/>
                  <a:gd name="connsiteX6" fmla="*/ 433371 w 1262333"/>
                  <a:gd name="connsiteY6" fmla="*/ 738026 h 2069232"/>
                  <a:gd name="connsiteX0" fmla="*/ 327658 w 1149880"/>
                  <a:gd name="connsiteY0" fmla="*/ 745278 h 2077459"/>
                  <a:gd name="connsiteX1" fmla="*/ 694405 w 1149880"/>
                  <a:gd name="connsiteY1" fmla="*/ 350522 h 2077459"/>
                  <a:gd name="connsiteX2" fmla="*/ 888752 w 1149880"/>
                  <a:gd name="connsiteY2" fmla="*/ 616314 h 2077459"/>
                  <a:gd name="connsiteX3" fmla="*/ 1109269 w 1149880"/>
                  <a:gd name="connsiteY3" fmla="*/ 2076338 h 2077459"/>
                  <a:gd name="connsiteX4" fmla="*/ 95 w 1149880"/>
                  <a:gd name="connsiteY4" fmla="*/ 357437 h 2077459"/>
                  <a:gd name="connsiteX5" fmla="*/ 115188 w 1149880"/>
                  <a:gd name="connsiteY5" fmla="*/ 9524 h 2077459"/>
                  <a:gd name="connsiteX6" fmla="*/ 327658 w 1149880"/>
                  <a:gd name="connsiteY6" fmla="*/ 745278 h 2077459"/>
                  <a:gd name="connsiteX0" fmla="*/ 345273 w 1168608"/>
                  <a:gd name="connsiteY0" fmla="*/ 743503 h 2075460"/>
                  <a:gd name="connsiteX1" fmla="*/ 712020 w 1168608"/>
                  <a:gd name="connsiteY1" fmla="*/ 348747 h 2075460"/>
                  <a:gd name="connsiteX2" fmla="*/ 906367 w 1168608"/>
                  <a:gd name="connsiteY2" fmla="*/ 614539 h 2075460"/>
                  <a:gd name="connsiteX3" fmla="*/ 1126884 w 1168608"/>
                  <a:gd name="connsiteY3" fmla="*/ 2074563 h 2075460"/>
                  <a:gd name="connsiteX4" fmla="*/ 93 w 1168608"/>
                  <a:gd name="connsiteY4" fmla="*/ 383535 h 2075460"/>
                  <a:gd name="connsiteX5" fmla="*/ 132803 w 1168608"/>
                  <a:gd name="connsiteY5" fmla="*/ 7749 h 2075460"/>
                  <a:gd name="connsiteX6" fmla="*/ 345273 w 1168608"/>
                  <a:gd name="connsiteY6" fmla="*/ 743503 h 2075460"/>
                  <a:gd name="connsiteX0" fmla="*/ 313567 w 1134903"/>
                  <a:gd name="connsiteY0" fmla="*/ 735894 h 2067028"/>
                  <a:gd name="connsiteX1" fmla="*/ 680314 w 1134903"/>
                  <a:gd name="connsiteY1" fmla="*/ 341138 h 2067028"/>
                  <a:gd name="connsiteX2" fmla="*/ 874661 w 1134903"/>
                  <a:gd name="connsiteY2" fmla="*/ 606930 h 2067028"/>
                  <a:gd name="connsiteX3" fmla="*/ 1095178 w 1134903"/>
                  <a:gd name="connsiteY3" fmla="*/ 2066954 h 2067028"/>
                  <a:gd name="connsiteX4" fmla="*/ 97 w 1134903"/>
                  <a:gd name="connsiteY4" fmla="*/ 674405 h 2067028"/>
                  <a:gd name="connsiteX5" fmla="*/ 101097 w 1134903"/>
                  <a:gd name="connsiteY5" fmla="*/ 140 h 2067028"/>
                  <a:gd name="connsiteX6" fmla="*/ 313567 w 1134903"/>
                  <a:gd name="connsiteY6" fmla="*/ 735894 h 2067028"/>
                  <a:gd name="connsiteX0" fmla="*/ 317084 w 1124906"/>
                  <a:gd name="connsiteY0" fmla="*/ 735907 h 2072090"/>
                  <a:gd name="connsiteX1" fmla="*/ 683831 w 1124906"/>
                  <a:gd name="connsiteY1" fmla="*/ 341151 h 2072090"/>
                  <a:gd name="connsiteX2" fmla="*/ 878178 w 1124906"/>
                  <a:gd name="connsiteY2" fmla="*/ 606943 h 2072090"/>
                  <a:gd name="connsiteX3" fmla="*/ 1098695 w 1124906"/>
                  <a:gd name="connsiteY3" fmla="*/ 2066967 h 2072090"/>
                  <a:gd name="connsiteX4" fmla="*/ 226038 w 1124906"/>
                  <a:gd name="connsiteY4" fmla="*/ 1075638 h 2072090"/>
                  <a:gd name="connsiteX5" fmla="*/ 3614 w 1124906"/>
                  <a:gd name="connsiteY5" fmla="*/ 674418 h 2072090"/>
                  <a:gd name="connsiteX6" fmla="*/ 104614 w 1124906"/>
                  <a:gd name="connsiteY6" fmla="*/ 153 h 2072090"/>
                  <a:gd name="connsiteX7" fmla="*/ 317084 w 1124906"/>
                  <a:gd name="connsiteY7" fmla="*/ 735907 h 2072090"/>
                  <a:gd name="connsiteX0" fmla="*/ 317084 w 1121825"/>
                  <a:gd name="connsiteY0" fmla="*/ 735907 h 2072228"/>
                  <a:gd name="connsiteX1" fmla="*/ 683831 w 1121825"/>
                  <a:gd name="connsiteY1" fmla="*/ 341151 h 2072228"/>
                  <a:gd name="connsiteX2" fmla="*/ 878178 w 1121825"/>
                  <a:gd name="connsiteY2" fmla="*/ 606943 h 2072228"/>
                  <a:gd name="connsiteX3" fmla="*/ 1098695 w 1121825"/>
                  <a:gd name="connsiteY3" fmla="*/ 2066967 h 2072228"/>
                  <a:gd name="connsiteX4" fmla="*/ 279465 w 1121825"/>
                  <a:gd name="connsiteY4" fmla="*/ 1080901 h 2072228"/>
                  <a:gd name="connsiteX5" fmla="*/ 3614 w 1121825"/>
                  <a:gd name="connsiteY5" fmla="*/ 674418 h 2072228"/>
                  <a:gd name="connsiteX6" fmla="*/ 104614 w 1121825"/>
                  <a:gd name="connsiteY6" fmla="*/ 153 h 2072228"/>
                  <a:gd name="connsiteX7" fmla="*/ 317084 w 1121825"/>
                  <a:gd name="connsiteY7" fmla="*/ 735907 h 2072228"/>
                  <a:gd name="connsiteX0" fmla="*/ 317084 w 1115419"/>
                  <a:gd name="connsiteY0" fmla="*/ 735907 h 2076357"/>
                  <a:gd name="connsiteX1" fmla="*/ 683831 w 1115419"/>
                  <a:gd name="connsiteY1" fmla="*/ 341151 h 2076357"/>
                  <a:gd name="connsiteX2" fmla="*/ 878178 w 1115419"/>
                  <a:gd name="connsiteY2" fmla="*/ 606943 h 2076357"/>
                  <a:gd name="connsiteX3" fmla="*/ 1098695 w 1115419"/>
                  <a:gd name="connsiteY3" fmla="*/ 2066967 h 2076357"/>
                  <a:gd name="connsiteX4" fmla="*/ 395881 w 1115419"/>
                  <a:gd name="connsiteY4" fmla="*/ 1226615 h 2076357"/>
                  <a:gd name="connsiteX5" fmla="*/ 279465 w 1115419"/>
                  <a:gd name="connsiteY5" fmla="*/ 1080901 h 2076357"/>
                  <a:gd name="connsiteX6" fmla="*/ 3614 w 1115419"/>
                  <a:gd name="connsiteY6" fmla="*/ 674418 h 2076357"/>
                  <a:gd name="connsiteX7" fmla="*/ 104614 w 1115419"/>
                  <a:gd name="connsiteY7" fmla="*/ 153 h 2076357"/>
                  <a:gd name="connsiteX8" fmla="*/ 317084 w 1115419"/>
                  <a:gd name="connsiteY8" fmla="*/ 735907 h 2076357"/>
                  <a:gd name="connsiteX0" fmla="*/ 317084 w 1100325"/>
                  <a:gd name="connsiteY0" fmla="*/ 735907 h 2067067"/>
                  <a:gd name="connsiteX1" fmla="*/ 683831 w 1100325"/>
                  <a:gd name="connsiteY1" fmla="*/ 341151 h 2067067"/>
                  <a:gd name="connsiteX2" fmla="*/ 878178 w 1100325"/>
                  <a:gd name="connsiteY2" fmla="*/ 606943 h 2067067"/>
                  <a:gd name="connsiteX3" fmla="*/ 1098695 w 1100325"/>
                  <a:gd name="connsiteY3" fmla="*/ 2066967 h 2067067"/>
                  <a:gd name="connsiteX4" fmla="*/ 757484 w 1100325"/>
                  <a:gd name="connsiteY4" fmla="*/ 683900 h 2067067"/>
                  <a:gd name="connsiteX5" fmla="*/ 279465 w 1100325"/>
                  <a:gd name="connsiteY5" fmla="*/ 1080901 h 2067067"/>
                  <a:gd name="connsiteX6" fmla="*/ 3614 w 1100325"/>
                  <a:gd name="connsiteY6" fmla="*/ 674418 h 2067067"/>
                  <a:gd name="connsiteX7" fmla="*/ 104614 w 1100325"/>
                  <a:gd name="connsiteY7" fmla="*/ 153 h 2067067"/>
                  <a:gd name="connsiteX8" fmla="*/ 317084 w 1100325"/>
                  <a:gd name="connsiteY8" fmla="*/ 735907 h 2067067"/>
                  <a:gd name="connsiteX0" fmla="*/ 317084 w 1100325"/>
                  <a:gd name="connsiteY0" fmla="*/ 735907 h 2067077"/>
                  <a:gd name="connsiteX1" fmla="*/ 683831 w 1100325"/>
                  <a:gd name="connsiteY1" fmla="*/ 341151 h 2067077"/>
                  <a:gd name="connsiteX2" fmla="*/ 878178 w 1100325"/>
                  <a:gd name="connsiteY2" fmla="*/ 606943 h 2067077"/>
                  <a:gd name="connsiteX3" fmla="*/ 1098695 w 1100325"/>
                  <a:gd name="connsiteY3" fmla="*/ 2066967 h 2067077"/>
                  <a:gd name="connsiteX4" fmla="*/ 757484 w 1100325"/>
                  <a:gd name="connsiteY4" fmla="*/ 683900 h 2067077"/>
                  <a:gd name="connsiteX5" fmla="*/ 279465 w 1100325"/>
                  <a:gd name="connsiteY5" fmla="*/ 1080901 h 2067077"/>
                  <a:gd name="connsiteX6" fmla="*/ 3614 w 1100325"/>
                  <a:gd name="connsiteY6" fmla="*/ 674418 h 2067077"/>
                  <a:gd name="connsiteX7" fmla="*/ 104614 w 1100325"/>
                  <a:gd name="connsiteY7" fmla="*/ 153 h 2067077"/>
                  <a:gd name="connsiteX8" fmla="*/ 317084 w 1100325"/>
                  <a:gd name="connsiteY8" fmla="*/ 735907 h 2067077"/>
                  <a:gd name="connsiteX0" fmla="*/ 317084 w 1111912"/>
                  <a:gd name="connsiteY0" fmla="*/ 735907 h 2189967"/>
                  <a:gd name="connsiteX1" fmla="*/ 683831 w 1111912"/>
                  <a:gd name="connsiteY1" fmla="*/ 341151 h 2189967"/>
                  <a:gd name="connsiteX2" fmla="*/ 878178 w 1111912"/>
                  <a:gd name="connsiteY2" fmla="*/ 606943 h 2189967"/>
                  <a:gd name="connsiteX3" fmla="*/ 1098695 w 1111912"/>
                  <a:gd name="connsiteY3" fmla="*/ 2066967 h 2189967"/>
                  <a:gd name="connsiteX4" fmla="*/ 1051198 w 1111912"/>
                  <a:gd name="connsiteY4" fmla="*/ 1952075 h 2189967"/>
                  <a:gd name="connsiteX5" fmla="*/ 757484 w 1111912"/>
                  <a:gd name="connsiteY5" fmla="*/ 683900 h 2189967"/>
                  <a:gd name="connsiteX6" fmla="*/ 279465 w 1111912"/>
                  <a:gd name="connsiteY6" fmla="*/ 1080901 h 2189967"/>
                  <a:gd name="connsiteX7" fmla="*/ 3614 w 1111912"/>
                  <a:gd name="connsiteY7" fmla="*/ 674418 h 2189967"/>
                  <a:gd name="connsiteX8" fmla="*/ 104614 w 1111912"/>
                  <a:gd name="connsiteY8" fmla="*/ 153 h 2189967"/>
                  <a:gd name="connsiteX9" fmla="*/ 317084 w 1111912"/>
                  <a:gd name="connsiteY9" fmla="*/ 735907 h 2189967"/>
                  <a:gd name="connsiteX0" fmla="*/ 317084 w 1175680"/>
                  <a:gd name="connsiteY0" fmla="*/ 735907 h 2137628"/>
                  <a:gd name="connsiteX1" fmla="*/ 683831 w 1175680"/>
                  <a:gd name="connsiteY1" fmla="*/ 341151 h 2137628"/>
                  <a:gd name="connsiteX2" fmla="*/ 878178 w 1175680"/>
                  <a:gd name="connsiteY2" fmla="*/ 606943 h 2137628"/>
                  <a:gd name="connsiteX3" fmla="*/ 1170168 w 1175680"/>
                  <a:gd name="connsiteY3" fmla="*/ 1981060 h 2137628"/>
                  <a:gd name="connsiteX4" fmla="*/ 1051198 w 1175680"/>
                  <a:gd name="connsiteY4" fmla="*/ 1952075 h 2137628"/>
                  <a:gd name="connsiteX5" fmla="*/ 757484 w 1175680"/>
                  <a:gd name="connsiteY5" fmla="*/ 683900 h 2137628"/>
                  <a:gd name="connsiteX6" fmla="*/ 279465 w 1175680"/>
                  <a:gd name="connsiteY6" fmla="*/ 1080901 h 2137628"/>
                  <a:gd name="connsiteX7" fmla="*/ 3614 w 1175680"/>
                  <a:gd name="connsiteY7" fmla="*/ 674418 h 2137628"/>
                  <a:gd name="connsiteX8" fmla="*/ 104614 w 1175680"/>
                  <a:gd name="connsiteY8" fmla="*/ 153 h 2137628"/>
                  <a:gd name="connsiteX9" fmla="*/ 317084 w 1175680"/>
                  <a:gd name="connsiteY9" fmla="*/ 735907 h 2137628"/>
                  <a:gd name="connsiteX0" fmla="*/ 317084 w 1175155"/>
                  <a:gd name="connsiteY0" fmla="*/ 735907 h 2231571"/>
                  <a:gd name="connsiteX1" fmla="*/ 683831 w 1175155"/>
                  <a:gd name="connsiteY1" fmla="*/ 341151 h 2231571"/>
                  <a:gd name="connsiteX2" fmla="*/ 878178 w 1175155"/>
                  <a:gd name="connsiteY2" fmla="*/ 606943 h 2231571"/>
                  <a:gd name="connsiteX3" fmla="*/ 1170168 w 1175155"/>
                  <a:gd name="connsiteY3" fmla="*/ 1981060 h 2231571"/>
                  <a:gd name="connsiteX4" fmla="*/ 1045541 w 1175155"/>
                  <a:gd name="connsiteY4" fmla="*/ 2102980 h 2231571"/>
                  <a:gd name="connsiteX5" fmla="*/ 757484 w 1175155"/>
                  <a:gd name="connsiteY5" fmla="*/ 683900 h 2231571"/>
                  <a:gd name="connsiteX6" fmla="*/ 279465 w 1175155"/>
                  <a:gd name="connsiteY6" fmla="*/ 1080901 h 2231571"/>
                  <a:gd name="connsiteX7" fmla="*/ 3614 w 1175155"/>
                  <a:gd name="connsiteY7" fmla="*/ 674418 h 2231571"/>
                  <a:gd name="connsiteX8" fmla="*/ 104614 w 1175155"/>
                  <a:gd name="connsiteY8" fmla="*/ 153 h 2231571"/>
                  <a:gd name="connsiteX9" fmla="*/ 317084 w 1175155"/>
                  <a:gd name="connsiteY9" fmla="*/ 735907 h 2231571"/>
                  <a:gd name="connsiteX0" fmla="*/ 317084 w 1184142"/>
                  <a:gd name="connsiteY0" fmla="*/ 735907 h 2102981"/>
                  <a:gd name="connsiteX1" fmla="*/ 683831 w 1184142"/>
                  <a:gd name="connsiteY1" fmla="*/ 341151 h 2102981"/>
                  <a:gd name="connsiteX2" fmla="*/ 878178 w 1184142"/>
                  <a:gd name="connsiteY2" fmla="*/ 606943 h 2102981"/>
                  <a:gd name="connsiteX3" fmla="*/ 1170168 w 1184142"/>
                  <a:gd name="connsiteY3" fmla="*/ 1981060 h 2102981"/>
                  <a:gd name="connsiteX4" fmla="*/ 1045541 w 1184142"/>
                  <a:gd name="connsiteY4" fmla="*/ 2102980 h 2102981"/>
                  <a:gd name="connsiteX5" fmla="*/ 757484 w 1184142"/>
                  <a:gd name="connsiteY5" fmla="*/ 683900 h 2102981"/>
                  <a:gd name="connsiteX6" fmla="*/ 279465 w 1184142"/>
                  <a:gd name="connsiteY6" fmla="*/ 1080901 h 2102981"/>
                  <a:gd name="connsiteX7" fmla="*/ 3614 w 1184142"/>
                  <a:gd name="connsiteY7" fmla="*/ 674418 h 2102981"/>
                  <a:gd name="connsiteX8" fmla="*/ 104614 w 1184142"/>
                  <a:gd name="connsiteY8" fmla="*/ 153 h 2102981"/>
                  <a:gd name="connsiteX9" fmla="*/ 317084 w 1184142"/>
                  <a:gd name="connsiteY9" fmla="*/ 735907 h 2102981"/>
                  <a:gd name="connsiteX0" fmla="*/ 317084 w 1181019"/>
                  <a:gd name="connsiteY0" fmla="*/ 735907 h 2163757"/>
                  <a:gd name="connsiteX1" fmla="*/ 683831 w 1181019"/>
                  <a:gd name="connsiteY1" fmla="*/ 341151 h 2163757"/>
                  <a:gd name="connsiteX2" fmla="*/ 878178 w 1181019"/>
                  <a:gd name="connsiteY2" fmla="*/ 606943 h 2163757"/>
                  <a:gd name="connsiteX3" fmla="*/ 1170168 w 1181019"/>
                  <a:gd name="connsiteY3" fmla="*/ 1981060 h 2163757"/>
                  <a:gd name="connsiteX4" fmla="*/ 1033512 w 1181019"/>
                  <a:gd name="connsiteY4" fmla="*/ 2163758 h 2163757"/>
                  <a:gd name="connsiteX5" fmla="*/ 757484 w 1181019"/>
                  <a:gd name="connsiteY5" fmla="*/ 683900 h 2163757"/>
                  <a:gd name="connsiteX6" fmla="*/ 279465 w 1181019"/>
                  <a:gd name="connsiteY6" fmla="*/ 1080901 h 2163757"/>
                  <a:gd name="connsiteX7" fmla="*/ 3614 w 1181019"/>
                  <a:gd name="connsiteY7" fmla="*/ 674418 h 2163757"/>
                  <a:gd name="connsiteX8" fmla="*/ 104614 w 1181019"/>
                  <a:gd name="connsiteY8" fmla="*/ 153 h 2163757"/>
                  <a:gd name="connsiteX9" fmla="*/ 317084 w 1181019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170168"/>
                  <a:gd name="connsiteY0" fmla="*/ 735907 h 2163757"/>
                  <a:gd name="connsiteX1" fmla="*/ 683831 w 1170168"/>
                  <a:gd name="connsiteY1" fmla="*/ 341151 h 2163757"/>
                  <a:gd name="connsiteX2" fmla="*/ 878178 w 1170168"/>
                  <a:gd name="connsiteY2" fmla="*/ 606943 h 2163757"/>
                  <a:gd name="connsiteX3" fmla="*/ 1170168 w 1170168"/>
                  <a:gd name="connsiteY3" fmla="*/ 1981060 h 2163757"/>
                  <a:gd name="connsiteX4" fmla="*/ 1033512 w 1170168"/>
                  <a:gd name="connsiteY4" fmla="*/ 2163758 h 2163757"/>
                  <a:gd name="connsiteX5" fmla="*/ 757484 w 1170168"/>
                  <a:gd name="connsiteY5" fmla="*/ 683900 h 2163757"/>
                  <a:gd name="connsiteX6" fmla="*/ 279465 w 1170168"/>
                  <a:gd name="connsiteY6" fmla="*/ 1080901 h 2163757"/>
                  <a:gd name="connsiteX7" fmla="*/ 3614 w 1170168"/>
                  <a:gd name="connsiteY7" fmla="*/ 674418 h 2163757"/>
                  <a:gd name="connsiteX8" fmla="*/ 104614 w 1170168"/>
                  <a:gd name="connsiteY8" fmla="*/ 153 h 2163757"/>
                  <a:gd name="connsiteX9" fmla="*/ 317084 w 1170168"/>
                  <a:gd name="connsiteY9" fmla="*/ 735907 h 2163757"/>
                  <a:gd name="connsiteX0" fmla="*/ 323030 w 1176114"/>
                  <a:gd name="connsiteY0" fmla="*/ 781664 h 2209514"/>
                  <a:gd name="connsiteX1" fmla="*/ 689777 w 1176114"/>
                  <a:gd name="connsiteY1" fmla="*/ 386908 h 2209514"/>
                  <a:gd name="connsiteX2" fmla="*/ 884124 w 1176114"/>
                  <a:gd name="connsiteY2" fmla="*/ 652700 h 2209514"/>
                  <a:gd name="connsiteX3" fmla="*/ 1176114 w 1176114"/>
                  <a:gd name="connsiteY3" fmla="*/ 2026817 h 2209514"/>
                  <a:gd name="connsiteX4" fmla="*/ 1039458 w 1176114"/>
                  <a:gd name="connsiteY4" fmla="*/ 2209515 h 2209514"/>
                  <a:gd name="connsiteX5" fmla="*/ 763430 w 1176114"/>
                  <a:gd name="connsiteY5" fmla="*/ 729657 h 2209514"/>
                  <a:gd name="connsiteX6" fmla="*/ 285411 w 1176114"/>
                  <a:gd name="connsiteY6" fmla="*/ 1126658 h 2209514"/>
                  <a:gd name="connsiteX7" fmla="*/ 9560 w 1176114"/>
                  <a:gd name="connsiteY7" fmla="*/ 720175 h 2209514"/>
                  <a:gd name="connsiteX8" fmla="*/ 67639 w 1176114"/>
                  <a:gd name="connsiteY8" fmla="*/ 147541 h 2209514"/>
                  <a:gd name="connsiteX9" fmla="*/ 110560 w 1176114"/>
                  <a:gd name="connsiteY9" fmla="*/ 45910 h 2209514"/>
                  <a:gd name="connsiteX10" fmla="*/ 323030 w 1176114"/>
                  <a:gd name="connsiteY10" fmla="*/ 781664 h 2209514"/>
                  <a:gd name="connsiteX0" fmla="*/ 353183 w 1206267"/>
                  <a:gd name="connsiteY0" fmla="*/ 752978 h 2180828"/>
                  <a:gd name="connsiteX1" fmla="*/ 719930 w 1206267"/>
                  <a:gd name="connsiteY1" fmla="*/ 358222 h 2180828"/>
                  <a:gd name="connsiteX2" fmla="*/ 914277 w 1206267"/>
                  <a:gd name="connsiteY2" fmla="*/ 624014 h 2180828"/>
                  <a:gd name="connsiteX3" fmla="*/ 1206267 w 1206267"/>
                  <a:gd name="connsiteY3" fmla="*/ 1998131 h 2180828"/>
                  <a:gd name="connsiteX4" fmla="*/ 1069611 w 1206267"/>
                  <a:gd name="connsiteY4" fmla="*/ 2180829 h 2180828"/>
                  <a:gd name="connsiteX5" fmla="*/ 793583 w 1206267"/>
                  <a:gd name="connsiteY5" fmla="*/ 700971 h 2180828"/>
                  <a:gd name="connsiteX6" fmla="*/ 315564 w 1206267"/>
                  <a:gd name="connsiteY6" fmla="*/ 1097972 h 2180828"/>
                  <a:gd name="connsiteX7" fmla="*/ 39713 w 1206267"/>
                  <a:gd name="connsiteY7" fmla="*/ 691489 h 2180828"/>
                  <a:gd name="connsiteX8" fmla="*/ 7283 w 1206267"/>
                  <a:gd name="connsiteY8" fmla="*/ 270360 h 2180828"/>
                  <a:gd name="connsiteX9" fmla="*/ 140713 w 1206267"/>
                  <a:gd name="connsiteY9" fmla="*/ 17224 h 2180828"/>
                  <a:gd name="connsiteX10" fmla="*/ 353183 w 1206267"/>
                  <a:gd name="connsiteY10" fmla="*/ 752978 h 2180828"/>
                  <a:gd name="connsiteX0" fmla="*/ 353183 w 1206267"/>
                  <a:gd name="connsiteY0" fmla="*/ 751795 h 2179645"/>
                  <a:gd name="connsiteX1" fmla="*/ 719930 w 1206267"/>
                  <a:gd name="connsiteY1" fmla="*/ 357039 h 2179645"/>
                  <a:gd name="connsiteX2" fmla="*/ 914277 w 1206267"/>
                  <a:gd name="connsiteY2" fmla="*/ 622831 h 2179645"/>
                  <a:gd name="connsiteX3" fmla="*/ 1206267 w 1206267"/>
                  <a:gd name="connsiteY3" fmla="*/ 1996948 h 2179645"/>
                  <a:gd name="connsiteX4" fmla="*/ 1069611 w 1206267"/>
                  <a:gd name="connsiteY4" fmla="*/ 2179646 h 2179645"/>
                  <a:gd name="connsiteX5" fmla="*/ 793583 w 1206267"/>
                  <a:gd name="connsiteY5" fmla="*/ 699788 h 2179645"/>
                  <a:gd name="connsiteX6" fmla="*/ 315564 w 1206267"/>
                  <a:gd name="connsiteY6" fmla="*/ 1096789 h 2179645"/>
                  <a:gd name="connsiteX7" fmla="*/ 39713 w 1206267"/>
                  <a:gd name="connsiteY7" fmla="*/ 690306 h 2179645"/>
                  <a:gd name="connsiteX8" fmla="*/ 7283 w 1206267"/>
                  <a:gd name="connsiteY8" fmla="*/ 269177 h 2179645"/>
                  <a:gd name="connsiteX9" fmla="*/ 140713 w 1206267"/>
                  <a:gd name="connsiteY9" fmla="*/ 16041 h 2179645"/>
                  <a:gd name="connsiteX10" fmla="*/ 353183 w 1206267"/>
                  <a:gd name="connsiteY10" fmla="*/ 751795 h 2179645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35754 h 2163604"/>
                  <a:gd name="connsiteX1" fmla="*/ 719930 w 1206267"/>
                  <a:gd name="connsiteY1" fmla="*/ 340998 h 2163604"/>
                  <a:gd name="connsiteX2" fmla="*/ 914277 w 1206267"/>
                  <a:gd name="connsiteY2" fmla="*/ 606790 h 2163604"/>
                  <a:gd name="connsiteX3" fmla="*/ 1206267 w 1206267"/>
                  <a:gd name="connsiteY3" fmla="*/ 1980907 h 2163604"/>
                  <a:gd name="connsiteX4" fmla="*/ 1069611 w 1206267"/>
                  <a:gd name="connsiteY4" fmla="*/ 2163605 h 2163604"/>
                  <a:gd name="connsiteX5" fmla="*/ 793583 w 1206267"/>
                  <a:gd name="connsiteY5" fmla="*/ 683747 h 2163604"/>
                  <a:gd name="connsiteX6" fmla="*/ 315564 w 1206267"/>
                  <a:gd name="connsiteY6" fmla="*/ 1080748 h 2163604"/>
                  <a:gd name="connsiteX7" fmla="*/ 39713 w 1206267"/>
                  <a:gd name="connsiteY7" fmla="*/ 674265 h 2163604"/>
                  <a:gd name="connsiteX8" fmla="*/ 7283 w 1206267"/>
                  <a:gd name="connsiteY8" fmla="*/ 253136 h 2163604"/>
                  <a:gd name="connsiteX9" fmla="*/ 140713 w 1206267"/>
                  <a:gd name="connsiteY9" fmla="*/ 0 h 2163604"/>
                  <a:gd name="connsiteX10" fmla="*/ 353183 w 1206267"/>
                  <a:gd name="connsiteY10" fmla="*/ 735754 h 2163604"/>
                  <a:gd name="connsiteX0" fmla="*/ 353183 w 1206267"/>
                  <a:gd name="connsiteY0" fmla="*/ 757548 h 2185398"/>
                  <a:gd name="connsiteX1" fmla="*/ 719930 w 1206267"/>
                  <a:gd name="connsiteY1" fmla="*/ 362792 h 2185398"/>
                  <a:gd name="connsiteX2" fmla="*/ 914277 w 1206267"/>
                  <a:gd name="connsiteY2" fmla="*/ 628584 h 2185398"/>
                  <a:gd name="connsiteX3" fmla="*/ 1206267 w 1206267"/>
                  <a:gd name="connsiteY3" fmla="*/ 2002701 h 2185398"/>
                  <a:gd name="connsiteX4" fmla="*/ 1069611 w 1206267"/>
                  <a:gd name="connsiteY4" fmla="*/ 2185399 h 2185398"/>
                  <a:gd name="connsiteX5" fmla="*/ 793583 w 1206267"/>
                  <a:gd name="connsiteY5" fmla="*/ 705541 h 2185398"/>
                  <a:gd name="connsiteX6" fmla="*/ 315564 w 1206267"/>
                  <a:gd name="connsiteY6" fmla="*/ 1102542 h 2185398"/>
                  <a:gd name="connsiteX7" fmla="*/ 39713 w 1206267"/>
                  <a:gd name="connsiteY7" fmla="*/ 696059 h 2185398"/>
                  <a:gd name="connsiteX8" fmla="*/ 7283 w 1206267"/>
                  <a:gd name="connsiteY8" fmla="*/ 274930 h 2185398"/>
                  <a:gd name="connsiteX9" fmla="*/ 157131 w 1206267"/>
                  <a:gd name="connsiteY9" fmla="*/ 1 h 2185398"/>
                  <a:gd name="connsiteX10" fmla="*/ 353183 w 1206267"/>
                  <a:gd name="connsiteY10" fmla="*/ 757548 h 2185398"/>
                  <a:gd name="connsiteX0" fmla="*/ 323336 w 1176420"/>
                  <a:gd name="connsiteY0" fmla="*/ 757548 h 2185398"/>
                  <a:gd name="connsiteX1" fmla="*/ 690083 w 1176420"/>
                  <a:gd name="connsiteY1" fmla="*/ 362792 h 2185398"/>
                  <a:gd name="connsiteX2" fmla="*/ 884430 w 1176420"/>
                  <a:gd name="connsiteY2" fmla="*/ 628584 h 2185398"/>
                  <a:gd name="connsiteX3" fmla="*/ 1176420 w 1176420"/>
                  <a:gd name="connsiteY3" fmla="*/ 2002701 h 2185398"/>
                  <a:gd name="connsiteX4" fmla="*/ 1039764 w 1176420"/>
                  <a:gd name="connsiteY4" fmla="*/ 2185399 h 2185398"/>
                  <a:gd name="connsiteX5" fmla="*/ 763736 w 1176420"/>
                  <a:gd name="connsiteY5" fmla="*/ 705541 h 2185398"/>
                  <a:gd name="connsiteX6" fmla="*/ 285717 w 1176420"/>
                  <a:gd name="connsiteY6" fmla="*/ 1102542 h 2185398"/>
                  <a:gd name="connsiteX7" fmla="*/ 9866 w 1176420"/>
                  <a:gd name="connsiteY7" fmla="*/ 696059 h 2185398"/>
                  <a:gd name="connsiteX8" fmla="*/ 64690 w 1176420"/>
                  <a:gd name="connsiteY8" fmla="*/ 262180 h 2185398"/>
                  <a:gd name="connsiteX9" fmla="*/ 127284 w 1176420"/>
                  <a:gd name="connsiteY9" fmla="*/ 1 h 2185398"/>
                  <a:gd name="connsiteX10" fmla="*/ 323336 w 1176420"/>
                  <a:gd name="connsiteY10" fmla="*/ 757548 h 2185398"/>
                  <a:gd name="connsiteX0" fmla="*/ 322612 w 1175696"/>
                  <a:gd name="connsiteY0" fmla="*/ 757548 h 2185398"/>
                  <a:gd name="connsiteX1" fmla="*/ 689359 w 1175696"/>
                  <a:gd name="connsiteY1" fmla="*/ 362792 h 2185398"/>
                  <a:gd name="connsiteX2" fmla="*/ 883706 w 1175696"/>
                  <a:gd name="connsiteY2" fmla="*/ 628584 h 2185398"/>
                  <a:gd name="connsiteX3" fmla="*/ 1175696 w 1175696"/>
                  <a:gd name="connsiteY3" fmla="*/ 2002701 h 2185398"/>
                  <a:gd name="connsiteX4" fmla="*/ 1039040 w 1175696"/>
                  <a:gd name="connsiteY4" fmla="*/ 2185399 h 2185398"/>
                  <a:gd name="connsiteX5" fmla="*/ 763012 w 1175696"/>
                  <a:gd name="connsiteY5" fmla="*/ 705541 h 2185398"/>
                  <a:gd name="connsiteX6" fmla="*/ 284993 w 1175696"/>
                  <a:gd name="connsiteY6" fmla="*/ 1102542 h 2185398"/>
                  <a:gd name="connsiteX7" fmla="*/ 9142 w 1175696"/>
                  <a:gd name="connsiteY7" fmla="*/ 696059 h 2185398"/>
                  <a:gd name="connsiteX8" fmla="*/ 72028 w 1175696"/>
                  <a:gd name="connsiteY8" fmla="*/ 99118 h 2185398"/>
                  <a:gd name="connsiteX9" fmla="*/ 126560 w 1175696"/>
                  <a:gd name="connsiteY9" fmla="*/ 1 h 2185398"/>
                  <a:gd name="connsiteX10" fmla="*/ 322612 w 1175696"/>
                  <a:gd name="connsiteY10" fmla="*/ 757548 h 2185398"/>
                  <a:gd name="connsiteX0" fmla="*/ 251945 w 1105029"/>
                  <a:gd name="connsiteY0" fmla="*/ 757548 h 2185398"/>
                  <a:gd name="connsiteX1" fmla="*/ 618692 w 1105029"/>
                  <a:gd name="connsiteY1" fmla="*/ 362792 h 2185398"/>
                  <a:gd name="connsiteX2" fmla="*/ 813039 w 1105029"/>
                  <a:gd name="connsiteY2" fmla="*/ 628584 h 2185398"/>
                  <a:gd name="connsiteX3" fmla="*/ 1105029 w 1105029"/>
                  <a:gd name="connsiteY3" fmla="*/ 2002701 h 2185398"/>
                  <a:gd name="connsiteX4" fmla="*/ 968373 w 1105029"/>
                  <a:gd name="connsiteY4" fmla="*/ 2185399 h 2185398"/>
                  <a:gd name="connsiteX5" fmla="*/ 692345 w 1105029"/>
                  <a:gd name="connsiteY5" fmla="*/ 705541 h 2185398"/>
                  <a:gd name="connsiteX6" fmla="*/ 214326 w 1105029"/>
                  <a:gd name="connsiteY6" fmla="*/ 1102542 h 2185398"/>
                  <a:gd name="connsiteX7" fmla="*/ 164933 w 1105029"/>
                  <a:gd name="connsiteY7" fmla="*/ 897364 h 2185398"/>
                  <a:gd name="connsiteX8" fmla="*/ 1361 w 1105029"/>
                  <a:gd name="connsiteY8" fmla="*/ 99118 h 2185398"/>
                  <a:gd name="connsiteX9" fmla="*/ 55893 w 1105029"/>
                  <a:gd name="connsiteY9" fmla="*/ 1 h 2185398"/>
                  <a:gd name="connsiteX10" fmla="*/ 251945 w 1105029"/>
                  <a:gd name="connsiteY10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668" h="2185398" extrusionOk="0">
                    <a:moveTo>
                      <a:pt x="250584" y="757548"/>
                    </a:moveTo>
                    <a:cubicBezTo>
                      <a:pt x="344384" y="818013"/>
                      <a:pt x="523815" y="384286"/>
                      <a:pt x="617331" y="362792"/>
                    </a:cubicBezTo>
                    <a:cubicBezTo>
                      <a:pt x="710847" y="341298"/>
                      <a:pt x="730622" y="355266"/>
                      <a:pt x="811678" y="628584"/>
                    </a:cubicBezTo>
                    <a:cubicBezTo>
                      <a:pt x="892734" y="901902"/>
                      <a:pt x="1027966" y="1719736"/>
                      <a:pt x="1103668" y="2002701"/>
                    </a:cubicBezTo>
                    <a:cubicBezTo>
                      <a:pt x="961479" y="2193986"/>
                      <a:pt x="1118276" y="2030709"/>
                      <a:pt x="967012" y="2185399"/>
                    </a:cubicBezTo>
                    <a:cubicBezTo>
                      <a:pt x="910144" y="1954888"/>
                      <a:pt x="819606" y="850737"/>
                      <a:pt x="690984" y="705541"/>
                    </a:cubicBezTo>
                    <a:cubicBezTo>
                      <a:pt x="554446" y="541197"/>
                      <a:pt x="328129" y="1203612"/>
                      <a:pt x="212965" y="1102542"/>
                    </a:cubicBezTo>
                    <a:cubicBezTo>
                      <a:pt x="91138" y="607010"/>
                      <a:pt x="26405" y="282875"/>
                      <a:pt x="0" y="99118"/>
                    </a:cubicBezTo>
                    <a:cubicBezTo>
                      <a:pt x="91066" y="9196"/>
                      <a:pt x="-65035" y="140669"/>
                      <a:pt x="54532" y="1"/>
                    </a:cubicBezTo>
                    <a:cubicBezTo>
                      <a:pt x="171135" y="302423"/>
                      <a:pt x="156784" y="697083"/>
                      <a:pt x="250584" y="757548"/>
                    </a:cubicBezTo>
                    <a:close/>
                  </a:path>
                </a:pathLst>
              </a:custGeom>
              <a:solidFill>
                <a:srgbClr val="0070C0">
                  <a:alpha val="29411"/>
                </a:srgbClr>
              </a:solidFill>
              <a:ln>
                <a:solidFill>
                  <a:srgbClr val="002060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93;p2">
                <a:extLst>
                  <a:ext uri="{FF2B5EF4-FFF2-40B4-BE49-F238E27FC236}">
                    <a16:creationId xmlns:a16="http://schemas.microsoft.com/office/drawing/2014/main" id="{0825D429-647F-7F65-2C47-597BB8D04186}"/>
                  </a:ext>
                </a:extLst>
              </p:cNvPr>
              <p:cNvSpPr/>
              <p:nvPr/>
            </p:nvSpPr>
            <p:spPr>
              <a:xfrm rot="4697343">
                <a:off x="6178357" y="2836757"/>
                <a:ext cx="241584" cy="355600"/>
              </a:xfrm>
              <a:custGeom>
                <a:avLst/>
                <a:gdLst>
                  <a:gd name="connsiteX0" fmla="*/ 583913 w 758945"/>
                  <a:gd name="connsiteY0" fmla="*/ 20816 h 898703"/>
                  <a:gd name="connsiteX1" fmla="*/ 755363 w 758945"/>
                  <a:gd name="connsiteY1" fmla="*/ 154166 h 898703"/>
                  <a:gd name="connsiteX2" fmla="*/ 650588 w 758945"/>
                  <a:gd name="connsiteY2" fmla="*/ 830441 h 898703"/>
                  <a:gd name="connsiteX3" fmla="*/ 117188 w 758945"/>
                  <a:gd name="connsiteY3" fmla="*/ 839966 h 898703"/>
                  <a:gd name="connsiteX4" fmla="*/ 2888 w 758945"/>
                  <a:gd name="connsiteY4" fmla="*/ 516116 h 898703"/>
                  <a:gd name="connsiteX5" fmla="*/ 366996 w 758945"/>
                  <a:gd name="connsiteY5" fmla="*/ 54720 h 898703"/>
                  <a:gd name="connsiteX6" fmla="*/ 583913 w 758945"/>
                  <a:gd name="connsiteY6" fmla="*/ 20816 h 898703"/>
                  <a:gd name="connsiteX0" fmla="*/ 508933 w 683965"/>
                  <a:gd name="connsiteY0" fmla="*/ 15611 h 897817"/>
                  <a:gd name="connsiteX1" fmla="*/ 680383 w 683965"/>
                  <a:gd name="connsiteY1" fmla="*/ 148961 h 897817"/>
                  <a:gd name="connsiteX2" fmla="*/ 575608 w 683965"/>
                  <a:gd name="connsiteY2" fmla="*/ 825236 h 897817"/>
                  <a:gd name="connsiteX3" fmla="*/ 42208 w 683965"/>
                  <a:gd name="connsiteY3" fmla="*/ 834761 h 897817"/>
                  <a:gd name="connsiteX4" fmla="*/ 41904 w 683965"/>
                  <a:gd name="connsiteY4" fmla="*/ 433246 h 897817"/>
                  <a:gd name="connsiteX5" fmla="*/ 292016 w 683965"/>
                  <a:gd name="connsiteY5" fmla="*/ 49515 h 897817"/>
                  <a:gd name="connsiteX6" fmla="*/ 508933 w 683965"/>
                  <a:gd name="connsiteY6" fmla="*/ 15611 h 897817"/>
                  <a:gd name="connsiteX0" fmla="*/ 473306 w 647429"/>
                  <a:gd name="connsiteY0" fmla="*/ 15611 h 874866"/>
                  <a:gd name="connsiteX1" fmla="*/ 644756 w 647429"/>
                  <a:gd name="connsiteY1" fmla="*/ 148961 h 874866"/>
                  <a:gd name="connsiteX2" fmla="*/ 539981 w 647429"/>
                  <a:gd name="connsiteY2" fmla="*/ 825236 h 874866"/>
                  <a:gd name="connsiteX3" fmla="*/ 77738 w 647429"/>
                  <a:gd name="connsiteY3" fmla="*/ 780230 h 874866"/>
                  <a:gd name="connsiteX4" fmla="*/ 6277 w 647429"/>
                  <a:gd name="connsiteY4" fmla="*/ 433246 h 874866"/>
                  <a:gd name="connsiteX5" fmla="*/ 256389 w 647429"/>
                  <a:gd name="connsiteY5" fmla="*/ 49515 h 874866"/>
                  <a:gd name="connsiteX6" fmla="*/ 473306 w 647429"/>
                  <a:gd name="connsiteY6" fmla="*/ 15611 h 874866"/>
                  <a:gd name="connsiteX0" fmla="*/ 468858 w 646241"/>
                  <a:gd name="connsiteY0" fmla="*/ 15611 h 874918"/>
                  <a:gd name="connsiteX1" fmla="*/ 640308 w 646241"/>
                  <a:gd name="connsiteY1" fmla="*/ 148961 h 874918"/>
                  <a:gd name="connsiteX2" fmla="*/ 248290 w 646241"/>
                  <a:gd name="connsiteY2" fmla="*/ 825306 h 874918"/>
                  <a:gd name="connsiteX3" fmla="*/ 73290 w 646241"/>
                  <a:gd name="connsiteY3" fmla="*/ 780230 h 874918"/>
                  <a:gd name="connsiteX4" fmla="*/ 1829 w 646241"/>
                  <a:gd name="connsiteY4" fmla="*/ 433246 h 874918"/>
                  <a:gd name="connsiteX5" fmla="*/ 251941 w 646241"/>
                  <a:gd name="connsiteY5" fmla="*/ 49515 h 874918"/>
                  <a:gd name="connsiteX6" fmla="*/ 468858 w 646241"/>
                  <a:gd name="connsiteY6" fmla="*/ 15611 h 874918"/>
                  <a:gd name="connsiteX0" fmla="*/ 468858 w 551564"/>
                  <a:gd name="connsiteY0" fmla="*/ 38311 h 873986"/>
                  <a:gd name="connsiteX1" fmla="*/ 540197 w 551564"/>
                  <a:gd name="connsiteY1" fmla="*/ 490899 h 873986"/>
                  <a:gd name="connsiteX2" fmla="*/ 248290 w 551564"/>
                  <a:gd name="connsiteY2" fmla="*/ 848006 h 873986"/>
                  <a:gd name="connsiteX3" fmla="*/ 73290 w 551564"/>
                  <a:gd name="connsiteY3" fmla="*/ 802930 h 873986"/>
                  <a:gd name="connsiteX4" fmla="*/ 1829 w 551564"/>
                  <a:gd name="connsiteY4" fmla="*/ 455946 h 873986"/>
                  <a:gd name="connsiteX5" fmla="*/ 251941 w 551564"/>
                  <a:gd name="connsiteY5" fmla="*/ 72215 h 873986"/>
                  <a:gd name="connsiteX6" fmla="*/ 468858 w 551564"/>
                  <a:gd name="connsiteY6" fmla="*/ 38311 h 873986"/>
                  <a:gd name="connsiteX0" fmla="*/ 443383 w 547666"/>
                  <a:gd name="connsiteY0" fmla="*/ 68030 h 834596"/>
                  <a:gd name="connsiteX1" fmla="*/ 540197 w 547666"/>
                  <a:gd name="connsiteY1" fmla="*/ 451509 h 834596"/>
                  <a:gd name="connsiteX2" fmla="*/ 248290 w 547666"/>
                  <a:gd name="connsiteY2" fmla="*/ 808616 h 834596"/>
                  <a:gd name="connsiteX3" fmla="*/ 73290 w 547666"/>
                  <a:gd name="connsiteY3" fmla="*/ 763540 h 834596"/>
                  <a:gd name="connsiteX4" fmla="*/ 1829 w 547666"/>
                  <a:gd name="connsiteY4" fmla="*/ 416556 h 834596"/>
                  <a:gd name="connsiteX5" fmla="*/ 251941 w 547666"/>
                  <a:gd name="connsiteY5" fmla="*/ 32825 h 834596"/>
                  <a:gd name="connsiteX6" fmla="*/ 443383 w 547666"/>
                  <a:gd name="connsiteY6" fmla="*/ 68030 h 834596"/>
                  <a:gd name="connsiteX0" fmla="*/ 443383 w 547666"/>
                  <a:gd name="connsiteY0" fmla="*/ 68030 h 834596"/>
                  <a:gd name="connsiteX1" fmla="*/ 540197 w 547666"/>
                  <a:gd name="connsiteY1" fmla="*/ 451509 h 834596"/>
                  <a:gd name="connsiteX2" fmla="*/ 248290 w 547666"/>
                  <a:gd name="connsiteY2" fmla="*/ 808616 h 834596"/>
                  <a:gd name="connsiteX3" fmla="*/ 73290 w 547666"/>
                  <a:gd name="connsiteY3" fmla="*/ 763540 h 834596"/>
                  <a:gd name="connsiteX4" fmla="*/ 1829 w 547666"/>
                  <a:gd name="connsiteY4" fmla="*/ 416556 h 834596"/>
                  <a:gd name="connsiteX5" fmla="*/ 251941 w 547666"/>
                  <a:gd name="connsiteY5" fmla="*/ 32825 h 834596"/>
                  <a:gd name="connsiteX6" fmla="*/ 443383 w 547666"/>
                  <a:gd name="connsiteY6" fmla="*/ 68030 h 834596"/>
                  <a:gd name="connsiteX0" fmla="*/ 443383 w 547666"/>
                  <a:gd name="connsiteY0" fmla="*/ 68030 h 834596"/>
                  <a:gd name="connsiteX1" fmla="*/ 540197 w 547666"/>
                  <a:gd name="connsiteY1" fmla="*/ 451509 h 834596"/>
                  <a:gd name="connsiteX2" fmla="*/ 248290 w 547666"/>
                  <a:gd name="connsiteY2" fmla="*/ 808616 h 834596"/>
                  <a:gd name="connsiteX3" fmla="*/ 73290 w 547666"/>
                  <a:gd name="connsiteY3" fmla="*/ 763540 h 834596"/>
                  <a:gd name="connsiteX4" fmla="*/ 1829 w 547666"/>
                  <a:gd name="connsiteY4" fmla="*/ 416556 h 834596"/>
                  <a:gd name="connsiteX5" fmla="*/ 251941 w 547666"/>
                  <a:gd name="connsiteY5" fmla="*/ 32825 h 834596"/>
                  <a:gd name="connsiteX6" fmla="*/ 443383 w 547666"/>
                  <a:gd name="connsiteY6" fmla="*/ 68030 h 834596"/>
                  <a:gd name="connsiteX0" fmla="*/ 443383 w 547666"/>
                  <a:gd name="connsiteY0" fmla="*/ 68030 h 834596"/>
                  <a:gd name="connsiteX1" fmla="*/ 540197 w 547666"/>
                  <a:gd name="connsiteY1" fmla="*/ 451509 h 834596"/>
                  <a:gd name="connsiteX2" fmla="*/ 248290 w 547666"/>
                  <a:gd name="connsiteY2" fmla="*/ 808616 h 834596"/>
                  <a:gd name="connsiteX3" fmla="*/ 73290 w 547666"/>
                  <a:gd name="connsiteY3" fmla="*/ 763540 h 834596"/>
                  <a:gd name="connsiteX4" fmla="*/ 1829 w 547666"/>
                  <a:gd name="connsiteY4" fmla="*/ 416556 h 834596"/>
                  <a:gd name="connsiteX5" fmla="*/ 251941 w 547666"/>
                  <a:gd name="connsiteY5" fmla="*/ 32825 h 834596"/>
                  <a:gd name="connsiteX6" fmla="*/ 443383 w 547666"/>
                  <a:gd name="connsiteY6" fmla="*/ 68030 h 834596"/>
                  <a:gd name="connsiteX0" fmla="*/ 443383 w 547666"/>
                  <a:gd name="connsiteY0" fmla="*/ 68030 h 834596"/>
                  <a:gd name="connsiteX1" fmla="*/ 540197 w 547666"/>
                  <a:gd name="connsiteY1" fmla="*/ 451509 h 834596"/>
                  <a:gd name="connsiteX2" fmla="*/ 248290 w 547666"/>
                  <a:gd name="connsiteY2" fmla="*/ 808616 h 834596"/>
                  <a:gd name="connsiteX3" fmla="*/ 73290 w 547666"/>
                  <a:gd name="connsiteY3" fmla="*/ 763540 h 834596"/>
                  <a:gd name="connsiteX4" fmla="*/ 1829 w 547666"/>
                  <a:gd name="connsiteY4" fmla="*/ 416556 h 834596"/>
                  <a:gd name="connsiteX5" fmla="*/ 251941 w 547666"/>
                  <a:gd name="connsiteY5" fmla="*/ 32825 h 834596"/>
                  <a:gd name="connsiteX6" fmla="*/ 443383 w 547666"/>
                  <a:gd name="connsiteY6" fmla="*/ 68030 h 834596"/>
                  <a:gd name="connsiteX0" fmla="*/ 443383 w 547666"/>
                  <a:gd name="connsiteY0" fmla="*/ 68030 h 834596"/>
                  <a:gd name="connsiteX1" fmla="*/ 540197 w 547666"/>
                  <a:gd name="connsiteY1" fmla="*/ 451509 h 834596"/>
                  <a:gd name="connsiteX2" fmla="*/ 248290 w 547666"/>
                  <a:gd name="connsiteY2" fmla="*/ 808616 h 834596"/>
                  <a:gd name="connsiteX3" fmla="*/ 73290 w 547666"/>
                  <a:gd name="connsiteY3" fmla="*/ 763540 h 834596"/>
                  <a:gd name="connsiteX4" fmla="*/ 1829 w 547666"/>
                  <a:gd name="connsiteY4" fmla="*/ 416556 h 834596"/>
                  <a:gd name="connsiteX5" fmla="*/ 251941 w 547666"/>
                  <a:gd name="connsiteY5" fmla="*/ 32825 h 834596"/>
                  <a:gd name="connsiteX6" fmla="*/ 443383 w 547666"/>
                  <a:gd name="connsiteY6" fmla="*/ 68030 h 834596"/>
                  <a:gd name="connsiteX0" fmla="*/ 441553 w 545836"/>
                  <a:gd name="connsiteY0" fmla="*/ 68030 h 834596"/>
                  <a:gd name="connsiteX1" fmla="*/ 538367 w 545836"/>
                  <a:gd name="connsiteY1" fmla="*/ 451509 h 834596"/>
                  <a:gd name="connsiteX2" fmla="*/ 246460 w 545836"/>
                  <a:gd name="connsiteY2" fmla="*/ 808616 h 834596"/>
                  <a:gd name="connsiteX3" fmla="*/ 71460 w 545836"/>
                  <a:gd name="connsiteY3" fmla="*/ 763540 h 834596"/>
                  <a:gd name="connsiteX4" fmla="*/ -1 w 545836"/>
                  <a:gd name="connsiteY4" fmla="*/ 416556 h 834596"/>
                  <a:gd name="connsiteX5" fmla="*/ 250111 w 545836"/>
                  <a:gd name="connsiteY5" fmla="*/ 32825 h 834596"/>
                  <a:gd name="connsiteX6" fmla="*/ 441553 w 545836"/>
                  <a:gd name="connsiteY6" fmla="*/ 68030 h 834596"/>
                  <a:gd name="connsiteX0" fmla="*/ 441553 w 545836"/>
                  <a:gd name="connsiteY0" fmla="*/ 68030 h 834596"/>
                  <a:gd name="connsiteX1" fmla="*/ 538367 w 545836"/>
                  <a:gd name="connsiteY1" fmla="*/ 451509 h 834596"/>
                  <a:gd name="connsiteX2" fmla="*/ 246460 w 545836"/>
                  <a:gd name="connsiteY2" fmla="*/ 808616 h 834596"/>
                  <a:gd name="connsiteX3" fmla="*/ 71460 w 545836"/>
                  <a:gd name="connsiteY3" fmla="*/ 763540 h 834596"/>
                  <a:gd name="connsiteX4" fmla="*/ -1 w 545836"/>
                  <a:gd name="connsiteY4" fmla="*/ 416556 h 834596"/>
                  <a:gd name="connsiteX5" fmla="*/ 250111 w 545836"/>
                  <a:gd name="connsiteY5" fmla="*/ 32825 h 834596"/>
                  <a:gd name="connsiteX6" fmla="*/ 441553 w 545836"/>
                  <a:gd name="connsiteY6" fmla="*/ 68030 h 834596"/>
                  <a:gd name="connsiteX0" fmla="*/ 441553 w 545836"/>
                  <a:gd name="connsiteY0" fmla="*/ 68030 h 828182"/>
                  <a:gd name="connsiteX1" fmla="*/ 538367 w 545836"/>
                  <a:gd name="connsiteY1" fmla="*/ 451509 h 828182"/>
                  <a:gd name="connsiteX2" fmla="*/ 246460 w 545836"/>
                  <a:gd name="connsiteY2" fmla="*/ 808616 h 828182"/>
                  <a:gd name="connsiteX3" fmla="*/ 71460 w 545836"/>
                  <a:gd name="connsiteY3" fmla="*/ 763540 h 828182"/>
                  <a:gd name="connsiteX4" fmla="*/ -1 w 545836"/>
                  <a:gd name="connsiteY4" fmla="*/ 416556 h 828182"/>
                  <a:gd name="connsiteX5" fmla="*/ 250111 w 545836"/>
                  <a:gd name="connsiteY5" fmla="*/ 32825 h 828182"/>
                  <a:gd name="connsiteX6" fmla="*/ 441553 w 545836"/>
                  <a:gd name="connsiteY6" fmla="*/ 68030 h 828182"/>
                  <a:gd name="connsiteX0" fmla="*/ 441553 w 545836"/>
                  <a:gd name="connsiteY0" fmla="*/ 68030 h 808617"/>
                  <a:gd name="connsiteX1" fmla="*/ 538367 w 545836"/>
                  <a:gd name="connsiteY1" fmla="*/ 451509 h 808617"/>
                  <a:gd name="connsiteX2" fmla="*/ 246460 w 545836"/>
                  <a:gd name="connsiteY2" fmla="*/ 808616 h 808617"/>
                  <a:gd name="connsiteX3" fmla="*/ 71460 w 545836"/>
                  <a:gd name="connsiteY3" fmla="*/ 763540 h 808617"/>
                  <a:gd name="connsiteX4" fmla="*/ -1 w 545836"/>
                  <a:gd name="connsiteY4" fmla="*/ 416556 h 808617"/>
                  <a:gd name="connsiteX5" fmla="*/ 250111 w 545836"/>
                  <a:gd name="connsiteY5" fmla="*/ 32825 h 808617"/>
                  <a:gd name="connsiteX6" fmla="*/ 441553 w 545836"/>
                  <a:gd name="connsiteY6" fmla="*/ 68030 h 808617"/>
                  <a:gd name="connsiteX0" fmla="*/ 441553 w 545836"/>
                  <a:gd name="connsiteY0" fmla="*/ 68030 h 808617"/>
                  <a:gd name="connsiteX1" fmla="*/ 538367 w 545836"/>
                  <a:gd name="connsiteY1" fmla="*/ 451509 h 808617"/>
                  <a:gd name="connsiteX2" fmla="*/ 246460 w 545836"/>
                  <a:gd name="connsiteY2" fmla="*/ 808616 h 808617"/>
                  <a:gd name="connsiteX3" fmla="*/ 71460 w 545836"/>
                  <a:gd name="connsiteY3" fmla="*/ 763540 h 808617"/>
                  <a:gd name="connsiteX4" fmla="*/ -1 w 545836"/>
                  <a:gd name="connsiteY4" fmla="*/ 416556 h 808617"/>
                  <a:gd name="connsiteX5" fmla="*/ 250111 w 545836"/>
                  <a:gd name="connsiteY5" fmla="*/ 32825 h 808617"/>
                  <a:gd name="connsiteX6" fmla="*/ 441553 w 545836"/>
                  <a:gd name="connsiteY6" fmla="*/ 68030 h 808617"/>
                  <a:gd name="connsiteX0" fmla="*/ 441553 w 545836"/>
                  <a:gd name="connsiteY0" fmla="*/ 68030 h 808617"/>
                  <a:gd name="connsiteX1" fmla="*/ 538367 w 545836"/>
                  <a:gd name="connsiteY1" fmla="*/ 451509 h 808617"/>
                  <a:gd name="connsiteX2" fmla="*/ 246460 w 545836"/>
                  <a:gd name="connsiteY2" fmla="*/ 808616 h 808617"/>
                  <a:gd name="connsiteX3" fmla="*/ 71460 w 545836"/>
                  <a:gd name="connsiteY3" fmla="*/ 763540 h 808617"/>
                  <a:gd name="connsiteX4" fmla="*/ -1 w 545836"/>
                  <a:gd name="connsiteY4" fmla="*/ 416556 h 808617"/>
                  <a:gd name="connsiteX5" fmla="*/ 250111 w 545836"/>
                  <a:gd name="connsiteY5" fmla="*/ 32825 h 808617"/>
                  <a:gd name="connsiteX6" fmla="*/ 441553 w 545836"/>
                  <a:gd name="connsiteY6" fmla="*/ 68030 h 808617"/>
                  <a:gd name="connsiteX0" fmla="*/ 441553 w 538366"/>
                  <a:gd name="connsiteY0" fmla="*/ 68030 h 808617"/>
                  <a:gd name="connsiteX1" fmla="*/ 538367 w 538366"/>
                  <a:gd name="connsiteY1" fmla="*/ 451509 h 808617"/>
                  <a:gd name="connsiteX2" fmla="*/ 246460 w 538366"/>
                  <a:gd name="connsiteY2" fmla="*/ 808616 h 808617"/>
                  <a:gd name="connsiteX3" fmla="*/ 71460 w 538366"/>
                  <a:gd name="connsiteY3" fmla="*/ 763540 h 808617"/>
                  <a:gd name="connsiteX4" fmla="*/ -1 w 538366"/>
                  <a:gd name="connsiteY4" fmla="*/ 416556 h 808617"/>
                  <a:gd name="connsiteX5" fmla="*/ 250111 w 538366"/>
                  <a:gd name="connsiteY5" fmla="*/ 32825 h 808617"/>
                  <a:gd name="connsiteX6" fmla="*/ 441553 w 538366"/>
                  <a:gd name="connsiteY6" fmla="*/ 68030 h 808617"/>
                  <a:gd name="connsiteX0" fmla="*/ 441553 w 538366"/>
                  <a:gd name="connsiteY0" fmla="*/ 68030 h 808617"/>
                  <a:gd name="connsiteX1" fmla="*/ 538367 w 538366"/>
                  <a:gd name="connsiteY1" fmla="*/ 451509 h 808617"/>
                  <a:gd name="connsiteX2" fmla="*/ 246460 w 538366"/>
                  <a:gd name="connsiteY2" fmla="*/ 808616 h 808617"/>
                  <a:gd name="connsiteX3" fmla="*/ 71460 w 538366"/>
                  <a:gd name="connsiteY3" fmla="*/ 763540 h 808617"/>
                  <a:gd name="connsiteX4" fmla="*/ -1 w 538366"/>
                  <a:gd name="connsiteY4" fmla="*/ 416556 h 808617"/>
                  <a:gd name="connsiteX5" fmla="*/ 250111 w 538366"/>
                  <a:gd name="connsiteY5" fmla="*/ 32825 h 808617"/>
                  <a:gd name="connsiteX6" fmla="*/ 441553 w 538366"/>
                  <a:gd name="connsiteY6" fmla="*/ 68030 h 808617"/>
                  <a:gd name="connsiteX0" fmla="*/ 441553 w 538366"/>
                  <a:gd name="connsiteY0" fmla="*/ 54118 h 794705"/>
                  <a:gd name="connsiteX1" fmla="*/ 538367 w 538366"/>
                  <a:gd name="connsiteY1" fmla="*/ 437597 h 794705"/>
                  <a:gd name="connsiteX2" fmla="*/ 246460 w 538366"/>
                  <a:gd name="connsiteY2" fmla="*/ 794704 h 794705"/>
                  <a:gd name="connsiteX3" fmla="*/ 71460 w 538366"/>
                  <a:gd name="connsiteY3" fmla="*/ 749628 h 794705"/>
                  <a:gd name="connsiteX4" fmla="*/ -1 w 538366"/>
                  <a:gd name="connsiteY4" fmla="*/ 402644 h 794705"/>
                  <a:gd name="connsiteX5" fmla="*/ 250111 w 538366"/>
                  <a:gd name="connsiteY5" fmla="*/ 18913 h 794705"/>
                  <a:gd name="connsiteX6" fmla="*/ 441553 w 538366"/>
                  <a:gd name="connsiteY6" fmla="*/ 54118 h 794705"/>
                  <a:gd name="connsiteX0" fmla="*/ 441553 w 538366"/>
                  <a:gd name="connsiteY0" fmla="*/ 35205 h 775792"/>
                  <a:gd name="connsiteX1" fmla="*/ 538367 w 538366"/>
                  <a:gd name="connsiteY1" fmla="*/ 418684 h 775792"/>
                  <a:gd name="connsiteX2" fmla="*/ 246460 w 538366"/>
                  <a:gd name="connsiteY2" fmla="*/ 775791 h 775792"/>
                  <a:gd name="connsiteX3" fmla="*/ 71460 w 538366"/>
                  <a:gd name="connsiteY3" fmla="*/ 730715 h 775792"/>
                  <a:gd name="connsiteX4" fmla="*/ -1 w 538366"/>
                  <a:gd name="connsiteY4" fmla="*/ 383731 h 775792"/>
                  <a:gd name="connsiteX5" fmla="*/ 250111 w 538366"/>
                  <a:gd name="connsiteY5" fmla="*/ 0 h 775792"/>
                  <a:gd name="connsiteX6" fmla="*/ 441553 w 538366"/>
                  <a:gd name="connsiteY6" fmla="*/ 35205 h 77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8366" h="775792" extrusionOk="0">
                    <a:moveTo>
                      <a:pt x="441553" y="35205"/>
                    </a:moveTo>
                    <a:cubicBezTo>
                      <a:pt x="478633" y="182343"/>
                      <a:pt x="477410" y="122427"/>
                      <a:pt x="538367" y="418684"/>
                    </a:cubicBezTo>
                    <a:cubicBezTo>
                      <a:pt x="442041" y="587528"/>
                      <a:pt x="498722" y="488608"/>
                      <a:pt x="246460" y="775791"/>
                    </a:cubicBezTo>
                    <a:cubicBezTo>
                      <a:pt x="76761" y="724262"/>
                      <a:pt x="238700" y="763300"/>
                      <a:pt x="71460" y="730715"/>
                    </a:cubicBezTo>
                    <a:cubicBezTo>
                      <a:pt x="-3397" y="440993"/>
                      <a:pt x="39014" y="637080"/>
                      <a:pt x="-1" y="383731"/>
                    </a:cubicBezTo>
                    <a:cubicBezTo>
                      <a:pt x="11111" y="251969"/>
                      <a:pt x="176519" y="58088"/>
                      <a:pt x="250111" y="0"/>
                    </a:cubicBezTo>
                    <a:cubicBezTo>
                      <a:pt x="370977" y="25783"/>
                      <a:pt x="324317" y="36270"/>
                      <a:pt x="441553" y="35205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84;p1">
                <a:extLst>
                  <a:ext uri="{FF2B5EF4-FFF2-40B4-BE49-F238E27FC236}">
                    <a16:creationId xmlns:a16="http://schemas.microsoft.com/office/drawing/2014/main" id="{C1B6A9A9-10C7-4C8B-9D58-098022F98CD3}"/>
                  </a:ext>
                </a:extLst>
              </p:cNvPr>
              <p:cNvSpPr txBox="1"/>
              <p:nvPr/>
            </p:nvSpPr>
            <p:spPr>
              <a:xfrm>
                <a:off x="5864522" y="1761727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" name="Google Shape;184;p1">
                <a:extLst>
                  <a:ext uri="{FF2B5EF4-FFF2-40B4-BE49-F238E27FC236}">
                    <a16:creationId xmlns:a16="http://schemas.microsoft.com/office/drawing/2014/main" id="{2491E8FA-FF73-DCA4-0EE9-88DF02A06672}"/>
                  </a:ext>
                </a:extLst>
              </p:cNvPr>
              <p:cNvSpPr txBox="1"/>
              <p:nvPr/>
            </p:nvSpPr>
            <p:spPr>
              <a:xfrm>
                <a:off x="6132863" y="2919120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" name="Google Shape;184;p1">
                <a:extLst>
                  <a:ext uri="{FF2B5EF4-FFF2-40B4-BE49-F238E27FC236}">
                    <a16:creationId xmlns:a16="http://schemas.microsoft.com/office/drawing/2014/main" id="{F70EDF4F-699F-70D7-CD08-DE074A842CD0}"/>
                  </a:ext>
                </a:extLst>
              </p:cNvPr>
              <p:cNvSpPr txBox="1"/>
              <p:nvPr/>
            </p:nvSpPr>
            <p:spPr>
              <a:xfrm rot="1485038">
                <a:off x="7014772" y="2129917"/>
                <a:ext cx="818496" cy="223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Water infrastructure layer</a:t>
                </a:r>
                <a:endParaRPr lang="en-GB" sz="900" dirty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" name="Google Shape;184;p1">
                <a:extLst>
                  <a:ext uri="{FF2B5EF4-FFF2-40B4-BE49-F238E27FC236}">
                    <a16:creationId xmlns:a16="http://schemas.microsoft.com/office/drawing/2014/main" id="{DC158E79-33AF-D96C-B1B3-5C59B25EBF1D}"/>
                  </a:ext>
                </a:extLst>
              </p:cNvPr>
              <p:cNvSpPr txBox="1"/>
              <p:nvPr/>
            </p:nvSpPr>
            <p:spPr>
              <a:xfrm>
                <a:off x="6896396" y="2758069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CSO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" name="Google Shape;193;p2">
                <a:extLst>
                  <a:ext uri="{FF2B5EF4-FFF2-40B4-BE49-F238E27FC236}">
                    <a16:creationId xmlns:a16="http://schemas.microsoft.com/office/drawing/2014/main" id="{1D066B06-77CF-9633-45D1-69A15CFF8E32}"/>
                  </a:ext>
                </a:extLst>
              </p:cNvPr>
              <p:cNvSpPr/>
              <p:nvPr/>
            </p:nvSpPr>
            <p:spPr>
              <a:xfrm rot="4852404">
                <a:off x="6807976" y="2838444"/>
                <a:ext cx="45719" cy="58701"/>
              </a:xfrm>
              <a:custGeom>
                <a:avLst/>
                <a:gdLst/>
                <a:ahLst/>
                <a:cxnLst/>
                <a:rect l="l" t="t" r="r" b="b"/>
                <a:pathLst>
                  <a:path w="758945" h="901781" extrusionOk="0">
                    <a:moveTo>
                      <a:pt x="583913" y="23894"/>
                    </a:moveTo>
                    <a:cubicBezTo>
                      <a:pt x="679163" y="41356"/>
                      <a:pt x="744251" y="22307"/>
                      <a:pt x="755363" y="157244"/>
                    </a:cubicBezTo>
                    <a:cubicBezTo>
                      <a:pt x="766475" y="292181"/>
                      <a:pt x="756951" y="719219"/>
                      <a:pt x="650588" y="833519"/>
                    </a:cubicBezTo>
                    <a:cubicBezTo>
                      <a:pt x="544225" y="947819"/>
                      <a:pt x="225138" y="895431"/>
                      <a:pt x="117188" y="843044"/>
                    </a:cubicBezTo>
                    <a:cubicBezTo>
                      <a:pt x="9238" y="790657"/>
                      <a:pt x="-8224" y="650956"/>
                      <a:pt x="2888" y="519194"/>
                    </a:cubicBezTo>
                    <a:cubicBezTo>
                      <a:pt x="14000" y="387432"/>
                      <a:pt x="85438" y="136607"/>
                      <a:pt x="183863" y="52469"/>
                    </a:cubicBezTo>
                    <a:cubicBezTo>
                      <a:pt x="282288" y="-31669"/>
                      <a:pt x="488663" y="6432"/>
                      <a:pt x="583913" y="23894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84;p1">
                <a:extLst>
                  <a:ext uri="{FF2B5EF4-FFF2-40B4-BE49-F238E27FC236}">
                    <a16:creationId xmlns:a16="http://schemas.microsoft.com/office/drawing/2014/main" id="{5CEC4684-6B10-D565-6F5A-32DAFA1D58C7}"/>
                  </a:ext>
                </a:extLst>
              </p:cNvPr>
              <p:cNvSpPr txBox="1"/>
              <p:nvPr/>
            </p:nvSpPr>
            <p:spPr>
              <a:xfrm>
                <a:off x="6493302" y="2793103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9" name="Google Shape;184;p1">
                <a:extLst>
                  <a:ext uri="{FF2B5EF4-FFF2-40B4-BE49-F238E27FC236}">
                    <a16:creationId xmlns:a16="http://schemas.microsoft.com/office/drawing/2014/main" id="{F716B734-8B17-8FF4-1765-1851425FC697}"/>
                  </a:ext>
                </a:extLst>
              </p:cNvPr>
              <p:cNvSpPr txBox="1"/>
              <p:nvPr/>
            </p:nvSpPr>
            <p:spPr>
              <a:xfrm>
                <a:off x="6477455" y="1846469"/>
                <a:ext cx="583435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Medium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" name="Cross 28">
                <a:extLst>
                  <a:ext uri="{FF2B5EF4-FFF2-40B4-BE49-F238E27FC236}">
                    <a16:creationId xmlns:a16="http://schemas.microsoft.com/office/drawing/2014/main" id="{5E88329F-7FBE-08AB-E816-A0D5EF6FE4BF}"/>
                  </a:ext>
                </a:extLst>
              </p:cNvPr>
              <p:cNvSpPr/>
              <p:nvPr/>
            </p:nvSpPr>
            <p:spPr>
              <a:xfrm rot="541634">
                <a:off x="6937356" y="1186918"/>
                <a:ext cx="77422" cy="73752"/>
              </a:xfrm>
              <a:prstGeom prst="plus">
                <a:avLst>
                  <a:gd name="adj" fmla="val 3238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30" name="Google Shape;193;p2">
                <a:extLst>
                  <a:ext uri="{FF2B5EF4-FFF2-40B4-BE49-F238E27FC236}">
                    <a16:creationId xmlns:a16="http://schemas.microsoft.com/office/drawing/2014/main" id="{9C3996B9-CBB8-0741-198E-F9A8D6ECC83F}"/>
                  </a:ext>
                </a:extLst>
              </p:cNvPr>
              <p:cNvSpPr/>
              <p:nvPr/>
            </p:nvSpPr>
            <p:spPr>
              <a:xfrm rot="4697343">
                <a:off x="6888988" y="1141988"/>
                <a:ext cx="248605" cy="209021"/>
              </a:xfrm>
              <a:custGeom>
                <a:avLst/>
                <a:gdLst>
                  <a:gd name="connsiteX0" fmla="*/ 469104 w 766711"/>
                  <a:gd name="connsiteY0" fmla="*/ 28756 h 895602"/>
                  <a:gd name="connsiteX1" fmla="*/ 755363 w 766711"/>
                  <a:gd name="connsiteY1" fmla="*/ 151065 h 895602"/>
                  <a:gd name="connsiteX2" fmla="*/ 650588 w 766711"/>
                  <a:gd name="connsiteY2" fmla="*/ 827340 h 895602"/>
                  <a:gd name="connsiteX3" fmla="*/ 117188 w 766711"/>
                  <a:gd name="connsiteY3" fmla="*/ 836865 h 895602"/>
                  <a:gd name="connsiteX4" fmla="*/ 2888 w 766711"/>
                  <a:gd name="connsiteY4" fmla="*/ 513015 h 895602"/>
                  <a:gd name="connsiteX5" fmla="*/ 183863 w 766711"/>
                  <a:gd name="connsiteY5" fmla="*/ 46290 h 895602"/>
                  <a:gd name="connsiteX6" fmla="*/ 469104 w 766711"/>
                  <a:gd name="connsiteY6" fmla="*/ 28756 h 895602"/>
                  <a:gd name="connsiteX0" fmla="*/ 469104 w 766711"/>
                  <a:gd name="connsiteY0" fmla="*/ 391 h 867237"/>
                  <a:gd name="connsiteX1" fmla="*/ 755363 w 766711"/>
                  <a:gd name="connsiteY1" fmla="*/ 122700 h 867237"/>
                  <a:gd name="connsiteX2" fmla="*/ 650588 w 766711"/>
                  <a:gd name="connsiteY2" fmla="*/ 798975 h 867237"/>
                  <a:gd name="connsiteX3" fmla="*/ 117188 w 766711"/>
                  <a:gd name="connsiteY3" fmla="*/ 808500 h 867237"/>
                  <a:gd name="connsiteX4" fmla="*/ 2888 w 766711"/>
                  <a:gd name="connsiteY4" fmla="*/ 484650 h 867237"/>
                  <a:gd name="connsiteX5" fmla="*/ 166020 w 766711"/>
                  <a:gd name="connsiteY5" fmla="*/ 126116 h 867237"/>
                  <a:gd name="connsiteX6" fmla="*/ 469104 w 766711"/>
                  <a:gd name="connsiteY6" fmla="*/ 391 h 867237"/>
                  <a:gd name="connsiteX0" fmla="*/ 352357 w 775010"/>
                  <a:gd name="connsiteY0" fmla="*/ 11 h 900874"/>
                  <a:gd name="connsiteX1" fmla="*/ 755363 w 775010"/>
                  <a:gd name="connsiteY1" fmla="*/ 156337 h 900874"/>
                  <a:gd name="connsiteX2" fmla="*/ 650588 w 775010"/>
                  <a:gd name="connsiteY2" fmla="*/ 832612 h 900874"/>
                  <a:gd name="connsiteX3" fmla="*/ 117188 w 775010"/>
                  <a:gd name="connsiteY3" fmla="*/ 842137 h 900874"/>
                  <a:gd name="connsiteX4" fmla="*/ 2888 w 775010"/>
                  <a:gd name="connsiteY4" fmla="*/ 518287 h 900874"/>
                  <a:gd name="connsiteX5" fmla="*/ 166020 w 775010"/>
                  <a:gd name="connsiteY5" fmla="*/ 159753 h 900874"/>
                  <a:gd name="connsiteX6" fmla="*/ 352357 w 775010"/>
                  <a:gd name="connsiteY6" fmla="*/ 11 h 900874"/>
                  <a:gd name="connsiteX0" fmla="*/ 352357 w 753112"/>
                  <a:gd name="connsiteY0" fmla="*/ 13448 h 918943"/>
                  <a:gd name="connsiteX1" fmla="*/ 728597 w 753112"/>
                  <a:gd name="connsiteY1" fmla="*/ 103113 h 918943"/>
                  <a:gd name="connsiteX2" fmla="*/ 650588 w 753112"/>
                  <a:gd name="connsiteY2" fmla="*/ 846049 h 918943"/>
                  <a:gd name="connsiteX3" fmla="*/ 117188 w 753112"/>
                  <a:gd name="connsiteY3" fmla="*/ 855574 h 918943"/>
                  <a:gd name="connsiteX4" fmla="*/ 2888 w 753112"/>
                  <a:gd name="connsiteY4" fmla="*/ 531724 h 918943"/>
                  <a:gd name="connsiteX5" fmla="*/ 166020 w 753112"/>
                  <a:gd name="connsiteY5" fmla="*/ 173190 h 918943"/>
                  <a:gd name="connsiteX6" fmla="*/ 352357 w 753112"/>
                  <a:gd name="connsiteY6" fmla="*/ 13448 h 918943"/>
                  <a:gd name="connsiteX0" fmla="*/ 352357 w 817538"/>
                  <a:gd name="connsiteY0" fmla="*/ 1542 h 907037"/>
                  <a:gd name="connsiteX1" fmla="*/ 728597 w 817538"/>
                  <a:gd name="connsiteY1" fmla="*/ 91207 h 907037"/>
                  <a:gd name="connsiteX2" fmla="*/ 650588 w 817538"/>
                  <a:gd name="connsiteY2" fmla="*/ 834143 h 907037"/>
                  <a:gd name="connsiteX3" fmla="*/ 117188 w 817538"/>
                  <a:gd name="connsiteY3" fmla="*/ 843668 h 907037"/>
                  <a:gd name="connsiteX4" fmla="*/ 2888 w 817538"/>
                  <a:gd name="connsiteY4" fmla="*/ 519818 h 907037"/>
                  <a:gd name="connsiteX5" fmla="*/ 166020 w 817538"/>
                  <a:gd name="connsiteY5" fmla="*/ 161284 h 907037"/>
                  <a:gd name="connsiteX6" fmla="*/ 352357 w 817538"/>
                  <a:gd name="connsiteY6" fmla="*/ 1542 h 907037"/>
                  <a:gd name="connsiteX0" fmla="*/ 352357 w 817538"/>
                  <a:gd name="connsiteY0" fmla="*/ 1542 h 907037"/>
                  <a:gd name="connsiteX1" fmla="*/ 728597 w 817538"/>
                  <a:gd name="connsiteY1" fmla="*/ 91207 h 907037"/>
                  <a:gd name="connsiteX2" fmla="*/ 650588 w 817538"/>
                  <a:gd name="connsiteY2" fmla="*/ 834143 h 907037"/>
                  <a:gd name="connsiteX3" fmla="*/ 117188 w 817538"/>
                  <a:gd name="connsiteY3" fmla="*/ 843668 h 907037"/>
                  <a:gd name="connsiteX4" fmla="*/ 2888 w 817538"/>
                  <a:gd name="connsiteY4" fmla="*/ 519818 h 907037"/>
                  <a:gd name="connsiteX5" fmla="*/ 166020 w 817538"/>
                  <a:gd name="connsiteY5" fmla="*/ 161284 h 907037"/>
                  <a:gd name="connsiteX6" fmla="*/ 352357 w 817538"/>
                  <a:gd name="connsiteY6" fmla="*/ 1542 h 907037"/>
                  <a:gd name="connsiteX0" fmla="*/ 352357 w 817538"/>
                  <a:gd name="connsiteY0" fmla="*/ 1542 h 907037"/>
                  <a:gd name="connsiteX1" fmla="*/ 728597 w 817538"/>
                  <a:gd name="connsiteY1" fmla="*/ 91207 h 907037"/>
                  <a:gd name="connsiteX2" fmla="*/ 650588 w 817538"/>
                  <a:gd name="connsiteY2" fmla="*/ 834143 h 907037"/>
                  <a:gd name="connsiteX3" fmla="*/ 117188 w 817538"/>
                  <a:gd name="connsiteY3" fmla="*/ 843668 h 907037"/>
                  <a:gd name="connsiteX4" fmla="*/ 2888 w 817538"/>
                  <a:gd name="connsiteY4" fmla="*/ 519818 h 907037"/>
                  <a:gd name="connsiteX5" fmla="*/ 166020 w 817538"/>
                  <a:gd name="connsiteY5" fmla="*/ 161284 h 907037"/>
                  <a:gd name="connsiteX6" fmla="*/ 352357 w 817538"/>
                  <a:gd name="connsiteY6" fmla="*/ 1542 h 907037"/>
                  <a:gd name="connsiteX0" fmla="*/ 352357 w 817538"/>
                  <a:gd name="connsiteY0" fmla="*/ -1 h 905494"/>
                  <a:gd name="connsiteX1" fmla="*/ 728597 w 817538"/>
                  <a:gd name="connsiteY1" fmla="*/ 89664 h 905494"/>
                  <a:gd name="connsiteX2" fmla="*/ 650588 w 817538"/>
                  <a:gd name="connsiteY2" fmla="*/ 832600 h 905494"/>
                  <a:gd name="connsiteX3" fmla="*/ 117188 w 817538"/>
                  <a:gd name="connsiteY3" fmla="*/ 842125 h 905494"/>
                  <a:gd name="connsiteX4" fmla="*/ 2888 w 817538"/>
                  <a:gd name="connsiteY4" fmla="*/ 518275 h 905494"/>
                  <a:gd name="connsiteX5" fmla="*/ 166020 w 817538"/>
                  <a:gd name="connsiteY5" fmla="*/ 159741 h 905494"/>
                  <a:gd name="connsiteX6" fmla="*/ 352357 w 817538"/>
                  <a:gd name="connsiteY6" fmla="*/ -1 h 905494"/>
                  <a:gd name="connsiteX0" fmla="*/ 257403 w 722584"/>
                  <a:gd name="connsiteY0" fmla="*/ -1 h 912006"/>
                  <a:gd name="connsiteX1" fmla="*/ 633643 w 722584"/>
                  <a:gd name="connsiteY1" fmla="*/ 89664 h 912006"/>
                  <a:gd name="connsiteX2" fmla="*/ 555634 w 722584"/>
                  <a:gd name="connsiteY2" fmla="*/ 832600 h 912006"/>
                  <a:gd name="connsiteX3" fmla="*/ 22234 w 722584"/>
                  <a:gd name="connsiteY3" fmla="*/ 842125 h 912006"/>
                  <a:gd name="connsiteX4" fmla="*/ 99648 w 722584"/>
                  <a:gd name="connsiteY4" fmla="*/ 399435 h 912006"/>
                  <a:gd name="connsiteX5" fmla="*/ 71066 w 722584"/>
                  <a:gd name="connsiteY5" fmla="*/ 159741 h 912006"/>
                  <a:gd name="connsiteX6" fmla="*/ 257403 w 722584"/>
                  <a:gd name="connsiteY6" fmla="*/ -1 h 912006"/>
                  <a:gd name="connsiteX0" fmla="*/ 212197 w 674593"/>
                  <a:gd name="connsiteY0" fmla="*/ -1 h 837478"/>
                  <a:gd name="connsiteX1" fmla="*/ 588437 w 674593"/>
                  <a:gd name="connsiteY1" fmla="*/ 89664 h 837478"/>
                  <a:gd name="connsiteX2" fmla="*/ 510428 w 674593"/>
                  <a:gd name="connsiteY2" fmla="*/ 832600 h 837478"/>
                  <a:gd name="connsiteX3" fmla="*/ 54442 w 674593"/>
                  <a:gd name="connsiteY3" fmla="*/ 399435 h 837478"/>
                  <a:gd name="connsiteX4" fmla="*/ 25860 w 674593"/>
                  <a:gd name="connsiteY4" fmla="*/ 159741 h 837478"/>
                  <a:gd name="connsiteX5" fmla="*/ 212197 w 674593"/>
                  <a:gd name="connsiteY5" fmla="*/ -1 h 837478"/>
                  <a:gd name="connsiteX0" fmla="*/ 212197 w 665635"/>
                  <a:gd name="connsiteY0" fmla="*/ -1 h 505884"/>
                  <a:gd name="connsiteX1" fmla="*/ 588437 w 665635"/>
                  <a:gd name="connsiteY1" fmla="*/ 89664 h 505884"/>
                  <a:gd name="connsiteX2" fmla="*/ 469888 w 665635"/>
                  <a:gd name="connsiteY2" fmla="*/ 478456 h 505884"/>
                  <a:gd name="connsiteX3" fmla="*/ 54442 w 665635"/>
                  <a:gd name="connsiteY3" fmla="*/ 399435 h 505884"/>
                  <a:gd name="connsiteX4" fmla="*/ 25860 w 665635"/>
                  <a:gd name="connsiteY4" fmla="*/ 159741 h 505884"/>
                  <a:gd name="connsiteX5" fmla="*/ 212197 w 665635"/>
                  <a:gd name="connsiteY5" fmla="*/ -1 h 505884"/>
                  <a:gd name="connsiteX0" fmla="*/ 212197 w 665635"/>
                  <a:gd name="connsiteY0" fmla="*/ -1 h 494327"/>
                  <a:gd name="connsiteX1" fmla="*/ 588437 w 665635"/>
                  <a:gd name="connsiteY1" fmla="*/ 89664 h 494327"/>
                  <a:gd name="connsiteX2" fmla="*/ 469888 w 665635"/>
                  <a:gd name="connsiteY2" fmla="*/ 478456 h 494327"/>
                  <a:gd name="connsiteX3" fmla="*/ 54442 w 665635"/>
                  <a:gd name="connsiteY3" fmla="*/ 399435 h 494327"/>
                  <a:gd name="connsiteX4" fmla="*/ 25860 w 665635"/>
                  <a:gd name="connsiteY4" fmla="*/ 159741 h 494327"/>
                  <a:gd name="connsiteX5" fmla="*/ 212197 w 665635"/>
                  <a:gd name="connsiteY5" fmla="*/ -1 h 494327"/>
                  <a:gd name="connsiteX0" fmla="*/ 212197 w 683172"/>
                  <a:gd name="connsiteY0" fmla="*/ -1 h 478938"/>
                  <a:gd name="connsiteX1" fmla="*/ 588437 w 683172"/>
                  <a:gd name="connsiteY1" fmla="*/ 89664 h 478938"/>
                  <a:gd name="connsiteX2" fmla="*/ 469888 w 683172"/>
                  <a:gd name="connsiteY2" fmla="*/ 478456 h 478938"/>
                  <a:gd name="connsiteX3" fmla="*/ 54442 w 683172"/>
                  <a:gd name="connsiteY3" fmla="*/ 399435 h 478938"/>
                  <a:gd name="connsiteX4" fmla="*/ 25860 w 683172"/>
                  <a:gd name="connsiteY4" fmla="*/ 159741 h 478938"/>
                  <a:gd name="connsiteX5" fmla="*/ 212197 w 683172"/>
                  <a:gd name="connsiteY5" fmla="*/ -1 h 478938"/>
                  <a:gd name="connsiteX0" fmla="*/ 212197 w 683172"/>
                  <a:gd name="connsiteY0" fmla="*/ -1 h 478938"/>
                  <a:gd name="connsiteX1" fmla="*/ 588437 w 683172"/>
                  <a:gd name="connsiteY1" fmla="*/ 89664 h 478938"/>
                  <a:gd name="connsiteX2" fmla="*/ 469888 w 683172"/>
                  <a:gd name="connsiteY2" fmla="*/ 478456 h 478938"/>
                  <a:gd name="connsiteX3" fmla="*/ 54442 w 683172"/>
                  <a:gd name="connsiteY3" fmla="*/ 399435 h 478938"/>
                  <a:gd name="connsiteX4" fmla="*/ 25860 w 683172"/>
                  <a:gd name="connsiteY4" fmla="*/ 159741 h 478938"/>
                  <a:gd name="connsiteX5" fmla="*/ 212197 w 683172"/>
                  <a:gd name="connsiteY5" fmla="*/ -1 h 478938"/>
                  <a:gd name="connsiteX0" fmla="*/ 212197 w 673095"/>
                  <a:gd name="connsiteY0" fmla="*/ -1 h 478456"/>
                  <a:gd name="connsiteX1" fmla="*/ 588437 w 673095"/>
                  <a:gd name="connsiteY1" fmla="*/ 89664 h 478456"/>
                  <a:gd name="connsiteX2" fmla="*/ 469888 w 673095"/>
                  <a:gd name="connsiteY2" fmla="*/ 478456 h 478456"/>
                  <a:gd name="connsiteX3" fmla="*/ 54442 w 673095"/>
                  <a:gd name="connsiteY3" fmla="*/ 399435 h 478456"/>
                  <a:gd name="connsiteX4" fmla="*/ 25860 w 673095"/>
                  <a:gd name="connsiteY4" fmla="*/ 159741 h 478456"/>
                  <a:gd name="connsiteX5" fmla="*/ 212197 w 673095"/>
                  <a:gd name="connsiteY5" fmla="*/ -1 h 478456"/>
                  <a:gd name="connsiteX0" fmla="*/ 212197 w 608664"/>
                  <a:gd name="connsiteY0" fmla="*/ -1 h 478456"/>
                  <a:gd name="connsiteX1" fmla="*/ 588437 w 608664"/>
                  <a:gd name="connsiteY1" fmla="*/ 89664 h 478456"/>
                  <a:gd name="connsiteX2" fmla="*/ 469888 w 608664"/>
                  <a:gd name="connsiteY2" fmla="*/ 478456 h 478456"/>
                  <a:gd name="connsiteX3" fmla="*/ 54442 w 608664"/>
                  <a:gd name="connsiteY3" fmla="*/ 399435 h 478456"/>
                  <a:gd name="connsiteX4" fmla="*/ 25860 w 608664"/>
                  <a:gd name="connsiteY4" fmla="*/ 159741 h 478456"/>
                  <a:gd name="connsiteX5" fmla="*/ 212197 w 608664"/>
                  <a:gd name="connsiteY5" fmla="*/ -1 h 478456"/>
                  <a:gd name="connsiteX0" fmla="*/ 159235 w 605570"/>
                  <a:gd name="connsiteY0" fmla="*/ 0 h 493799"/>
                  <a:gd name="connsiteX1" fmla="*/ 585343 w 605570"/>
                  <a:gd name="connsiteY1" fmla="*/ 105007 h 493799"/>
                  <a:gd name="connsiteX2" fmla="*/ 466794 w 605570"/>
                  <a:gd name="connsiteY2" fmla="*/ 493799 h 493799"/>
                  <a:gd name="connsiteX3" fmla="*/ 51348 w 605570"/>
                  <a:gd name="connsiteY3" fmla="*/ 414778 h 493799"/>
                  <a:gd name="connsiteX4" fmla="*/ 22766 w 605570"/>
                  <a:gd name="connsiteY4" fmla="*/ 175084 h 493799"/>
                  <a:gd name="connsiteX5" fmla="*/ 159235 w 605570"/>
                  <a:gd name="connsiteY5" fmla="*/ 0 h 493799"/>
                  <a:gd name="connsiteX0" fmla="*/ 143473 w 604675"/>
                  <a:gd name="connsiteY0" fmla="*/ 0 h 479957"/>
                  <a:gd name="connsiteX1" fmla="*/ 584448 w 604675"/>
                  <a:gd name="connsiteY1" fmla="*/ 91165 h 479957"/>
                  <a:gd name="connsiteX2" fmla="*/ 465899 w 604675"/>
                  <a:gd name="connsiteY2" fmla="*/ 479957 h 479957"/>
                  <a:gd name="connsiteX3" fmla="*/ 50453 w 604675"/>
                  <a:gd name="connsiteY3" fmla="*/ 400936 h 479957"/>
                  <a:gd name="connsiteX4" fmla="*/ 21871 w 604675"/>
                  <a:gd name="connsiteY4" fmla="*/ 161242 h 479957"/>
                  <a:gd name="connsiteX5" fmla="*/ 143473 w 604675"/>
                  <a:gd name="connsiteY5" fmla="*/ 0 h 479957"/>
                  <a:gd name="connsiteX0" fmla="*/ 143473 w 604675"/>
                  <a:gd name="connsiteY0" fmla="*/ 0 h 479957"/>
                  <a:gd name="connsiteX1" fmla="*/ 584448 w 604675"/>
                  <a:gd name="connsiteY1" fmla="*/ 91165 h 479957"/>
                  <a:gd name="connsiteX2" fmla="*/ 465899 w 604675"/>
                  <a:gd name="connsiteY2" fmla="*/ 479957 h 479957"/>
                  <a:gd name="connsiteX3" fmla="*/ 50453 w 604675"/>
                  <a:gd name="connsiteY3" fmla="*/ 400936 h 479957"/>
                  <a:gd name="connsiteX4" fmla="*/ 21871 w 604675"/>
                  <a:gd name="connsiteY4" fmla="*/ 161242 h 479957"/>
                  <a:gd name="connsiteX5" fmla="*/ 143473 w 604675"/>
                  <a:gd name="connsiteY5" fmla="*/ 0 h 47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4675" h="479957" extrusionOk="0">
                    <a:moveTo>
                      <a:pt x="143473" y="0"/>
                    </a:moveTo>
                    <a:cubicBezTo>
                      <a:pt x="290216" y="43362"/>
                      <a:pt x="389781" y="46879"/>
                      <a:pt x="584448" y="91165"/>
                    </a:cubicBezTo>
                    <a:cubicBezTo>
                      <a:pt x="632980" y="235288"/>
                      <a:pt x="594454" y="302051"/>
                      <a:pt x="465899" y="479957"/>
                    </a:cubicBezTo>
                    <a:cubicBezTo>
                      <a:pt x="291069" y="464531"/>
                      <a:pt x="294157" y="444453"/>
                      <a:pt x="50453" y="400936"/>
                    </a:cubicBezTo>
                    <a:cubicBezTo>
                      <a:pt x="-30308" y="288793"/>
                      <a:pt x="6368" y="228065"/>
                      <a:pt x="21871" y="161242"/>
                    </a:cubicBezTo>
                    <a:cubicBezTo>
                      <a:pt x="37374" y="94419"/>
                      <a:pt x="22464" y="162702"/>
                      <a:pt x="143473" y="0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84;p1">
                <a:extLst>
                  <a:ext uri="{FF2B5EF4-FFF2-40B4-BE49-F238E27FC236}">
                    <a16:creationId xmlns:a16="http://schemas.microsoft.com/office/drawing/2014/main" id="{39BC1E9C-5850-580A-219B-A77F6535196E}"/>
                  </a:ext>
                </a:extLst>
              </p:cNvPr>
              <p:cNvSpPr txBox="1"/>
              <p:nvPr/>
            </p:nvSpPr>
            <p:spPr>
              <a:xfrm>
                <a:off x="6766039" y="1296648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" name="Google Shape;193;p2">
                <a:extLst>
                  <a:ext uri="{FF2B5EF4-FFF2-40B4-BE49-F238E27FC236}">
                    <a16:creationId xmlns:a16="http://schemas.microsoft.com/office/drawing/2014/main" id="{84522A8F-B5D1-5E7F-0E7F-DFA14F880B32}"/>
                  </a:ext>
                </a:extLst>
              </p:cNvPr>
              <p:cNvSpPr/>
              <p:nvPr/>
            </p:nvSpPr>
            <p:spPr>
              <a:xfrm rot="3699409">
                <a:off x="6586664" y="2374402"/>
                <a:ext cx="221063" cy="413349"/>
              </a:xfrm>
              <a:custGeom>
                <a:avLst/>
                <a:gdLst/>
                <a:ahLst/>
                <a:cxnLst/>
                <a:rect l="l" t="t" r="r" b="b"/>
                <a:pathLst>
                  <a:path w="758945" h="901781" extrusionOk="0">
                    <a:moveTo>
                      <a:pt x="583913" y="23894"/>
                    </a:moveTo>
                    <a:cubicBezTo>
                      <a:pt x="679163" y="41356"/>
                      <a:pt x="744251" y="22307"/>
                      <a:pt x="755363" y="157244"/>
                    </a:cubicBezTo>
                    <a:cubicBezTo>
                      <a:pt x="766475" y="292181"/>
                      <a:pt x="756951" y="719219"/>
                      <a:pt x="650588" y="833519"/>
                    </a:cubicBezTo>
                    <a:cubicBezTo>
                      <a:pt x="544225" y="947819"/>
                      <a:pt x="225138" y="895431"/>
                      <a:pt x="117188" y="843044"/>
                    </a:cubicBezTo>
                    <a:cubicBezTo>
                      <a:pt x="9238" y="790657"/>
                      <a:pt x="-8224" y="650956"/>
                      <a:pt x="2888" y="519194"/>
                    </a:cubicBezTo>
                    <a:cubicBezTo>
                      <a:pt x="14000" y="387432"/>
                      <a:pt x="85438" y="136607"/>
                      <a:pt x="183863" y="52469"/>
                    </a:cubicBezTo>
                    <a:cubicBezTo>
                      <a:pt x="282288" y="-31669"/>
                      <a:pt x="488663" y="6432"/>
                      <a:pt x="583913" y="23894"/>
                    </a:cubicBezTo>
                    <a:close/>
                  </a:path>
                </a:pathLst>
              </a:custGeom>
              <a:solidFill>
                <a:srgbClr val="FF000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84;p1">
                <a:extLst>
                  <a:ext uri="{FF2B5EF4-FFF2-40B4-BE49-F238E27FC236}">
                    <a16:creationId xmlns:a16="http://schemas.microsoft.com/office/drawing/2014/main" id="{BB6E248E-F94D-D22B-DC48-193BA8D722A1}"/>
                  </a:ext>
                </a:extLst>
              </p:cNvPr>
              <p:cNvSpPr txBox="1"/>
              <p:nvPr/>
            </p:nvSpPr>
            <p:spPr>
              <a:xfrm>
                <a:off x="6536263" y="2504732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" name="Google Shape;184;p1">
                <a:extLst>
                  <a:ext uri="{FF2B5EF4-FFF2-40B4-BE49-F238E27FC236}">
                    <a16:creationId xmlns:a16="http://schemas.microsoft.com/office/drawing/2014/main" id="{6404219D-7CC1-9434-4417-BE185E6C1809}"/>
                  </a:ext>
                </a:extLst>
              </p:cNvPr>
              <p:cNvSpPr txBox="1"/>
              <p:nvPr/>
            </p:nvSpPr>
            <p:spPr>
              <a:xfrm>
                <a:off x="6600322" y="2227246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Catchment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" name="Google Shape;193;p2">
                <a:extLst>
                  <a:ext uri="{FF2B5EF4-FFF2-40B4-BE49-F238E27FC236}">
                    <a16:creationId xmlns:a16="http://schemas.microsoft.com/office/drawing/2014/main" id="{1A567512-AAF1-8AE2-45AF-82C898A6FC4A}"/>
                  </a:ext>
                </a:extLst>
              </p:cNvPr>
              <p:cNvSpPr/>
              <p:nvPr/>
            </p:nvSpPr>
            <p:spPr>
              <a:xfrm rot="4697343">
                <a:off x="6085192" y="2196072"/>
                <a:ext cx="133824" cy="180572"/>
              </a:xfrm>
              <a:custGeom>
                <a:avLst/>
                <a:gdLst>
                  <a:gd name="connsiteX0" fmla="*/ 581741 w 755568"/>
                  <a:gd name="connsiteY0" fmla="*/ 23894 h 860824"/>
                  <a:gd name="connsiteX1" fmla="*/ 753191 w 755568"/>
                  <a:gd name="connsiteY1" fmla="*/ 157244 h 860824"/>
                  <a:gd name="connsiteX2" fmla="*/ 648416 w 755568"/>
                  <a:gd name="connsiteY2" fmla="*/ 833519 h 860824"/>
                  <a:gd name="connsiteX3" fmla="*/ 217935 w 755568"/>
                  <a:gd name="connsiteY3" fmla="*/ 708111 h 860824"/>
                  <a:gd name="connsiteX4" fmla="*/ 716 w 755568"/>
                  <a:gd name="connsiteY4" fmla="*/ 519194 h 860824"/>
                  <a:gd name="connsiteX5" fmla="*/ 181691 w 755568"/>
                  <a:gd name="connsiteY5" fmla="*/ 52469 h 860824"/>
                  <a:gd name="connsiteX6" fmla="*/ 581741 w 755568"/>
                  <a:gd name="connsiteY6" fmla="*/ 23894 h 860824"/>
                  <a:gd name="connsiteX0" fmla="*/ 437061 w 610888"/>
                  <a:gd name="connsiteY0" fmla="*/ 13989 h 853871"/>
                  <a:gd name="connsiteX1" fmla="*/ 608511 w 610888"/>
                  <a:gd name="connsiteY1" fmla="*/ 147339 h 853871"/>
                  <a:gd name="connsiteX2" fmla="*/ 503736 w 610888"/>
                  <a:gd name="connsiteY2" fmla="*/ 823614 h 853871"/>
                  <a:gd name="connsiteX3" fmla="*/ 73255 w 610888"/>
                  <a:gd name="connsiteY3" fmla="*/ 698206 h 853871"/>
                  <a:gd name="connsiteX4" fmla="*/ 10132 w 610888"/>
                  <a:gd name="connsiteY4" fmla="*/ 355033 h 853871"/>
                  <a:gd name="connsiteX5" fmla="*/ 37011 w 610888"/>
                  <a:gd name="connsiteY5" fmla="*/ 42564 h 853871"/>
                  <a:gd name="connsiteX6" fmla="*/ 437061 w 610888"/>
                  <a:gd name="connsiteY6" fmla="*/ 13989 h 853871"/>
                  <a:gd name="connsiteX0" fmla="*/ 437061 w 610888"/>
                  <a:gd name="connsiteY0" fmla="*/ 13989 h 853871"/>
                  <a:gd name="connsiteX1" fmla="*/ 608511 w 610888"/>
                  <a:gd name="connsiteY1" fmla="*/ 147339 h 853871"/>
                  <a:gd name="connsiteX2" fmla="*/ 503736 w 610888"/>
                  <a:gd name="connsiteY2" fmla="*/ 823614 h 853871"/>
                  <a:gd name="connsiteX3" fmla="*/ 73255 w 610888"/>
                  <a:gd name="connsiteY3" fmla="*/ 698206 h 853871"/>
                  <a:gd name="connsiteX4" fmla="*/ 10132 w 610888"/>
                  <a:gd name="connsiteY4" fmla="*/ 355033 h 853871"/>
                  <a:gd name="connsiteX5" fmla="*/ 37011 w 610888"/>
                  <a:gd name="connsiteY5" fmla="*/ 42564 h 853871"/>
                  <a:gd name="connsiteX6" fmla="*/ 437061 w 610888"/>
                  <a:gd name="connsiteY6" fmla="*/ 13989 h 853871"/>
                  <a:gd name="connsiteX0" fmla="*/ 445160 w 618987"/>
                  <a:gd name="connsiteY0" fmla="*/ 1123 h 841005"/>
                  <a:gd name="connsiteX1" fmla="*/ 616610 w 618987"/>
                  <a:gd name="connsiteY1" fmla="*/ 134473 h 841005"/>
                  <a:gd name="connsiteX2" fmla="*/ 511835 w 618987"/>
                  <a:gd name="connsiteY2" fmla="*/ 810748 h 841005"/>
                  <a:gd name="connsiteX3" fmla="*/ 81354 w 618987"/>
                  <a:gd name="connsiteY3" fmla="*/ 685340 h 841005"/>
                  <a:gd name="connsiteX4" fmla="*/ 18231 w 618987"/>
                  <a:gd name="connsiteY4" fmla="*/ 342167 h 841005"/>
                  <a:gd name="connsiteX5" fmla="*/ 33112 w 618987"/>
                  <a:gd name="connsiteY5" fmla="*/ 161699 h 841005"/>
                  <a:gd name="connsiteX6" fmla="*/ 445160 w 618987"/>
                  <a:gd name="connsiteY6" fmla="*/ 1123 h 841005"/>
                  <a:gd name="connsiteX0" fmla="*/ 444482 w 618309"/>
                  <a:gd name="connsiteY0" fmla="*/ 1123 h 845177"/>
                  <a:gd name="connsiteX1" fmla="*/ 615932 w 618309"/>
                  <a:gd name="connsiteY1" fmla="*/ 134473 h 845177"/>
                  <a:gd name="connsiteX2" fmla="*/ 511157 w 618309"/>
                  <a:gd name="connsiteY2" fmla="*/ 810748 h 845177"/>
                  <a:gd name="connsiteX3" fmla="*/ 80676 w 618309"/>
                  <a:gd name="connsiteY3" fmla="*/ 685340 h 845177"/>
                  <a:gd name="connsiteX4" fmla="*/ 32434 w 618309"/>
                  <a:gd name="connsiteY4" fmla="*/ 161699 h 845177"/>
                  <a:gd name="connsiteX5" fmla="*/ 444482 w 618309"/>
                  <a:gd name="connsiteY5" fmla="*/ 1123 h 845177"/>
                  <a:gd name="connsiteX0" fmla="*/ 444482 w 618309"/>
                  <a:gd name="connsiteY0" fmla="*/ 1123 h 845177"/>
                  <a:gd name="connsiteX1" fmla="*/ 615932 w 618309"/>
                  <a:gd name="connsiteY1" fmla="*/ 134473 h 845177"/>
                  <a:gd name="connsiteX2" fmla="*/ 511157 w 618309"/>
                  <a:gd name="connsiteY2" fmla="*/ 810748 h 845177"/>
                  <a:gd name="connsiteX3" fmla="*/ 80676 w 618309"/>
                  <a:gd name="connsiteY3" fmla="*/ 685340 h 845177"/>
                  <a:gd name="connsiteX4" fmla="*/ 32434 w 618309"/>
                  <a:gd name="connsiteY4" fmla="*/ 161699 h 845177"/>
                  <a:gd name="connsiteX5" fmla="*/ 444482 w 618309"/>
                  <a:gd name="connsiteY5" fmla="*/ 1123 h 845177"/>
                  <a:gd name="connsiteX0" fmla="*/ 444482 w 618309"/>
                  <a:gd name="connsiteY0" fmla="*/ 1123 h 845177"/>
                  <a:gd name="connsiteX1" fmla="*/ 615932 w 618309"/>
                  <a:gd name="connsiteY1" fmla="*/ 134473 h 845177"/>
                  <a:gd name="connsiteX2" fmla="*/ 511157 w 618309"/>
                  <a:gd name="connsiteY2" fmla="*/ 810748 h 845177"/>
                  <a:gd name="connsiteX3" fmla="*/ 80676 w 618309"/>
                  <a:gd name="connsiteY3" fmla="*/ 685340 h 845177"/>
                  <a:gd name="connsiteX4" fmla="*/ 32434 w 618309"/>
                  <a:gd name="connsiteY4" fmla="*/ 161699 h 845177"/>
                  <a:gd name="connsiteX5" fmla="*/ 444482 w 618309"/>
                  <a:gd name="connsiteY5" fmla="*/ 1123 h 845177"/>
                  <a:gd name="connsiteX0" fmla="*/ 444482 w 538631"/>
                  <a:gd name="connsiteY0" fmla="*/ -1 h 844053"/>
                  <a:gd name="connsiteX1" fmla="*/ 511157 w 538631"/>
                  <a:gd name="connsiteY1" fmla="*/ 809624 h 844053"/>
                  <a:gd name="connsiteX2" fmla="*/ 80676 w 538631"/>
                  <a:gd name="connsiteY2" fmla="*/ 684216 h 844053"/>
                  <a:gd name="connsiteX3" fmla="*/ 32434 w 538631"/>
                  <a:gd name="connsiteY3" fmla="*/ 160575 h 844053"/>
                  <a:gd name="connsiteX4" fmla="*/ 444482 w 538631"/>
                  <a:gd name="connsiteY4" fmla="*/ -1 h 844053"/>
                  <a:gd name="connsiteX0" fmla="*/ 391315 w 529706"/>
                  <a:gd name="connsiteY0" fmla="*/ 69440 h 727519"/>
                  <a:gd name="connsiteX1" fmla="*/ 511157 w 529706"/>
                  <a:gd name="connsiteY1" fmla="*/ 693090 h 727519"/>
                  <a:gd name="connsiteX2" fmla="*/ 80676 w 529706"/>
                  <a:gd name="connsiteY2" fmla="*/ 567682 h 727519"/>
                  <a:gd name="connsiteX3" fmla="*/ 32434 w 529706"/>
                  <a:gd name="connsiteY3" fmla="*/ 44041 h 727519"/>
                  <a:gd name="connsiteX4" fmla="*/ 391315 w 529706"/>
                  <a:gd name="connsiteY4" fmla="*/ 69440 h 727519"/>
                  <a:gd name="connsiteX0" fmla="*/ 391315 w 529706"/>
                  <a:gd name="connsiteY0" fmla="*/ 69440 h 727519"/>
                  <a:gd name="connsiteX1" fmla="*/ 511157 w 529706"/>
                  <a:gd name="connsiteY1" fmla="*/ 693090 h 727519"/>
                  <a:gd name="connsiteX2" fmla="*/ 80676 w 529706"/>
                  <a:gd name="connsiteY2" fmla="*/ 567682 h 727519"/>
                  <a:gd name="connsiteX3" fmla="*/ 32434 w 529706"/>
                  <a:gd name="connsiteY3" fmla="*/ 44041 h 727519"/>
                  <a:gd name="connsiteX4" fmla="*/ 391315 w 529706"/>
                  <a:gd name="connsiteY4" fmla="*/ 69440 h 727519"/>
                  <a:gd name="connsiteX0" fmla="*/ 391315 w 528726"/>
                  <a:gd name="connsiteY0" fmla="*/ 69440 h 727519"/>
                  <a:gd name="connsiteX1" fmla="*/ 511157 w 528726"/>
                  <a:gd name="connsiteY1" fmla="*/ 693090 h 727519"/>
                  <a:gd name="connsiteX2" fmla="*/ 80676 w 528726"/>
                  <a:gd name="connsiteY2" fmla="*/ 567682 h 727519"/>
                  <a:gd name="connsiteX3" fmla="*/ 32434 w 528726"/>
                  <a:gd name="connsiteY3" fmla="*/ 44041 h 727519"/>
                  <a:gd name="connsiteX4" fmla="*/ 391315 w 528726"/>
                  <a:gd name="connsiteY4" fmla="*/ 69440 h 727519"/>
                  <a:gd name="connsiteX0" fmla="*/ 391315 w 429105"/>
                  <a:gd name="connsiteY0" fmla="*/ 69440 h 658754"/>
                  <a:gd name="connsiteX1" fmla="*/ 362588 w 429105"/>
                  <a:gd name="connsiteY1" fmla="*/ 598001 h 658754"/>
                  <a:gd name="connsiteX2" fmla="*/ 80676 w 429105"/>
                  <a:gd name="connsiteY2" fmla="*/ 567682 h 658754"/>
                  <a:gd name="connsiteX3" fmla="*/ 32434 w 429105"/>
                  <a:gd name="connsiteY3" fmla="*/ 44041 h 658754"/>
                  <a:gd name="connsiteX4" fmla="*/ 391315 w 429105"/>
                  <a:gd name="connsiteY4" fmla="*/ 69440 h 658754"/>
                  <a:gd name="connsiteX0" fmla="*/ 391315 w 480830"/>
                  <a:gd name="connsiteY0" fmla="*/ 69440 h 605436"/>
                  <a:gd name="connsiteX1" fmla="*/ 454435 w 480830"/>
                  <a:gd name="connsiteY1" fmla="*/ 434581 h 605436"/>
                  <a:gd name="connsiteX2" fmla="*/ 80676 w 480830"/>
                  <a:gd name="connsiteY2" fmla="*/ 567682 h 605436"/>
                  <a:gd name="connsiteX3" fmla="*/ 32434 w 480830"/>
                  <a:gd name="connsiteY3" fmla="*/ 44041 h 605436"/>
                  <a:gd name="connsiteX4" fmla="*/ 391315 w 480830"/>
                  <a:gd name="connsiteY4" fmla="*/ 69440 h 605436"/>
                  <a:gd name="connsiteX0" fmla="*/ 391315 w 454435"/>
                  <a:gd name="connsiteY0" fmla="*/ 69440 h 605436"/>
                  <a:gd name="connsiteX1" fmla="*/ 454435 w 454435"/>
                  <a:gd name="connsiteY1" fmla="*/ 434581 h 605436"/>
                  <a:gd name="connsiteX2" fmla="*/ 80676 w 454435"/>
                  <a:gd name="connsiteY2" fmla="*/ 567682 h 605436"/>
                  <a:gd name="connsiteX3" fmla="*/ 32434 w 454435"/>
                  <a:gd name="connsiteY3" fmla="*/ 44041 h 605436"/>
                  <a:gd name="connsiteX4" fmla="*/ 391315 w 454435"/>
                  <a:gd name="connsiteY4" fmla="*/ 69440 h 605436"/>
                  <a:gd name="connsiteX0" fmla="*/ 391315 w 454435"/>
                  <a:gd name="connsiteY0" fmla="*/ 69440 h 605436"/>
                  <a:gd name="connsiteX1" fmla="*/ 454435 w 454435"/>
                  <a:gd name="connsiteY1" fmla="*/ 434581 h 605436"/>
                  <a:gd name="connsiteX2" fmla="*/ 80676 w 454435"/>
                  <a:gd name="connsiteY2" fmla="*/ 567682 h 605436"/>
                  <a:gd name="connsiteX3" fmla="*/ 32434 w 454435"/>
                  <a:gd name="connsiteY3" fmla="*/ 44041 h 605436"/>
                  <a:gd name="connsiteX4" fmla="*/ 391315 w 454435"/>
                  <a:gd name="connsiteY4" fmla="*/ 69440 h 605436"/>
                  <a:gd name="connsiteX0" fmla="*/ 394598 w 457718"/>
                  <a:gd name="connsiteY0" fmla="*/ 69440 h 576880"/>
                  <a:gd name="connsiteX1" fmla="*/ 457718 w 457718"/>
                  <a:gd name="connsiteY1" fmla="*/ 434581 h 576880"/>
                  <a:gd name="connsiteX2" fmla="*/ 73945 w 457718"/>
                  <a:gd name="connsiteY2" fmla="*/ 533028 h 576880"/>
                  <a:gd name="connsiteX3" fmla="*/ 35717 w 457718"/>
                  <a:gd name="connsiteY3" fmla="*/ 44041 h 576880"/>
                  <a:gd name="connsiteX4" fmla="*/ 394598 w 457718"/>
                  <a:gd name="connsiteY4" fmla="*/ 69440 h 576880"/>
                  <a:gd name="connsiteX0" fmla="*/ 394598 w 457718"/>
                  <a:gd name="connsiteY0" fmla="*/ 69440 h 550381"/>
                  <a:gd name="connsiteX1" fmla="*/ 457718 w 457718"/>
                  <a:gd name="connsiteY1" fmla="*/ 434581 h 550381"/>
                  <a:gd name="connsiteX2" fmla="*/ 73945 w 457718"/>
                  <a:gd name="connsiteY2" fmla="*/ 533028 h 550381"/>
                  <a:gd name="connsiteX3" fmla="*/ 35717 w 457718"/>
                  <a:gd name="connsiteY3" fmla="*/ 44041 h 550381"/>
                  <a:gd name="connsiteX4" fmla="*/ 394598 w 457718"/>
                  <a:gd name="connsiteY4" fmla="*/ 69440 h 550381"/>
                  <a:gd name="connsiteX0" fmla="*/ 394598 w 457718"/>
                  <a:gd name="connsiteY0" fmla="*/ 69440 h 576965"/>
                  <a:gd name="connsiteX1" fmla="*/ 457718 w 457718"/>
                  <a:gd name="connsiteY1" fmla="*/ 434581 h 576965"/>
                  <a:gd name="connsiteX2" fmla="*/ 312790 w 457718"/>
                  <a:gd name="connsiteY2" fmla="*/ 542471 h 576965"/>
                  <a:gd name="connsiteX3" fmla="*/ 73945 w 457718"/>
                  <a:gd name="connsiteY3" fmla="*/ 533028 h 576965"/>
                  <a:gd name="connsiteX4" fmla="*/ 35717 w 457718"/>
                  <a:gd name="connsiteY4" fmla="*/ 44041 h 576965"/>
                  <a:gd name="connsiteX5" fmla="*/ 394598 w 457718"/>
                  <a:gd name="connsiteY5" fmla="*/ 69440 h 576965"/>
                  <a:gd name="connsiteX0" fmla="*/ 394598 w 457718"/>
                  <a:gd name="connsiteY0" fmla="*/ 69440 h 595285"/>
                  <a:gd name="connsiteX1" fmla="*/ 457718 w 457718"/>
                  <a:gd name="connsiteY1" fmla="*/ 434581 h 595285"/>
                  <a:gd name="connsiteX2" fmla="*/ 364655 w 457718"/>
                  <a:gd name="connsiteY2" fmla="*/ 581182 h 595285"/>
                  <a:gd name="connsiteX3" fmla="*/ 73945 w 457718"/>
                  <a:gd name="connsiteY3" fmla="*/ 533028 h 595285"/>
                  <a:gd name="connsiteX4" fmla="*/ 35717 w 457718"/>
                  <a:gd name="connsiteY4" fmla="*/ 44041 h 595285"/>
                  <a:gd name="connsiteX5" fmla="*/ 394598 w 457718"/>
                  <a:gd name="connsiteY5" fmla="*/ 69440 h 595285"/>
                  <a:gd name="connsiteX0" fmla="*/ 394598 w 457718"/>
                  <a:gd name="connsiteY0" fmla="*/ 69440 h 581181"/>
                  <a:gd name="connsiteX1" fmla="*/ 457718 w 457718"/>
                  <a:gd name="connsiteY1" fmla="*/ 434581 h 581181"/>
                  <a:gd name="connsiteX2" fmla="*/ 364655 w 457718"/>
                  <a:gd name="connsiteY2" fmla="*/ 581182 h 581181"/>
                  <a:gd name="connsiteX3" fmla="*/ 73945 w 457718"/>
                  <a:gd name="connsiteY3" fmla="*/ 533028 h 581181"/>
                  <a:gd name="connsiteX4" fmla="*/ 35717 w 457718"/>
                  <a:gd name="connsiteY4" fmla="*/ 44041 h 581181"/>
                  <a:gd name="connsiteX5" fmla="*/ 394598 w 457718"/>
                  <a:gd name="connsiteY5" fmla="*/ 69440 h 581181"/>
                  <a:gd name="connsiteX0" fmla="*/ 394598 w 457718"/>
                  <a:gd name="connsiteY0" fmla="*/ 69440 h 581181"/>
                  <a:gd name="connsiteX1" fmla="*/ 457718 w 457718"/>
                  <a:gd name="connsiteY1" fmla="*/ 434581 h 581181"/>
                  <a:gd name="connsiteX2" fmla="*/ 364655 w 457718"/>
                  <a:gd name="connsiteY2" fmla="*/ 581182 h 581181"/>
                  <a:gd name="connsiteX3" fmla="*/ 73945 w 457718"/>
                  <a:gd name="connsiteY3" fmla="*/ 533028 h 581181"/>
                  <a:gd name="connsiteX4" fmla="*/ 35717 w 457718"/>
                  <a:gd name="connsiteY4" fmla="*/ 44041 h 581181"/>
                  <a:gd name="connsiteX5" fmla="*/ 394598 w 457718"/>
                  <a:gd name="connsiteY5" fmla="*/ 69440 h 581181"/>
                  <a:gd name="connsiteX0" fmla="*/ 386318 w 449438"/>
                  <a:gd name="connsiteY0" fmla="*/ 69440 h 581181"/>
                  <a:gd name="connsiteX1" fmla="*/ 449438 w 449438"/>
                  <a:gd name="connsiteY1" fmla="*/ 434581 h 581181"/>
                  <a:gd name="connsiteX2" fmla="*/ 356375 w 449438"/>
                  <a:gd name="connsiteY2" fmla="*/ 581182 h 581181"/>
                  <a:gd name="connsiteX3" fmla="*/ 65665 w 449438"/>
                  <a:gd name="connsiteY3" fmla="*/ 533028 h 581181"/>
                  <a:gd name="connsiteX4" fmla="*/ 27437 w 449438"/>
                  <a:gd name="connsiteY4" fmla="*/ 44041 h 581181"/>
                  <a:gd name="connsiteX5" fmla="*/ 386318 w 449438"/>
                  <a:gd name="connsiteY5" fmla="*/ 69440 h 581181"/>
                  <a:gd name="connsiteX0" fmla="*/ 393649 w 456769"/>
                  <a:gd name="connsiteY0" fmla="*/ 28470 h 540211"/>
                  <a:gd name="connsiteX1" fmla="*/ 456769 w 456769"/>
                  <a:gd name="connsiteY1" fmla="*/ 393611 h 540211"/>
                  <a:gd name="connsiteX2" fmla="*/ 363706 w 456769"/>
                  <a:gd name="connsiteY2" fmla="*/ 540212 h 540211"/>
                  <a:gd name="connsiteX3" fmla="*/ 72996 w 456769"/>
                  <a:gd name="connsiteY3" fmla="*/ 492058 h 540211"/>
                  <a:gd name="connsiteX4" fmla="*/ 25254 w 456769"/>
                  <a:gd name="connsiteY4" fmla="*/ 58550 h 540211"/>
                  <a:gd name="connsiteX5" fmla="*/ 393649 w 456769"/>
                  <a:gd name="connsiteY5" fmla="*/ 28470 h 540211"/>
                  <a:gd name="connsiteX0" fmla="*/ 368870 w 431990"/>
                  <a:gd name="connsiteY0" fmla="*/ 28470 h 540211"/>
                  <a:gd name="connsiteX1" fmla="*/ 431990 w 431990"/>
                  <a:gd name="connsiteY1" fmla="*/ 393611 h 540211"/>
                  <a:gd name="connsiteX2" fmla="*/ 338927 w 431990"/>
                  <a:gd name="connsiteY2" fmla="*/ 540212 h 540211"/>
                  <a:gd name="connsiteX3" fmla="*/ 48217 w 431990"/>
                  <a:gd name="connsiteY3" fmla="*/ 492058 h 540211"/>
                  <a:gd name="connsiteX4" fmla="*/ 475 w 431990"/>
                  <a:gd name="connsiteY4" fmla="*/ 58550 h 540211"/>
                  <a:gd name="connsiteX5" fmla="*/ 368870 w 431990"/>
                  <a:gd name="connsiteY5" fmla="*/ 28470 h 540211"/>
                  <a:gd name="connsiteX0" fmla="*/ 368870 w 378491"/>
                  <a:gd name="connsiteY0" fmla="*/ 28470 h 540211"/>
                  <a:gd name="connsiteX1" fmla="*/ 372084 w 378491"/>
                  <a:gd name="connsiteY1" fmla="*/ 337729 h 540211"/>
                  <a:gd name="connsiteX2" fmla="*/ 338927 w 378491"/>
                  <a:gd name="connsiteY2" fmla="*/ 540212 h 540211"/>
                  <a:gd name="connsiteX3" fmla="*/ 48217 w 378491"/>
                  <a:gd name="connsiteY3" fmla="*/ 492058 h 540211"/>
                  <a:gd name="connsiteX4" fmla="*/ 475 w 378491"/>
                  <a:gd name="connsiteY4" fmla="*/ 58550 h 540211"/>
                  <a:gd name="connsiteX5" fmla="*/ 368870 w 378491"/>
                  <a:gd name="connsiteY5" fmla="*/ 28470 h 540211"/>
                  <a:gd name="connsiteX0" fmla="*/ 368870 w 398285"/>
                  <a:gd name="connsiteY0" fmla="*/ 28470 h 540211"/>
                  <a:gd name="connsiteX1" fmla="*/ 338927 w 398285"/>
                  <a:gd name="connsiteY1" fmla="*/ 540212 h 540211"/>
                  <a:gd name="connsiteX2" fmla="*/ 48217 w 398285"/>
                  <a:gd name="connsiteY2" fmla="*/ 492058 h 540211"/>
                  <a:gd name="connsiteX3" fmla="*/ 475 w 398285"/>
                  <a:gd name="connsiteY3" fmla="*/ 58550 h 540211"/>
                  <a:gd name="connsiteX4" fmla="*/ 368870 w 398285"/>
                  <a:gd name="connsiteY4" fmla="*/ 28470 h 540211"/>
                  <a:gd name="connsiteX0" fmla="*/ 368870 w 383355"/>
                  <a:gd name="connsiteY0" fmla="*/ 28470 h 503253"/>
                  <a:gd name="connsiteX1" fmla="*/ 248955 w 383355"/>
                  <a:gd name="connsiteY1" fmla="*/ 472067 h 503253"/>
                  <a:gd name="connsiteX2" fmla="*/ 48217 w 383355"/>
                  <a:gd name="connsiteY2" fmla="*/ 492058 h 503253"/>
                  <a:gd name="connsiteX3" fmla="*/ 475 w 383355"/>
                  <a:gd name="connsiteY3" fmla="*/ 58550 h 503253"/>
                  <a:gd name="connsiteX4" fmla="*/ 368870 w 383355"/>
                  <a:gd name="connsiteY4" fmla="*/ 28470 h 503253"/>
                  <a:gd name="connsiteX0" fmla="*/ 368520 w 383005"/>
                  <a:gd name="connsiteY0" fmla="*/ 28470 h 472067"/>
                  <a:gd name="connsiteX1" fmla="*/ 248605 w 383005"/>
                  <a:gd name="connsiteY1" fmla="*/ 472067 h 472067"/>
                  <a:gd name="connsiteX2" fmla="*/ 69515 w 383005"/>
                  <a:gd name="connsiteY2" fmla="*/ 452405 h 472067"/>
                  <a:gd name="connsiteX3" fmla="*/ 125 w 383005"/>
                  <a:gd name="connsiteY3" fmla="*/ 58550 h 472067"/>
                  <a:gd name="connsiteX4" fmla="*/ 368520 w 383005"/>
                  <a:gd name="connsiteY4" fmla="*/ 28470 h 472067"/>
                  <a:gd name="connsiteX0" fmla="*/ 356749 w 371234"/>
                  <a:gd name="connsiteY0" fmla="*/ 1 h 443598"/>
                  <a:gd name="connsiteX1" fmla="*/ 236834 w 371234"/>
                  <a:gd name="connsiteY1" fmla="*/ 443598 h 443598"/>
                  <a:gd name="connsiteX2" fmla="*/ 57744 w 371234"/>
                  <a:gd name="connsiteY2" fmla="*/ 423936 h 443598"/>
                  <a:gd name="connsiteX3" fmla="*/ 216 w 371234"/>
                  <a:gd name="connsiteY3" fmla="*/ 126648 h 443598"/>
                  <a:gd name="connsiteX4" fmla="*/ 356749 w 371234"/>
                  <a:gd name="connsiteY4" fmla="*/ 1 h 443598"/>
                  <a:gd name="connsiteX0" fmla="*/ 356749 w 371234"/>
                  <a:gd name="connsiteY0" fmla="*/ 30219 h 473816"/>
                  <a:gd name="connsiteX1" fmla="*/ 236834 w 371234"/>
                  <a:gd name="connsiteY1" fmla="*/ 473816 h 473816"/>
                  <a:gd name="connsiteX2" fmla="*/ 57744 w 371234"/>
                  <a:gd name="connsiteY2" fmla="*/ 454154 h 473816"/>
                  <a:gd name="connsiteX3" fmla="*/ 216 w 371234"/>
                  <a:gd name="connsiteY3" fmla="*/ 156866 h 473816"/>
                  <a:gd name="connsiteX4" fmla="*/ 153238 w 371234"/>
                  <a:gd name="connsiteY4" fmla="*/ 52440 h 473816"/>
                  <a:gd name="connsiteX5" fmla="*/ 356749 w 371234"/>
                  <a:gd name="connsiteY5" fmla="*/ 30219 h 473816"/>
                  <a:gd name="connsiteX0" fmla="*/ 356749 w 371234"/>
                  <a:gd name="connsiteY0" fmla="*/ 35836 h 479433"/>
                  <a:gd name="connsiteX1" fmla="*/ 236834 w 371234"/>
                  <a:gd name="connsiteY1" fmla="*/ 479433 h 479433"/>
                  <a:gd name="connsiteX2" fmla="*/ 57744 w 371234"/>
                  <a:gd name="connsiteY2" fmla="*/ 459771 h 479433"/>
                  <a:gd name="connsiteX3" fmla="*/ 216 w 371234"/>
                  <a:gd name="connsiteY3" fmla="*/ 162483 h 479433"/>
                  <a:gd name="connsiteX4" fmla="*/ 177262 w 371234"/>
                  <a:gd name="connsiteY4" fmla="*/ 37716 h 479433"/>
                  <a:gd name="connsiteX5" fmla="*/ 356749 w 371234"/>
                  <a:gd name="connsiteY5" fmla="*/ 35836 h 479433"/>
                  <a:gd name="connsiteX0" fmla="*/ 306332 w 326797"/>
                  <a:gd name="connsiteY0" fmla="*/ 44098 h 466327"/>
                  <a:gd name="connsiteX1" fmla="*/ 236834 w 326797"/>
                  <a:gd name="connsiteY1" fmla="*/ 466327 h 466327"/>
                  <a:gd name="connsiteX2" fmla="*/ 57744 w 326797"/>
                  <a:gd name="connsiteY2" fmla="*/ 446665 h 466327"/>
                  <a:gd name="connsiteX3" fmla="*/ 216 w 326797"/>
                  <a:gd name="connsiteY3" fmla="*/ 149377 h 466327"/>
                  <a:gd name="connsiteX4" fmla="*/ 177262 w 326797"/>
                  <a:gd name="connsiteY4" fmla="*/ 24610 h 466327"/>
                  <a:gd name="connsiteX5" fmla="*/ 306332 w 326797"/>
                  <a:gd name="connsiteY5" fmla="*/ 44098 h 466327"/>
                  <a:gd name="connsiteX0" fmla="*/ 306332 w 320835"/>
                  <a:gd name="connsiteY0" fmla="*/ 44098 h 466327"/>
                  <a:gd name="connsiteX1" fmla="*/ 310003 w 320835"/>
                  <a:gd name="connsiteY1" fmla="*/ 258271 h 466327"/>
                  <a:gd name="connsiteX2" fmla="*/ 236834 w 320835"/>
                  <a:gd name="connsiteY2" fmla="*/ 466327 h 466327"/>
                  <a:gd name="connsiteX3" fmla="*/ 57744 w 320835"/>
                  <a:gd name="connsiteY3" fmla="*/ 446665 h 466327"/>
                  <a:gd name="connsiteX4" fmla="*/ 216 w 320835"/>
                  <a:gd name="connsiteY4" fmla="*/ 149377 h 466327"/>
                  <a:gd name="connsiteX5" fmla="*/ 177262 w 320835"/>
                  <a:gd name="connsiteY5" fmla="*/ 24610 h 466327"/>
                  <a:gd name="connsiteX6" fmla="*/ 306332 w 320835"/>
                  <a:gd name="connsiteY6" fmla="*/ 44098 h 466327"/>
                  <a:gd name="connsiteX0" fmla="*/ 306332 w 360061"/>
                  <a:gd name="connsiteY0" fmla="*/ 44098 h 466327"/>
                  <a:gd name="connsiteX1" fmla="*/ 358047 w 360061"/>
                  <a:gd name="connsiteY1" fmla="*/ 217589 h 466327"/>
                  <a:gd name="connsiteX2" fmla="*/ 236834 w 360061"/>
                  <a:gd name="connsiteY2" fmla="*/ 466327 h 466327"/>
                  <a:gd name="connsiteX3" fmla="*/ 57744 w 360061"/>
                  <a:gd name="connsiteY3" fmla="*/ 446665 h 466327"/>
                  <a:gd name="connsiteX4" fmla="*/ 216 w 360061"/>
                  <a:gd name="connsiteY4" fmla="*/ 149377 h 466327"/>
                  <a:gd name="connsiteX5" fmla="*/ 177262 w 360061"/>
                  <a:gd name="connsiteY5" fmla="*/ 24610 h 466327"/>
                  <a:gd name="connsiteX6" fmla="*/ 306332 w 360061"/>
                  <a:gd name="connsiteY6" fmla="*/ 44098 h 46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061" h="466327" extrusionOk="0">
                    <a:moveTo>
                      <a:pt x="306332" y="44098"/>
                    </a:moveTo>
                    <a:cubicBezTo>
                      <a:pt x="328456" y="83042"/>
                      <a:pt x="369630" y="147218"/>
                      <a:pt x="358047" y="217589"/>
                    </a:cubicBezTo>
                    <a:cubicBezTo>
                      <a:pt x="346464" y="287960"/>
                      <a:pt x="278877" y="434928"/>
                      <a:pt x="236834" y="466327"/>
                    </a:cubicBezTo>
                    <a:cubicBezTo>
                      <a:pt x="85308" y="435080"/>
                      <a:pt x="249194" y="488989"/>
                      <a:pt x="57744" y="446665"/>
                    </a:cubicBezTo>
                    <a:cubicBezTo>
                      <a:pt x="11041" y="269633"/>
                      <a:pt x="-1897" y="387365"/>
                      <a:pt x="216" y="149377"/>
                    </a:cubicBezTo>
                    <a:cubicBezTo>
                      <a:pt x="16132" y="82425"/>
                      <a:pt x="117840" y="45718"/>
                      <a:pt x="177262" y="24610"/>
                    </a:cubicBezTo>
                    <a:cubicBezTo>
                      <a:pt x="236684" y="3502"/>
                      <a:pt x="292399" y="-26131"/>
                      <a:pt x="306332" y="44098"/>
                    </a:cubicBezTo>
                    <a:close/>
                  </a:path>
                </a:pathLst>
              </a:custGeom>
              <a:solidFill>
                <a:srgbClr val="00B050">
                  <a:alpha val="29411"/>
                </a:srgb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84;p1">
                <a:extLst>
                  <a:ext uri="{FF2B5EF4-FFF2-40B4-BE49-F238E27FC236}">
                    <a16:creationId xmlns:a16="http://schemas.microsoft.com/office/drawing/2014/main" id="{A46F265A-2E37-7788-C9E7-D6B743F13542}"/>
                  </a:ext>
                </a:extLst>
              </p:cNvPr>
              <p:cNvSpPr txBox="1"/>
              <p:nvPr/>
            </p:nvSpPr>
            <p:spPr>
              <a:xfrm>
                <a:off x="5939127" y="2200611"/>
                <a:ext cx="583435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Low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7B6F00E-EF21-C2B7-47E7-4752D45DA5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4265" y="2867795"/>
                <a:ext cx="25142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Google Shape;184;p1">
                <a:extLst>
                  <a:ext uri="{FF2B5EF4-FFF2-40B4-BE49-F238E27FC236}">
                    <a16:creationId xmlns:a16="http://schemas.microsoft.com/office/drawing/2014/main" id="{D326FDF3-A129-6FFF-7D9E-99B9A8A76407}"/>
                  </a:ext>
                </a:extLst>
              </p:cNvPr>
              <p:cNvSpPr txBox="1"/>
              <p:nvPr/>
            </p:nvSpPr>
            <p:spPr>
              <a:xfrm>
                <a:off x="6167362" y="1279685"/>
                <a:ext cx="447887" cy="12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risk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454" name="Rectangle: Rounded Corners 1453">
              <a:extLst>
                <a:ext uri="{FF2B5EF4-FFF2-40B4-BE49-F238E27FC236}">
                  <a16:creationId xmlns:a16="http://schemas.microsoft.com/office/drawing/2014/main" id="{330E25BE-3566-5BFC-37DD-8D804010E6D1}"/>
                </a:ext>
              </a:extLst>
            </p:cNvPr>
            <p:cNvSpPr/>
            <p:nvPr/>
          </p:nvSpPr>
          <p:spPr>
            <a:xfrm>
              <a:off x="5300314" y="851573"/>
              <a:ext cx="2299219" cy="3194518"/>
            </a:xfrm>
            <a:prstGeom prst="roundRect">
              <a:avLst>
                <a:gd name="adj" fmla="val 393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458" name="Google Shape;210;p2">
              <a:extLst>
                <a:ext uri="{FF2B5EF4-FFF2-40B4-BE49-F238E27FC236}">
                  <a16:creationId xmlns:a16="http://schemas.microsoft.com/office/drawing/2014/main" id="{FAE79F0C-1CFC-21A9-A90A-353A7B01C52E}"/>
                </a:ext>
              </a:extLst>
            </p:cNvPr>
            <p:cNvSpPr txBox="1"/>
            <p:nvPr/>
          </p:nvSpPr>
          <p:spPr>
            <a:xfrm>
              <a:off x="5344246" y="3296215"/>
              <a:ext cx="1878798" cy="68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294" tIns="31638" rIns="63294" bIns="31638" anchor="t" anchorCtr="0">
              <a:spAutoFit/>
            </a:bodyPr>
            <a:lstStyle/>
            <a:p>
              <a:pPr marL="118695" indent="-118695">
                <a:buClr>
                  <a:srgbClr val="0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GB" sz="14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Real-time Data Integration</a:t>
              </a:r>
            </a:p>
            <a:p>
              <a:pPr marL="118695" indent="-118695">
                <a:buClr>
                  <a:srgbClr val="0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GB" sz="14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Multifactorial Analysis </a:t>
              </a:r>
            </a:p>
            <a:p>
              <a:pPr marL="118695" indent="-118695">
                <a:buClr>
                  <a:srgbClr val="0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GB" sz="14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Risk Mapping </a:t>
              </a:r>
            </a:p>
            <a:p>
              <a:pPr marL="118695" indent="-118695">
                <a:buClr>
                  <a:srgbClr val="0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GB" sz="14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Scenario Simulation </a:t>
              </a:r>
            </a:p>
          </p:txBody>
        </p:sp>
      </p:grpSp>
      <p:grpSp>
        <p:nvGrpSpPr>
          <p:cNvPr id="1577" name="Group 1576">
            <a:extLst>
              <a:ext uri="{FF2B5EF4-FFF2-40B4-BE49-F238E27FC236}">
                <a16:creationId xmlns:a16="http://schemas.microsoft.com/office/drawing/2014/main" id="{F328CFD2-1193-F591-70FE-12FD13596BED}"/>
              </a:ext>
            </a:extLst>
          </p:cNvPr>
          <p:cNvGrpSpPr>
            <a:grpSpLocks noChangeAspect="1"/>
          </p:cNvGrpSpPr>
          <p:nvPr/>
        </p:nvGrpSpPr>
        <p:grpSpPr>
          <a:xfrm>
            <a:off x="4523873" y="1664138"/>
            <a:ext cx="3729977" cy="2086123"/>
            <a:chOff x="5014717" y="3171006"/>
            <a:chExt cx="3148212" cy="1760751"/>
          </a:xfrm>
        </p:grpSpPr>
        <p:grpSp>
          <p:nvGrpSpPr>
            <p:cNvPr id="1451" name="Group 1450">
              <a:extLst>
                <a:ext uri="{FF2B5EF4-FFF2-40B4-BE49-F238E27FC236}">
                  <a16:creationId xmlns:a16="http://schemas.microsoft.com/office/drawing/2014/main" id="{06E35586-4966-BAB3-9229-D416C301A5DF}"/>
                </a:ext>
              </a:extLst>
            </p:cNvPr>
            <p:cNvGrpSpPr/>
            <p:nvPr/>
          </p:nvGrpSpPr>
          <p:grpSpPr>
            <a:xfrm>
              <a:off x="5342723" y="3751015"/>
              <a:ext cx="1288434" cy="664638"/>
              <a:chOff x="5216551" y="3515625"/>
              <a:chExt cx="1288434" cy="664638"/>
            </a:xfrm>
          </p:grpSpPr>
          <p:cxnSp>
            <p:nvCxnSpPr>
              <p:cNvPr id="1462" name="Straight Connector 1461">
                <a:extLst>
                  <a:ext uri="{FF2B5EF4-FFF2-40B4-BE49-F238E27FC236}">
                    <a16:creationId xmlns:a16="http://schemas.microsoft.com/office/drawing/2014/main" id="{59DF8E8E-40A1-5111-6C4A-6DC06D894D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70155" y="3855749"/>
                <a:ext cx="178794" cy="7553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3" name="Straight Connector 1462">
                <a:extLst>
                  <a:ext uri="{FF2B5EF4-FFF2-40B4-BE49-F238E27FC236}">
                    <a16:creationId xmlns:a16="http://schemas.microsoft.com/office/drawing/2014/main" id="{5E1F595A-1DF1-1DBC-CA89-4742A473ED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90276" y="4015362"/>
                <a:ext cx="181833" cy="768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8" name="Google Shape;340;p3">
                <a:extLst>
                  <a:ext uri="{FF2B5EF4-FFF2-40B4-BE49-F238E27FC236}">
                    <a16:creationId xmlns:a16="http://schemas.microsoft.com/office/drawing/2014/main" id="{DAFB981D-9DDD-F18A-FAED-413CD9B7AB0A}"/>
                  </a:ext>
                </a:extLst>
              </p:cNvPr>
              <p:cNvSpPr>
                <a:spLocks/>
              </p:cNvSpPr>
              <p:nvPr/>
            </p:nvSpPr>
            <p:spPr>
              <a:xfrm rot="20423288">
                <a:off x="5253043" y="3764171"/>
                <a:ext cx="1093121" cy="134288"/>
              </a:xfrm>
              <a:custGeom>
                <a:avLst/>
                <a:gdLst/>
                <a:ahLst/>
                <a:cxnLst/>
                <a:rect l="l" t="t" r="r" b="b"/>
                <a:pathLst>
                  <a:path w="4749800" h="711612" extrusionOk="0">
                    <a:moveTo>
                      <a:pt x="0" y="711612"/>
                    </a:moveTo>
                    <a:cubicBezTo>
                      <a:pt x="195791" y="607895"/>
                      <a:pt x="346075" y="526404"/>
                      <a:pt x="590550" y="451262"/>
                    </a:cubicBezTo>
                    <a:cubicBezTo>
                      <a:pt x="835025" y="376120"/>
                      <a:pt x="1138767" y="335904"/>
                      <a:pt x="1466850" y="260762"/>
                    </a:cubicBezTo>
                    <a:cubicBezTo>
                      <a:pt x="1794933" y="185620"/>
                      <a:pt x="2205567" y="-10171"/>
                      <a:pt x="2559050" y="412"/>
                    </a:cubicBezTo>
                    <a:cubicBezTo>
                      <a:pt x="2912533" y="10995"/>
                      <a:pt x="3219450" y="37454"/>
                      <a:pt x="3473450" y="95662"/>
                    </a:cubicBezTo>
                    <a:cubicBezTo>
                      <a:pt x="3727450" y="153870"/>
                      <a:pt x="3870325" y="303095"/>
                      <a:pt x="4083050" y="349662"/>
                    </a:cubicBezTo>
                    <a:cubicBezTo>
                      <a:pt x="4295775" y="396229"/>
                      <a:pt x="4522787" y="385645"/>
                      <a:pt x="4749800" y="375062"/>
                    </a:cubicBezTo>
                  </a:path>
                </a:pathLst>
              </a:custGeom>
              <a:noFill/>
              <a:ln w="63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30" name="Straight Connector 1429">
                <a:extLst>
                  <a:ext uri="{FF2B5EF4-FFF2-40B4-BE49-F238E27FC236}">
                    <a16:creationId xmlns:a16="http://schemas.microsoft.com/office/drawing/2014/main" id="{70C65EAE-F463-0C7D-A7E2-9BC96636E5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20804" y="3657203"/>
                <a:ext cx="184181" cy="778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2" name="Straight Connector 1431">
                <a:extLst>
                  <a:ext uri="{FF2B5EF4-FFF2-40B4-BE49-F238E27FC236}">
                    <a16:creationId xmlns:a16="http://schemas.microsoft.com/office/drawing/2014/main" id="{ADCD3417-AB40-A5AA-8942-27B432C9BB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09887" y="4085901"/>
                <a:ext cx="223356" cy="9436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5" name="Straight Connector 1434">
                <a:extLst>
                  <a:ext uri="{FF2B5EF4-FFF2-40B4-BE49-F238E27FC236}">
                    <a16:creationId xmlns:a16="http://schemas.microsoft.com/office/drawing/2014/main" id="{E54A8D73-D3B8-9273-B565-FE68A233DC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17745" y="3655626"/>
                <a:ext cx="987840" cy="42977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8" name="Google Shape;184;p1">
                <a:extLst>
                  <a:ext uri="{FF2B5EF4-FFF2-40B4-BE49-F238E27FC236}">
                    <a16:creationId xmlns:a16="http://schemas.microsoft.com/office/drawing/2014/main" id="{B10F7E04-2076-0F87-94E2-FA5CDDFB1E5F}"/>
                  </a:ext>
                </a:extLst>
              </p:cNvPr>
              <p:cNvSpPr txBox="1"/>
              <p:nvPr/>
            </p:nvSpPr>
            <p:spPr>
              <a:xfrm rot="20056463">
                <a:off x="5216551" y="3515625"/>
                <a:ext cx="937276" cy="371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200"/>
                </a:pPr>
                <a:r>
                  <a:rPr lang="en-GB" sz="9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Recurrent machine learning</a:t>
                </a:r>
              </a:p>
              <a:p>
                <a:pPr algn="ctr">
                  <a:buClr>
                    <a:srgbClr val="000000"/>
                  </a:buClr>
                  <a:buSzPts val="1200"/>
                </a:pPr>
                <a:r>
                  <a:rPr lang="en-GB" sz="9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water level forecasting</a:t>
                </a:r>
                <a:endParaRPr lang="en-GB" sz="90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460" name="Straight Connector 1459">
                <a:extLst>
                  <a:ext uri="{FF2B5EF4-FFF2-40B4-BE49-F238E27FC236}">
                    <a16:creationId xmlns:a16="http://schemas.microsoft.com/office/drawing/2014/main" id="{A1D6CEA6-9239-732E-5C0F-50A1B797E0DB}"/>
                  </a:ext>
                </a:extLst>
              </p:cNvPr>
              <p:cNvCxnSpPr>
                <a:cxnSpLocks/>
                <a:endCxn id="1459" idx="3"/>
              </p:cNvCxnSpPr>
              <p:nvPr/>
            </p:nvCxnSpPr>
            <p:spPr>
              <a:xfrm flipH="1" flipV="1">
                <a:off x="6246924" y="3688829"/>
                <a:ext cx="204668" cy="850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1" name="Straight Connector 1460">
                <a:extLst>
                  <a:ext uri="{FF2B5EF4-FFF2-40B4-BE49-F238E27FC236}">
                    <a16:creationId xmlns:a16="http://schemas.microsoft.com/office/drawing/2014/main" id="{346923F7-23C0-CDBB-4DB3-4E073C8C27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62166" y="3767202"/>
                <a:ext cx="189935" cy="802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5" name="Straight Connector 1464">
                <a:extLst>
                  <a:ext uri="{FF2B5EF4-FFF2-40B4-BE49-F238E27FC236}">
                    <a16:creationId xmlns:a16="http://schemas.microsoft.com/office/drawing/2014/main" id="{5922068A-93CA-E135-E1A5-1AD7E10D67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58558" y="3693371"/>
                <a:ext cx="0" cy="7158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8" name="Straight Connector 1467">
                <a:extLst>
                  <a:ext uri="{FF2B5EF4-FFF2-40B4-BE49-F238E27FC236}">
                    <a16:creationId xmlns:a16="http://schemas.microsoft.com/office/drawing/2014/main" id="{077FAF38-FBBB-5C70-B74A-3E6E644E6A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51670" y="3737843"/>
                <a:ext cx="4651" cy="1185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0" name="Straight Connector 1469">
                <a:extLst>
                  <a:ext uri="{FF2B5EF4-FFF2-40B4-BE49-F238E27FC236}">
                    <a16:creationId xmlns:a16="http://schemas.microsoft.com/office/drawing/2014/main" id="{70A37ED4-A836-00DC-6022-790A3FDB82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87466" y="3936207"/>
                <a:ext cx="0" cy="733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5" name="Group 1384">
              <a:extLst>
                <a:ext uri="{FF2B5EF4-FFF2-40B4-BE49-F238E27FC236}">
                  <a16:creationId xmlns:a16="http://schemas.microsoft.com/office/drawing/2014/main" id="{A2195B9B-9F77-9260-10D9-89C4CAED4297}"/>
                </a:ext>
              </a:extLst>
            </p:cNvPr>
            <p:cNvGrpSpPr/>
            <p:nvPr/>
          </p:nvGrpSpPr>
          <p:grpSpPr>
            <a:xfrm>
              <a:off x="5449759" y="3859029"/>
              <a:ext cx="2149776" cy="897938"/>
              <a:chOff x="1096095" y="1999769"/>
              <a:chExt cx="2111677" cy="1172658"/>
            </a:xfrm>
          </p:grpSpPr>
          <p:pic>
            <p:nvPicPr>
              <p:cNvPr id="50" name="Picture 49" descr="A blue square with a square shaped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D63A2C14-52A9-65A1-C740-EE53C8D5FD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9" t="7980" r="1663" b="3041"/>
              <a:stretch/>
            </p:blipFill>
            <p:spPr>
              <a:xfrm>
                <a:off x="1292554" y="2156065"/>
                <a:ext cx="1903941" cy="1016362"/>
              </a:xfrm>
              <a:prstGeom prst="rect">
                <a:avLst/>
              </a:prstGeom>
            </p:spPr>
          </p:pic>
          <p:sp>
            <p:nvSpPr>
              <p:cNvPr id="1372" name="Google Shape;193;p2">
                <a:extLst>
                  <a:ext uri="{FF2B5EF4-FFF2-40B4-BE49-F238E27FC236}">
                    <a16:creationId xmlns:a16="http://schemas.microsoft.com/office/drawing/2014/main" id="{90517E50-6487-406D-1BFA-599CA7BD81D8}"/>
                  </a:ext>
                </a:extLst>
              </p:cNvPr>
              <p:cNvSpPr/>
              <p:nvPr/>
            </p:nvSpPr>
            <p:spPr>
              <a:xfrm rot="4364441">
                <a:off x="2047477" y="2244966"/>
                <a:ext cx="535070" cy="898780"/>
              </a:xfrm>
              <a:custGeom>
                <a:avLst/>
                <a:gdLst>
                  <a:gd name="connsiteX0" fmla="*/ 583913 w 758945"/>
                  <a:gd name="connsiteY0" fmla="*/ 57757 h 935644"/>
                  <a:gd name="connsiteX1" fmla="*/ 755363 w 758945"/>
                  <a:gd name="connsiteY1" fmla="*/ 191107 h 935644"/>
                  <a:gd name="connsiteX2" fmla="*/ 650588 w 758945"/>
                  <a:gd name="connsiteY2" fmla="*/ 867382 h 935644"/>
                  <a:gd name="connsiteX3" fmla="*/ 117188 w 758945"/>
                  <a:gd name="connsiteY3" fmla="*/ 876907 h 935644"/>
                  <a:gd name="connsiteX4" fmla="*/ 2888 w 758945"/>
                  <a:gd name="connsiteY4" fmla="*/ 553057 h 935644"/>
                  <a:gd name="connsiteX5" fmla="*/ 223703 w 758945"/>
                  <a:gd name="connsiteY5" fmla="*/ 37928 h 935644"/>
                  <a:gd name="connsiteX6" fmla="*/ 583913 w 758945"/>
                  <a:gd name="connsiteY6" fmla="*/ 57757 h 935644"/>
                  <a:gd name="connsiteX0" fmla="*/ 436173 w 769029"/>
                  <a:gd name="connsiteY0" fmla="*/ 738026 h 899988"/>
                  <a:gd name="connsiteX1" fmla="*/ 755363 w 769029"/>
                  <a:gd name="connsiteY1" fmla="*/ 155451 h 899988"/>
                  <a:gd name="connsiteX2" fmla="*/ 650588 w 769029"/>
                  <a:gd name="connsiteY2" fmla="*/ 831726 h 899988"/>
                  <a:gd name="connsiteX3" fmla="*/ 117188 w 769029"/>
                  <a:gd name="connsiteY3" fmla="*/ 841251 h 899988"/>
                  <a:gd name="connsiteX4" fmla="*/ 2888 w 769029"/>
                  <a:gd name="connsiteY4" fmla="*/ 517401 h 899988"/>
                  <a:gd name="connsiteX5" fmla="*/ 223703 w 769029"/>
                  <a:gd name="connsiteY5" fmla="*/ 2272 h 899988"/>
                  <a:gd name="connsiteX6" fmla="*/ 436173 w 769029"/>
                  <a:gd name="connsiteY6" fmla="*/ 738026 h 899988"/>
                  <a:gd name="connsiteX0" fmla="*/ 436173 w 811992"/>
                  <a:gd name="connsiteY0" fmla="*/ 738026 h 887348"/>
                  <a:gd name="connsiteX1" fmla="*/ 802920 w 811992"/>
                  <a:gd name="connsiteY1" fmla="*/ 343270 h 887348"/>
                  <a:gd name="connsiteX2" fmla="*/ 650588 w 811992"/>
                  <a:gd name="connsiteY2" fmla="*/ 831726 h 887348"/>
                  <a:gd name="connsiteX3" fmla="*/ 117188 w 811992"/>
                  <a:gd name="connsiteY3" fmla="*/ 841251 h 887348"/>
                  <a:gd name="connsiteX4" fmla="*/ 2888 w 811992"/>
                  <a:gd name="connsiteY4" fmla="*/ 517401 h 887348"/>
                  <a:gd name="connsiteX5" fmla="*/ 223703 w 811992"/>
                  <a:gd name="connsiteY5" fmla="*/ 2272 h 887348"/>
                  <a:gd name="connsiteX6" fmla="*/ 436173 w 811992"/>
                  <a:gd name="connsiteY6" fmla="*/ 738026 h 887348"/>
                  <a:gd name="connsiteX0" fmla="*/ 445700 w 1039446"/>
                  <a:gd name="connsiteY0" fmla="*/ 738026 h 842245"/>
                  <a:gd name="connsiteX1" fmla="*/ 812447 w 1039446"/>
                  <a:gd name="connsiteY1" fmla="*/ 343270 h 842245"/>
                  <a:gd name="connsiteX2" fmla="*/ 1006794 w 1039446"/>
                  <a:gd name="connsiteY2" fmla="*/ 609062 h 842245"/>
                  <a:gd name="connsiteX3" fmla="*/ 126715 w 1039446"/>
                  <a:gd name="connsiteY3" fmla="*/ 841251 h 842245"/>
                  <a:gd name="connsiteX4" fmla="*/ 12415 w 1039446"/>
                  <a:gd name="connsiteY4" fmla="*/ 517401 h 842245"/>
                  <a:gd name="connsiteX5" fmla="*/ 233230 w 1039446"/>
                  <a:gd name="connsiteY5" fmla="*/ 2272 h 842245"/>
                  <a:gd name="connsiteX6" fmla="*/ 445700 w 1039446"/>
                  <a:gd name="connsiteY6" fmla="*/ 738026 h 842245"/>
                  <a:gd name="connsiteX0" fmla="*/ 433371 w 1262333"/>
                  <a:gd name="connsiteY0" fmla="*/ 738026 h 2069232"/>
                  <a:gd name="connsiteX1" fmla="*/ 800118 w 1262333"/>
                  <a:gd name="connsiteY1" fmla="*/ 343270 h 2069232"/>
                  <a:gd name="connsiteX2" fmla="*/ 994465 w 1262333"/>
                  <a:gd name="connsiteY2" fmla="*/ 609062 h 2069232"/>
                  <a:gd name="connsiteX3" fmla="*/ 1214982 w 1262333"/>
                  <a:gd name="connsiteY3" fmla="*/ 2069086 h 2069232"/>
                  <a:gd name="connsiteX4" fmla="*/ 86 w 1262333"/>
                  <a:gd name="connsiteY4" fmla="*/ 517401 h 2069232"/>
                  <a:gd name="connsiteX5" fmla="*/ 220901 w 1262333"/>
                  <a:gd name="connsiteY5" fmla="*/ 2272 h 2069232"/>
                  <a:gd name="connsiteX6" fmla="*/ 433371 w 1262333"/>
                  <a:gd name="connsiteY6" fmla="*/ 738026 h 2069232"/>
                  <a:gd name="connsiteX0" fmla="*/ 327658 w 1149880"/>
                  <a:gd name="connsiteY0" fmla="*/ 745278 h 2077459"/>
                  <a:gd name="connsiteX1" fmla="*/ 694405 w 1149880"/>
                  <a:gd name="connsiteY1" fmla="*/ 350522 h 2077459"/>
                  <a:gd name="connsiteX2" fmla="*/ 888752 w 1149880"/>
                  <a:gd name="connsiteY2" fmla="*/ 616314 h 2077459"/>
                  <a:gd name="connsiteX3" fmla="*/ 1109269 w 1149880"/>
                  <a:gd name="connsiteY3" fmla="*/ 2076338 h 2077459"/>
                  <a:gd name="connsiteX4" fmla="*/ 95 w 1149880"/>
                  <a:gd name="connsiteY4" fmla="*/ 357437 h 2077459"/>
                  <a:gd name="connsiteX5" fmla="*/ 115188 w 1149880"/>
                  <a:gd name="connsiteY5" fmla="*/ 9524 h 2077459"/>
                  <a:gd name="connsiteX6" fmla="*/ 327658 w 1149880"/>
                  <a:gd name="connsiteY6" fmla="*/ 745278 h 2077459"/>
                  <a:gd name="connsiteX0" fmla="*/ 345273 w 1168608"/>
                  <a:gd name="connsiteY0" fmla="*/ 743503 h 2075460"/>
                  <a:gd name="connsiteX1" fmla="*/ 712020 w 1168608"/>
                  <a:gd name="connsiteY1" fmla="*/ 348747 h 2075460"/>
                  <a:gd name="connsiteX2" fmla="*/ 906367 w 1168608"/>
                  <a:gd name="connsiteY2" fmla="*/ 614539 h 2075460"/>
                  <a:gd name="connsiteX3" fmla="*/ 1126884 w 1168608"/>
                  <a:gd name="connsiteY3" fmla="*/ 2074563 h 2075460"/>
                  <a:gd name="connsiteX4" fmla="*/ 93 w 1168608"/>
                  <a:gd name="connsiteY4" fmla="*/ 383535 h 2075460"/>
                  <a:gd name="connsiteX5" fmla="*/ 132803 w 1168608"/>
                  <a:gd name="connsiteY5" fmla="*/ 7749 h 2075460"/>
                  <a:gd name="connsiteX6" fmla="*/ 345273 w 1168608"/>
                  <a:gd name="connsiteY6" fmla="*/ 743503 h 2075460"/>
                  <a:gd name="connsiteX0" fmla="*/ 313567 w 1134903"/>
                  <a:gd name="connsiteY0" fmla="*/ 735894 h 2067028"/>
                  <a:gd name="connsiteX1" fmla="*/ 680314 w 1134903"/>
                  <a:gd name="connsiteY1" fmla="*/ 341138 h 2067028"/>
                  <a:gd name="connsiteX2" fmla="*/ 874661 w 1134903"/>
                  <a:gd name="connsiteY2" fmla="*/ 606930 h 2067028"/>
                  <a:gd name="connsiteX3" fmla="*/ 1095178 w 1134903"/>
                  <a:gd name="connsiteY3" fmla="*/ 2066954 h 2067028"/>
                  <a:gd name="connsiteX4" fmla="*/ 97 w 1134903"/>
                  <a:gd name="connsiteY4" fmla="*/ 674405 h 2067028"/>
                  <a:gd name="connsiteX5" fmla="*/ 101097 w 1134903"/>
                  <a:gd name="connsiteY5" fmla="*/ 140 h 2067028"/>
                  <a:gd name="connsiteX6" fmla="*/ 313567 w 1134903"/>
                  <a:gd name="connsiteY6" fmla="*/ 735894 h 2067028"/>
                  <a:gd name="connsiteX0" fmla="*/ 317084 w 1124906"/>
                  <a:gd name="connsiteY0" fmla="*/ 735907 h 2072090"/>
                  <a:gd name="connsiteX1" fmla="*/ 683831 w 1124906"/>
                  <a:gd name="connsiteY1" fmla="*/ 341151 h 2072090"/>
                  <a:gd name="connsiteX2" fmla="*/ 878178 w 1124906"/>
                  <a:gd name="connsiteY2" fmla="*/ 606943 h 2072090"/>
                  <a:gd name="connsiteX3" fmla="*/ 1098695 w 1124906"/>
                  <a:gd name="connsiteY3" fmla="*/ 2066967 h 2072090"/>
                  <a:gd name="connsiteX4" fmla="*/ 226038 w 1124906"/>
                  <a:gd name="connsiteY4" fmla="*/ 1075638 h 2072090"/>
                  <a:gd name="connsiteX5" fmla="*/ 3614 w 1124906"/>
                  <a:gd name="connsiteY5" fmla="*/ 674418 h 2072090"/>
                  <a:gd name="connsiteX6" fmla="*/ 104614 w 1124906"/>
                  <a:gd name="connsiteY6" fmla="*/ 153 h 2072090"/>
                  <a:gd name="connsiteX7" fmla="*/ 317084 w 1124906"/>
                  <a:gd name="connsiteY7" fmla="*/ 735907 h 2072090"/>
                  <a:gd name="connsiteX0" fmla="*/ 317084 w 1121825"/>
                  <a:gd name="connsiteY0" fmla="*/ 735907 h 2072228"/>
                  <a:gd name="connsiteX1" fmla="*/ 683831 w 1121825"/>
                  <a:gd name="connsiteY1" fmla="*/ 341151 h 2072228"/>
                  <a:gd name="connsiteX2" fmla="*/ 878178 w 1121825"/>
                  <a:gd name="connsiteY2" fmla="*/ 606943 h 2072228"/>
                  <a:gd name="connsiteX3" fmla="*/ 1098695 w 1121825"/>
                  <a:gd name="connsiteY3" fmla="*/ 2066967 h 2072228"/>
                  <a:gd name="connsiteX4" fmla="*/ 279465 w 1121825"/>
                  <a:gd name="connsiteY4" fmla="*/ 1080901 h 2072228"/>
                  <a:gd name="connsiteX5" fmla="*/ 3614 w 1121825"/>
                  <a:gd name="connsiteY5" fmla="*/ 674418 h 2072228"/>
                  <a:gd name="connsiteX6" fmla="*/ 104614 w 1121825"/>
                  <a:gd name="connsiteY6" fmla="*/ 153 h 2072228"/>
                  <a:gd name="connsiteX7" fmla="*/ 317084 w 1121825"/>
                  <a:gd name="connsiteY7" fmla="*/ 735907 h 2072228"/>
                  <a:gd name="connsiteX0" fmla="*/ 317084 w 1115419"/>
                  <a:gd name="connsiteY0" fmla="*/ 735907 h 2076357"/>
                  <a:gd name="connsiteX1" fmla="*/ 683831 w 1115419"/>
                  <a:gd name="connsiteY1" fmla="*/ 341151 h 2076357"/>
                  <a:gd name="connsiteX2" fmla="*/ 878178 w 1115419"/>
                  <a:gd name="connsiteY2" fmla="*/ 606943 h 2076357"/>
                  <a:gd name="connsiteX3" fmla="*/ 1098695 w 1115419"/>
                  <a:gd name="connsiteY3" fmla="*/ 2066967 h 2076357"/>
                  <a:gd name="connsiteX4" fmla="*/ 395881 w 1115419"/>
                  <a:gd name="connsiteY4" fmla="*/ 1226615 h 2076357"/>
                  <a:gd name="connsiteX5" fmla="*/ 279465 w 1115419"/>
                  <a:gd name="connsiteY5" fmla="*/ 1080901 h 2076357"/>
                  <a:gd name="connsiteX6" fmla="*/ 3614 w 1115419"/>
                  <a:gd name="connsiteY6" fmla="*/ 674418 h 2076357"/>
                  <a:gd name="connsiteX7" fmla="*/ 104614 w 1115419"/>
                  <a:gd name="connsiteY7" fmla="*/ 153 h 2076357"/>
                  <a:gd name="connsiteX8" fmla="*/ 317084 w 1115419"/>
                  <a:gd name="connsiteY8" fmla="*/ 735907 h 2076357"/>
                  <a:gd name="connsiteX0" fmla="*/ 317084 w 1100325"/>
                  <a:gd name="connsiteY0" fmla="*/ 735907 h 2067067"/>
                  <a:gd name="connsiteX1" fmla="*/ 683831 w 1100325"/>
                  <a:gd name="connsiteY1" fmla="*/ 341151 h 2067067"/>
                  <a:gd name="connsiteX2" fmla="*/ 878178 w 1100325"/>
                  <a:gd name="connsiteY2" fmla="*/ 606943 h 2067067"/>
                  <a:gd name="connsiteX3" fmla="*/ 1098695 w 1100325"/>
                  <a:gd name="connsiteY3" fmla="*/ 2066967 h 2067067"/>
                  <a:gd name="connsiteX4" fmla="*/ 757484 w 1100325"/>
                  <a:gd name="connsiteY4" fmla="*/ 683900 h 2067067"/>
                  <a:gd name="connsiteX5" fmla="*/ 279465 w 1100325"/>
                  <a:gd name="connsiteY5" fmla="*/ 1080901 h 2067067"/>
                  <a:gd name="connsiteX6" fmla="*/ 3614 w 1100325"/>
                  <a:gd name="connsiteY6" fmla="*/ 674418 h 2067067"/>
                  <a:gd name="connsiteX7" fmla="*/ 104614 w 1100325"/>
                  <a:gd name="connsiteY7" fmla="*/ 153 h 2067067"/>
                  <a:gd name="connsiteX8" fmla="*/ 317084 w 1100325"/>
                  <a:gd name="connsiteY8" fmla="*/ 735907 h 2067067"/>
                  <a:gd name="connsiteX0" fmla="*/ 317084 w 1100325"/>
                  <a:gd name="connsiteY0" fmla="*/ 735907 h 2067077"/>
                  <a:gd name="connsiteX1" fmla="*/ 683831 w 1100325"/>
                  <a:gd name="connsiteY1" fmla="*/ 341151 h 2067077"/>
                  <a:gd name="connsiteX2" fmla="*/ 878178 w 1100325"/>
                  <a:gd name="connsiteY2" fmla="*/ 606943 h 2067077"/>
                  <a:gd name="connsiteX3" fmla="*/ 1098695 w 1100325"/>
                  <a:gd name="connsiteY3" fmla="*/ 2066967 h 2067077"/>
                  <a:gd name="connsiteX4" fmla="*/ 757484 w 1100325"/>
                  <a:gd name="connsiteY4" fmla="*/ 683900 h 2067077"/>
                  <a:gd name="connsiteX5" fmla="*/ 279465 w 1100325"/>
                  <a:gd name="connsiteY5" fmla="*/ 1080901 h 2067077"/>
                  <a:gd name="connsiteX6" fmla="*/ 3614 w 1100325"/>
                  <a:gd name="connsiteY6" fmla="*/ 674418 h 2067077"/>
                  <a:gd name="connsiteX7" fmla="*/ 104614 w 1100325"/>
                  <a:gd name="connsiteY7" fmla="*/ 153 h 2067077"/>
                  <a:gd name="connsiteX8" fmla="*/ 317084 w 1100325"/>
                  <a:gd name="connsiteY8" fmla="*/ 735907 h 2067077"/>
                  <a:gd name="connsiteX0" fmla="*/ 317084 w 1111912"/>
                  <a:gd name="connsiteY0" fmla="*/ 735907 h 2189967"/>
                  <a:gd name="connsiteX1" fmla="*/ 683831 w 1111912"/>
                  <a:gd name="connsiteY1" fmla="*/ 341151 h 2189967"/>
                  <a:gd name="connsiteX2" fmla="*/ 878178 w 1111912"/>
                  <a:gd name="connsiteY2" fmla="*/ 606943 h 2189967"/>
                  <a:gd name="connsiteX3" fmla="*/ 1098695 w 1111912"/>
                  <a:gd name="connsiteY3" fmla="*/ 2066967 h 2189967"/>
                  <a:gd name="connsiteX4" fmla="*/ 1051198 w 1111912"/>
                  <a:gd name="connsiteY4" fmla="*/ 1952075 h 2189967"/>
                  <a:gd name="connsiteX5" fmla="*/ 757484 w 1111912"/>
                  <a:gd name="connsiteY5" fmla="*/ 683900 h 2189967"/>
                  <a:gd name="connsiteX6" fmla="*/ 279465 w 1111912"/>
                  <a:gd name="connsiteY6" fmla="*/ 1080901 h 2189967"/>
                  <a:gd name="connsiteX7" fmla="*/ 3614 w 1111912"/>
                  <a:gd name="connsiteY7" fmla="*/ 674418 h 2189967"/>
                  <a:gd name="connsiteX8" fmla="*/ 104614 w 1111912"/>
                  <a:gd name="connsiteY8" fmla="*/ 153 h 2189967"/>
                  <a:gd name="connsiteX9" fmla="*/ 317084 w 1111912"/>
                  <a:gd name="connsiteY9" fmla="*/ 735907 h 2189967"/>
                  <a:gd name="connsiteX0" fmla="*/ 317084 w 1175680"/>
                  <a:gd name="connsiteY0" fmla="*/ 735907 h 2137628"/>
                  <a:gd name="connsiteX1" fmla="*/ 683831 w 1175680"/>
                  <a:gd name="connsiteY1" fmla="*/ 341151 h 2137628"/>
                  <a:gd name="connsiteX2" fmla="*/ 878178 w 1175680"/>
                  <a:gd name="connsiteY2" fmla="*/ 606943 h 2137628"/>
                  <a:gd name="connsiteX3" fmla="*/ 1170168 w 1175680"/>
                  <a:gd name="connsiteY3" fmla="*/ 1981060 h 2137628"/>
                  <a:gd name="connsiteX4" fmla="*/ 1051198 w 1175680"/>
                  <a:gd name="connsiteY4" fmla="*/ 1952075 h 2137628"/>
                  <a:gd name="connsiteX5" fmla="*/ 757484 w 1175680"/>
                  <a:gd name="connsiteY5" fmla="*/ 683900 h 2137628"/>
                  <a:gd name="connsiteX6" fmla="*/ 279465 w 1175680"/>
                  <a:gd name="connsiteY6" fmla="*/ 1080901 h 2137628"/>
                  <a:gd name="connsiteX7" fmla="*/ 3614 w 1175680"/>
                  <a:gd name="connsiteY7" fmla="*/ 674418 h 2137628"/>
                  <a:gd name="connsiteX8" fmla="*/ 104614 w 1175680"/>
                  <a:gd name="connsiteY8" fmla="*/ 153 h 2137628"/>
                  <a:gd name="connsiteX9" fmla="*/ 317084 w 1175680"/>
                  <a:gd name="connsiteY9" fmla="*/ 735907 h 2137628"/>
                  <a:gd name="connsiteX0" fmla="*/ 317084 w 1175155"/>
                  <a:gd name="connsiteY0" fmla="*/ 735907 h 2231571"/>
                  <a:gd name="connsiteX1" fmla="*/ 683831 w 1175155"/>
                  <a:gd name="connsiteY1" fmla="*/ 341151 h 2231571"/>
                  <a:gd name="connsiteX2" fmla="*/ 878178 w 1175155"/>
                  <a:gd name="connsiteY2" fmla="*/ 606943 h 2231571"/>
                  <a:gd name="connsiteX3" fmla="*/ 1170168 w 1175155"/>
                  <a:gd name="connsiteY3" fmla="*/ 1981060 h 2231571"/>
                  <a:gd name="connsiteX4" fmla="*/ 1045541 w 1175155"/>
                  <a:gd name="connsiteY4" fmla="*/ 2102980 h 2231571"/>
                  <a:gd name="connsiteX5" fmla="*/ 757484 w 1175155"/>
                  <a:gd name="connsiteY5" fmla="*/ 683900 h 2231571"/>
                  <a:gd name="connsiteX6" fmla="*/ 279465 w 1175155"/>
                  <a:gd name="connsiteY6" fmla="*/ 1080901 h 2231571"/>
                  <a:gd name="connsiteX7" fmla="*/ 3614 w 1175155"/>
                  <a:gd name="connsiteY7" fmla="*/ 674418 h 2231571"/>
                  <a:gd name="connsiteX8" fmla="*/ 104614 w 1175155"/>
                  <a:gd name="connsiteY8" fmla="*/ 153 h 2231571"/>
                  <a:gd name="connsiteX9" fmla="*/ 317084 w 1175155"/>
                  <a:gd name="connsiteY9" fmla="*/ 735907 h 2231571"/>
                  <a:gd name="connsiteX0" fmla="*/ 317084 w 1184142"/>
                  <a:gd name="connsiteY0" fmla="*/ 735907 h 2102981"/>
                  <a:gd name="connsiteX1" fmla="*/ 683831 w 1184142"/>
                  <a:gd name="connsiteY1" fmla="*/ 341151 h 2102981"/>
                  <a:gd name="connsiteX2" fmla="*/ 878178 w 1184142"/>
                  <a:gd name="connsiteY2" fmla="*/ 606943 h 2102981"/>
                  <a:gd name="connsiteX3" fmla="*/ 1170168 w 1184142"/>
                  <a:gd name="connsiteY3" fmla="*/ 1981060 h 2102981"/>
                  <a:gd name="connsiteX4" fmla="*/ 1045541 w 1184142"/>
                  <a:gd name="connsiteY4" fmla="*/ 2102980 h 2102981"/>
                  <a:gd name="connsiteX5" fmla="*/ 757484 w 1184142"/>
                  <a:gd name="connsiteY5" fmla="*/ 683900 h 2102981"/>
                  <a:gd name="connsiteX6" fmla="*/ 279465 w 1184142"/>
                  <a:gd name="connsiteY6" fmla="*/ 1080901 h 2102981"/>
                  <a:gd name="connsiteX7" fmla="*/ 3614 w 1184142"/>
                  <a:gd name="connsiteY7" fmla="*/ 674418 h 2102981"/>
                  <a:gd name="connsiteX8" fmla="*/ 104614 w 1184142"/>
                  <a:gd name="connsiteY8" fmla="*/ 153 h 2102981"/>
                  <a:gd name="connsiteX9" fmla="*/ 317084 w 1184142"/>
                  <a:gd name="connsiteY9" fmla="*/ 735907 h 2102981"/>
                  <a:gd name="connsiteX0" fmla="*/ 317084 w 1181019"/>
                  <a:gd name="connsiteY0" fmla="*/ 735907 h 2163757"/>
                  <a:gd name="connsiteX1" fmla="*/ 683831 w 1181019"/>
                  <a:gd name="connsiteY1" fmla="*/ 341151 h 2163757"/>
                  <a:gd name="connsiteX2" fmla="*/ 878178 w 1181019"/>
                  <a:gd name="connsiteY2" fmla="*/ 606943 h 2163757"/>
                  <a:gd name="connsiteX3" fmla="*/ 1170168 w 1181019"/>
                  <a:gd name="connsiteY3" fmla="*/ 1981060 h 2163757"/>
                  <a:gd name="connsiteX4" fmla="*/ 1033512 w 1181019"/>
                  <a:gd name="connsiteY4" fmla="*/ 2163758 h 2163757"/>
                  <a:gd name="connsiteX5" fmla="*/ 757484 w 1181019"/>
                  <a:gd name="connsiteY5" fmla="*/ 683900 h 2163757"/>
                  <a:gd name="connsiteX6" fmla="*/ 279465 w 1181019"/>
                  <a:gd name="connsiteY6" fmla="*/ 1080901 h 2163757"/>
                  <a:gd name="connsiteX7" fmla="*/ 3614 w 1181019"/>
                  <a:gd name="connsiteY7" fmla="*/ 674418 h 2163757"/>
                  <a:gd name="connsiteX8" fmla="*/ 104614 w 1181019"/>
                  <a:gd name="connsiteY8" fmla="*/ 153 h 2163757"/>
                  <a:gd name="connsiteX9" fmla="*/ 317084 w 1181019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170168"/>
                  <a:gd name="connsiteY0" fmla="*/ 735907 h 2163757"/>
                  <a:gd name="connsiteX1" fmla="*/ 683831 w 1170168"/>
                  <a:gd name="connsiteY1" fmla="*/ 341151 h 2163757"/>
                  <a:gd name="connsiteX2" fmla="*/ 878178 w 1170168"/>
                  <a:gd name="connsiteY2" fmla="*/ 606943 h 2163757"/>
                  <a:gd name="connsiteX3" fmla="*/ 1170168 w 1170168"/>
                  <a:gd name="connsiteY3" fmla="*/ 1981060 h 2163757"/>
                  <a:gd name="connsiteX4" fmla="*/ 1033512 w 1170168"/>
                  <a:gd name="connsiteY4" fmla="*/ 2163758 h 2163757"/>
                  <a:gd name="connsiteX5" fmla="*/ 757484 w 1170168"/>
                  <a:gd name="connsiteY5" fmla="*/ 683900 h 2163757"/>
                  <a:gd name="connsiteX6" fmla="*/ 279465 w 1170168"/>
                  <a:gd name="connsiteY6" fmla="*/ 1080901 h 2163757"/>
                  <a:gd name="connsiteX7" fmla="*/ 3614 w 1170168"/>
                  <a:gd name="connsiteY7" fmla="*/ 674418 h 2163757"/>
                  <a:gd name="connsiteX8" fmla="*/ 104614 w 1170168"/>
                  <a:gd name="connsiteY8" fmla="*/ 153 h 2163757"/>
                  <a:gd name="connsiteX9" fmla="*/ 317084 w 1170168"/>
                  <a:gd name="connsiteY9" fmla="*/ 735907 h 2163757"/>
                  <a:gd name="connsiteX0" fmla="*/ 323030 w 1176114"/>
                  <a:gd name="connsiteY0" fmla="*/ 781664 h 2209514"/>
                  <a:gd name="connsiteX1" fmla="*/ 689777 w 1176114"/>
                  <a:gd name="connsiteY1" fmla="*/ 386908 h 2209514"/>
                  <a:gd name="connsiteX2" fmla="*/ 884124 w 1176114"/>
                  <a:gd name="connsiteY2" fmla="*/ 652700 h 2209514"/>
                  <a:gd name="connsiteX3" fmla="*/ 1176114 w 1176114"/>
                  <a:gd name="connsiteY3" fmla="*/ 2026817 h 2209514"/>
                  <a:gd name="connsiteX4" fmla="*/ 1039458 w 1176114"/>
                  <a:gd name="connsiteY4" fmla="*/ 2209515 h 2209514"/>
                  <a:gd name="connsiteX5" fmla="*/ 763430 w 1176114"/>
                  <a:gd name="connsiteY5" fmla="*/ 729657 h 2209514"/>
                  <a:gd name="connsiteX6" fmla="*/ 285411 w 1176114"/>
                  <a:gd name="connsiteY6" fmla="*/ 1126658 h 2209514"/>
                  <a:gd name="connsiteX7" fmla="*/ 9560 w 1176114"/>
                  <a:gd name="connsiteY7" fmla="*/ 720175 h 2209514"/>
                  <a:gd name="connsiteX8" fmla="*/ 67639 w 1176114"/>
                  <a:gd name="connsiteY8" fmla="*/ 147541 h 2209514"/>
                  <a:gd name="connsiteX9" fmla="*/ 110560 w 1176114"/>
                  <a:gd name="connsiteY9" fmla="*/ 45910 h 2209514"/>
                  <a:gd name="connsiteX10" fmla="*/ 323030 w 1176114"/>
                  <a:gd name="connsiteY10" fmla="*/ 781664 h 2209514"/>
                  <a:gd name="connsiteX0" fmla="*/ 353183 w 1206267"/>
                  <a:gd name="connsiteY0" fmla="*/ 752978 h 2180828"/>
                  <a:gd name="connsiteX1" fmla="*/ 719930 w 1206267"/>
                  <a:gd name="connsiteY1" fmla="*/ 358222 h 2180828"/>
                  <a:gd name="connsiteX2" fmla="*/ 914277 w 1206267"/>
                  <a:gd name="connsiteY2" fmla="*/ 624014 h 2180828"/>
                  <a:gd name="connsiteX3" fmla="*/ 1206267 w 1206267"/>
                  <a:gd name="connsiteY3" fmla="*/ 1998131 h 2180828"/>
                  <a:gd name="connsiteX4" fmla="*/ 1069611 w 1206267"/>
                  <a:gd name="connsiteY4" fmla="*/ 2180829 h 2180828"/>
                  <a:gd name="connsiteX5" fmla="*/ 793583 w 1206267"/>
                  <a:gd name="connsiteY5" fmla="*/ 700971 h 2180828"/>
                  <a:gd name="connsiteX6" fmla="*/ 315564 w 1206267"/>
                  <a:gd name="connsiteY6" fmla="*/ 1097972 h 2180828"/>
                  <a:gd name="connsiteX7" fmla="*/ 39713 w 1206267"/>
                  <a:gd name="connsiteY7" fmla="*/ 691489 h 2180828"/>
                  <a:gd name="connsiteX8" fmla="*/ 7283 w 1206267"/>
                  <a:gd name="connsiteY8" fmla="*/ 270360 h 2180828"/>
                  <a:gd name="connsiteX9" fmla="*/ 140713 w 1206267"/>
                  <a:gd name="connsiteY9" fmla="*/ 17224 h 2180828"/>
                  <a:gd name="connsiteX10" fmla="*/ 353183 w 1206267"/>
                  <a:gd name="connsiteY10" fmla="*/ 752978 h 2180828"/>
                  <a:gd name="connsiteX0" fmla="*/ 353183 w 1206267"/>
                  <a:gd name="connsiteY0" fmla="*/ 751795 h 2179645"/>
                  <a:gd name="connsiteX1" fmla="*/ 719930 w 1206267"/>
                  <a:gd name="connsiteY1" fmla="*/ 357039 h 2179645"/>
                  <a:gd name="connsiteX2" fmla="*/ 914277 w 1206267"/>
                  <a:gd name="connsiteY2" fmla="*/ 622831 h 2179645"/>
                  <a:gd name="connsiteX3" fmla="*/ 1206267 w 1206267"/>
                  <a:gd name="connsiteY3" fmla="*/ 1996948 h 2179645"/>
                  <a:gd name="connsiteX4" fmla="*/ 1069611 w 1206267"/>
                  <a:gd name="connsiteY4" fmla="*/ 2179646 h 2179645"/>
                  <a:gd name="connsiteX5" fmla="*/ 793583 w 1206267"/>
                  <a:gd name="connsiteY5" fmla="*/ 699788 h 2179645"/>
                  <a:gd name="connsiteX6" fmla="*/ 315564 w 1206267"/>
                  <a:gd name="connsiteY6" fmla="*/ 1096789 h 2179645"/>
                  <a:gd name="connsiteX7" fmla="*/ 39713 w 1206267"/>
                  <a:gd name="connsiteY7" fmla="*/ 690306 h 2179645"/>
                  <a:gd name="connsiteX8" fmla="*/ 7283 w 1206267"/>
                  <a:gd name="connsiteY8" fmla="*/ 269177 h 2179645"/>
                  <a:gd name="connsiteX9" fmla="*/ 140713 w 1206267"/>
                  <a:gd name="connsiteY9" fmla="*/ 16041 h 2179645"/>
                  <a:gd name="connsiteX10" fmla="*/ 353183 w 1206267"/>
                  <a:gd name="connsiteY10" fmla="*/ 751795 h 2179645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35754 h 2163604"/>
                  <a:gd name="connsiteX1" fmla="*/ 719930 w 1206267"/>
                  <a:gd name="connsiteY1" fmla="*/ 340998 h 2163604"/>
                  <a:gd name="connsiteX2" fmla="*/ 914277 w 1206267"/>
                  <a:gd name="connsiteY2" fmla="*/ 606790 h 2163604"/>
                  <a:gd name="connsiteX3" fmla="*/ 1206267 w 1206267"/>
                  <a:gd name="connsiteY3" fmla="*/ 1980907 h 2163604"/>
                  <a:gd name="connsiteX4" fmla="*/ 1069611 w 1206267"/>
                  <a:gd name="connsiteY4" fmla="*/ 2163605 h 2163604"/>
                  <a:gd name="connsiteX5" fmla="*/ 793583 w 1206267"/>
                  <a:gd name="connsiteY5" fmla="*/ 683747 h 2163604"/>
                  <a:gd name="connsiteX6" fmla="*/ 315564 w 1206267"/>
                  <a:gd name="connsiteY6" fmla="*/ 1080748 h 2163604"/>
                  <a:gd name="connsiteX7" fmla="*/ 39713 w 1206267"/>
                  <a:gd name="connsiteY7" fmla="*/ 674265 h 2163604"/>
                  <a:gd name="connsiteX8" fmla="*/ 7283 w 1206267"/>
                  <a:gd name="connsiteY8" fmla="*/ 253136 h 2163604"/>
                  <a:gd name="connsiteX9" fmla="*/ 140713 w 1206267"/>
                  <a:gd name="connsiteY9" fmla="*/ 0 h 2163604"/>
                  <a:gd name="connsiteX10" fmla="*/ 353183 w 1206267"/>
                  <a:gd name="connsiteY10" fmla="*/ 735754 h 2163604"/>
                  <a:gd name="connsiteX0" fmla="*/ 353183 w 1206267"/>
                  <a:gd name="connsiteY0" fmla="*/ 757548 h 2185398"/>
                  <a:gd name="connsiteX1" fmla="*/ 719930 w 1206267"/>
                  <a:gd name="connsiteY1" fmla="*/ 362792 h 2185398"/>
                  <a:gd name="connsiteX2" fmla="*/ 914277 w 1206267"/>
                  <a:gd name="connsiteY2" fmla="*/ 628584 h 2185398"/>
                  <a:gd name="connsiteX3" fmla="*/ 1206267 w 1206267"/>
                  <a:gd name="connsiteY3" fmla="*/ 2002701 h 2185398"/>
                  <a:gd name="connsiteX4" fmla="*/ 1069611 w 1206267"/>
                  <a:gd name="connsiteY4" fmla="*/ 2185399 h 2185398"/>
                  <a:gd name="connsiteX5" fmla="*/ 793583 w 1206267"/>
                  <a:gd name="connsiteY5" fmla="*/ 705541 h 2185398"/>
                  <a:gd name="connsiteX6" fmla="*/ 315564 w 1206267"/>
                  <a:gd name="connsiteY6" fmla="*/ 1102542 h 2185398"/>
                  <a:gd name="connsiteX7" fmla="*/ 39713 w 1206267"/>
                  <a:gd name="connsiteY7" fmla="*/ 696059 h 2185398"/>
                  <a:gd name="connsiteX8" fmla="*/ 7283 w 1206267"/>
                  <a:gd name="connsiteY8" fmla="*/ 274930 h 2185398"/>
                  <a:gd name="connsiteX9" fmla="*/ 157131 w 1206267"/>
                  <a:gd name="connsiteY9" fmla="*/ 1 h 2185398"/>
                  <a:gd name="connsiteX10" fmla="*/ 353183 w 1206267"/>
                  <a:gd name="connsiteY10" fmla="*/ 757548 h 2185398"/>
                  <a:gd name="connsiteX0" fmla="*/ 323336 w 1176420"/>
                  <a:gd name="connsiteY0" fmla="*/ 757548 h 2185398"/>
                  <a:gd name="connsiteX1" fmla="*/ 690083 w 1176420"/>
                  <a:gd name="connsiteY1" fmla="*/ 362792 h 2185398"/>
                  <a:gd name="connsiteX2" fmla="*/ 884430 w 1176420"/>
                  <a:gd name="connsiteY2" fmla="*/ 628584 h 2185398"/>
                  <a:gd name="connsiteX3" fmla="*/ 1176420 w 1176420"/>
                  <a:gd name="connsiteY3" fmla="*/ 2002701 h 2185398"/>
                  <a:gd name="connsiteX4" fmla="*/ 1039764 w 1176420"/>
                  <a:gd name="connsiteY4" fmla="*/ 2185399 h 2185398"/>
                  <a:gd name="connsiteX5" fmla="*/ 763736 w 1176420"/>
                  <a:gd name="connsiteY5" fmla="*/ 705541 h 2185398"/>
                  <a:gd name="connsiteX6" fmla="*/ 285717 w 1176420"/>
                  <a:gd name="connsiteY6" fmla="*/ 1102542 h 2185398"/>
                  <a:gd name="connsiteX7" fmla="*/ 9866 w 1176420"/>
                  <a:gd name="connsiteY7" fmla="*/ 696059 h 2185398"/>
                  <a:gd name="connsiteX8" fmla="*/ 64690 w 1176420"/>
                  <a:gd name="connsiteY8" fmla="*/ 262180 h 2185398"/>
                  <a:gd name="connsiteX9" fmla="*/ 127284 w 1176420"/>
                  <a:gd name="connsiteY9" fmla="*/ 1 h 2185398"/>
                  <a:gd name="connsiteX10" fmla="*/ 323336 w 1176420"/>
                  <a:gd name="connsiteY10" fmla="*/ 757548 h 2185398"/>
                  <a:gd name="connsiteX0" fmla="*/ 322612 w 1175696"/>
                  <a:gd name="connsiteY0" fmla="*/ 757548 h 2185398"/>
                  <a:gd name="connsiteX1" fmla="*/ 689359 w 1175696"/>
                  <a:gd name="connsiteY1" fmla="*/ 362792 h 2185398"/>
                  <a:gd name="connsiteX2" fmla="*/ 883706 w 1175696"/>
                  <a:gd name="connsiteY2" fmla="*/ 628584 h 2185398"/>
                  <a:gd name="connsiteX3" fmla="*/ 1175696 w 1175696"/>
                  <a:gd name="connsiteY3" fmla="*/ 2002701 h 2185398"/>
                  <a:gd name="connsiteX4" fmla="*/ 1039040 w 1175696"/>
                  <a:gd name="connsiteY4" fmla="*/ 2185399 h 2185398"/>
                  <a:gd name="connsiteX5" fmla="*/ 763012 w 1175696"/>
                  <a:gd name="connsiteY5" fmla="*/ 705541 h 2185398"/>
                  <a:gd name="connsiteX6" fmla="*/ 284993 w 1175696"/>
                  <a:gd name="connsiteY6" fmla="*/ 1102542 h 2185398"/>
                  <a:gd name="connsiteX7" fmla="*/ 9142 w 1175696"/>
                  <a:gd name="connsiteY7" fmla="*/ 696059 h 2185398"/>
                  <a:gd name="connsiteX8" fmla="*/ 72028 w 1175696"/>
                  <a:gd name="connsiteY8" fmla="*/ 99118 h 2185398"/>
                  <a:gd name="connsiteX9" fmla="*/ 126560 w 1175696"/>
                  <a:gd name="connsiteY9" fmla="*/ 1 h 2185398"/>
                  <a:gd name="connsiteX10" fmla="*/ 322612 w 1175696"/>
                  <a:gd name="connsiteY10" fmla="*/ 757548 h 2185398"/>
                  <a:gd name="connsiteX0" fmla="*/ 251945 w 1105029"/>
                  <a:gd name="connsiteY0" fmla="*/ 757548 h 2185398"/>
                  <a:gd name="connsiteX1" fmla="*/ 618692 w 1105029"/>
                  <a:gd name="connsiteY1" fmla="*/ 362792 h 2185398"/>
                  <a:gd name="connsiteX2" fmla="*/ 813039 w 1105029"/>
                  <a:gd name="connsiteY2" fmla="*/ 628584 h 2185398"/>
                  <a:gd name="connsiteX3" fmla="*/ 1105029 w 1105029"/>
                  <a:gd name="connsiteY3" fmla="*/ 2002701 h 2185398"/>
                  <a:gd name="connsiteX4" fmla="*/ 968373 w 1105029"/>
                  <a:gd name="connsiteY4" fmla="*/ 2185399 h 2185398"/>
                  <a:gd name="connsiteX5" fmla="*/ 692345 w 1105029"/>
                  <a:gd name="connsiteY5" fmla="*/ 705541 h 2185398"/>
                  <a:gd name="connsiteX6" fmla="*/ 214326 w 1105029"/>
                  <a:gd name="connsiteY6" fmla="*/ 1102542 h 2185398"/>
                  <a:gd name="connsiteX7" fmla="*/ 164933 w 1105029"/>
                  <a:gd name="connsiteY7" fmla="*/ 897364 h 2185398"/>
                  <a:gd name="connsiteX8" fmla="*/ 1361 w 1105029"/>
                  <a:gd name="connsiteY8" fmla="*/ 99118 h 2185398"/>
                  <a:gd name="connsiteX9" fmla="*/ 55893 w 1105029"/>
                  <a:gd name="connsiteY9" fmla="*/ 1 h 2185398"/>
                  <a:gd name="connsiteX10" fmla="*/ 251945 w 1105029"/>
                  <a:gd name="connsiteY10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690984 w 1103668"/>
                  <a:gd name="connsiteY5" fmla="*/ 705541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583619 w 1103668"/>
                  <a:gd name="connsiteY5" fmla="*/ 774598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80663 w 1133747"/>
                  <a:gd name="connsiteY0" fmla="*/ 757548 h 2267752"/>
                  <a:gd name="connsiteX1" fmla="*/ 647410 w 1133747"/>
                  <a:gd name="connsiteY1" fmla="*/ 362792 h 2267752"/>
                  <a:gd name="connsiteX2" fmla="*/ 841757 w 1133747"/>
                  <a:gd name="connsiteY2" fmla="*/ 628584 h 2267752"/>
                  <a:gd name="connsiteX3" fmla="*/ 1133747 w 1133747"/>
                  <a:gd name="connsiteY3" fmla="*/ 2002701 h 2267752"/>
                  <a:gd name="connsiteX4" fmla="*/ 910609 w 1133747"/>
                  <a:gd name="connsiteY4" fmla="*/ 2267751 h 2267752"/>
                  <a:gd name="connsiteX5" fmla="*/ 613698 w 1133747"/>
                  <a:gd name="connsiteY5" fmla="*/ 774598 h 2267752"/>
                  <a:gd name="connsiteX6" fmla="*/ 54688 w 1133747"/>
                  <a:gd name="connsiteY6" fmla="*/ 1151744 h 2267752"/>
                  <a:gd name="connsiteX7" fmla="*/ 30079 w 1133747"/>
                  <a:gd name="connsiteY7" fmla="*/ 99118 h 2267752"/>
                  <a:gd name="connsiteX8" fmla="*/ 84611 w 1133747"/>
                  <a:gd name="connsiteY8" fmla="*/ 1 h 2267752"/>
                  <a:gd name="connsiteX9" fmla="*/ 280663 w 1133747"/>
                  <a:gd name="connsiteY9" fmla="*/ 757548 h 2267752"/>
                  <a:gd name="connsiteX0" fmla="*/ 440698 w 1293782"/>
                  <a:gd name="connsiteY0" fmla="*/ 757548 h 2267752"/>
                  <a:gd name="connsiteX1" fmla="*/ 807445 w 1293782"/>
                  <a:gd name="connsiteY1" fmla="*/ 362792 h 2267752"/>
                  <a:gd name="connsiteX2" fmla="*/ 1001792 w 1293782"/>
                  <a:gd name="connsiteY2" fmla="*/ 628584 h 2267752"/>
                  <a:gd name="connsiteX3" fmla="*/ 1293782 w 1293782"/>
                  <a:gd name="connsiteY3" fmla="*/ 2002701 h 2267752"/>
                  <a:gd name="connsiteX4" fmla="*/ 1070644 w 1293782"/>
                  <a:gd name="connsiteY4" fmla="*/ 2267751 h 2267752"/>
                  <a:gd name="connsiteX5" fmla="*/ 773733 w 1293782"/>
                  <a:gd name="connsiteY5" fmla="*/ 774598 h 2267752"/>
                  <a:gd name="connsiteX6" fmla="*/ 214723 w 1293782"/>
                  <a:gd name="connsiteY6" fmla="*/ 1151744 h 2267752"/>
                  <a:gd name="connsiteX7" fmla="*/ 0 w 1293782"/>
                  <a:gd name="connsiteY7" fmla="*/ 154247 h 2267752"/>
                  <a:gd name="connsiteX8" fmla="*/ 244646 w 1293782"/>
                  <a:gd name="connsiteY8" fmla="*/ 1 h 2267752"/>
                  <a:gd name="connsiteX9" fmla="*/ 440698 w 1293782"/>
                  <a:gd name="connsiteY9" fmla="*/ 757548 h 2267752"/>
                  <a:gd name="connsiteX0" fmla="*/ 440698 w 1293782"/>
                  <a:gd name="connsiteY0" fmla="*/ 690735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440698 w 1293782"/>
                  <a:gd name="connsiteY9" fmla="*/ 690735 h 2200939"/>
                  <a:gd name="connsiteX0" fmla="*/ 308552 w 1293782"/>
                  <a:gd name="connsiteY0" fmla="*/ 738730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17781 w 1293782"/>
                  <a:gd name="connsiteY2" fmla="*/ 612472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1017781 w 1293782"/>
                  <a:gd name="connsiteY1" fmla="*/ 61247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852387 h 2314596"/>
                  <a:gd name="connsiteX1" fmla="*/ 988934 w 1293782"/>
                  <a:gd name="connsiteY1" fmla="*/ 593249 h 2314596"/>
                  <a:gd name="connsiteX2" fmla="*/ 1293782 w 1293782"/>
                  <a:gd name="connsiteY2" fmla="*/ 2049545 h 2314596"/>
                  <a:gd name="connsiteX3" fmla="*/ 1070644 w 1293782"/>
                  <a:gd name="connsiteY3" fmla="*/ 2314595 h 2314596"/>
                  <a:gd name="connsiteX4" fmla="*/ 773733 w 1293782"/>
                  <a:gd name="connsiteY4" fmla="*/ 821442 h 2314596"/>
                  <a:gd name="connsiteX5" fmla="*/ 214723 w 1293782"/>
                  <a:gd name="connsiteY5" fmla="*/ 1198588 h 2314596"/>
                  <a:gd name="connsiteX6" fmla="*/ 0 w 1293782"/>
                  <a:gd name="connsiteY6" fmla="*/ 201091 h 2314596"/>
                  <a:gd name="connsiteX7" fmla="*/ 140637 w 1293782"/>
                  <a:gd name="connsiteY7" fmla="*/ -1 h 2314596"/>
                  <a:gd name="connsiteX8" fmla="*/ 308552 w 1293782"/>
                  <a:gd name="connsiteY8" fmla="*/ 852387 h 2314596"/>
                  <a:gd name="connsiteX0" fmla="*/ 318497 w 1303727"/>
                  <a:gd name="connsiteY0" fmla="*/ 852387 h 2314596"/>
                  <a:gd name="connsiteX1" fmla="*/ 998879 w 1303727"/>
                  <a:gd name="connsiteY1" fmla="*/ 593249 h 2314596"/>
                  <a:gd name="connsiteX2" fmla="*/ 1303727 w 1303727"/>
                  <a:gd name="connsiteY2" fmla="*/ 2049545 h 2314596"/>
                  <a:gd name="connsiteX3" fmla="*/ 1080589 w 1303727"/>
                  <a:gd name="connsiteY3" fmla="*/ 2314595 h 2314596"/>
                  <a:gd name="connsiteX4" fmla="*/ 783678 w 1303727"/>
                  <a:gd name="connsiteY4" fmla="*/ 821442 h 2314596"/>
                  <a:gd name="connsiteX5" fmla="*/ 224668 w 1303727"/>
                  <a:gd name="connsiteY5" fmla="*/ 1198588 h 2314596"/>
                  <a:gd name="connsiteX6" fmla="*/ 0 w 1303727"/>
                  <a:gd name="connsiteY6" fmla="*/ 171855 h 2314596"/>
                  <a:gd name="connsiteX7" fmla="*/ 150582 w 1303727"/>
                  <a:gd name="connsiteY7" fmla="*/ -1 h 2314596"/>
                  <a:gd name="connsiteX8" fmla="*/ 318497 w 1303727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74481 w 1309770"/>
                  <a:gd name="connsiteY1" fmla="*/ 591811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85327 w 1309770"/>
                  <a:gd name="connsiteY5" fmla="*/ 1166243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75751 w 1309770"/>
                  <a:gd name="connsiteY0" fmla="*/ 617530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85327 w 1309770"/>
                  <a:gd name="connsiteY5" fmla="*/ 1166243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75751 w 1309770"/>
                  <a:gd name="connsiteY8" fmla="*/ 617530 h 2314596"/>
                  <a:gd name="connsiteX0" fmla="*/ 375751 w 1309770"/>
                  <a:gd name="connsiteY0" fmla="*/ 617530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513068 w 1309770"/>
                  <a:gd name="connsiteY4" fmla="*/ 1168863 h 2314596"/>
                  <a:gd name="connsiteX5" fmla="*/ 85327 w 1309770"/>
                  <a:gd name="connsiteY5" fmla="*/ 1166243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75751 w 1309770"/>
                  <a:gd name="connsiteY8" fmla="*/ 617530 h 2314596"/>
                  <a:gd name="connsiteX0" fmla="*/ 375751 w 1309770"/>
                  <a:gd name="connsiteY0" fmla="*/ 617530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513068 w 1309770"/>
                  <a:gd name="connsiteY4" fmla="*/ 1168863 h 2314596"/>
                  <a:gd name="connsiteX5" fmla="*/ 85327 w 1309770"/>
                  <a:gd name="connsiteY5" fmla="*/ 1166243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75751 w 1309770"/>
                  <a:gd name="connsiteY8" fmla="*/ 617530 h 2314596"/>
                  <a:gd name="connsiteX0" fmla="*/ 375751 w 1309770"/>
                  <a:gd name="connsiteY0" fmla="*/ 617530 h 2342792"/>
                  <a:gd name="connsiteX1" fmla="*/ 994977 w 1309770"/>
                  <a:gd name="connsiteY1" fmla="*/ 585480 h 2342792"/>
                  <a:gd name="connsiteX2" fmla="*/ 1309769 w 1309770"/>
                  <a:gd name="connsiteY2" fmla="*/ 2071010 h 2342792"/>
                  <a:gd name="connsiteX3" fmla="*/ 1047402 w 1309770"/>
                  <a:gd name="connsiteY3" fmla="*/ 2342791 h 2342792"/>
                  <a:gd name="connsiteX4" fmla="*/ 513068 w 1309770"/>
                  <a:gd name="connsiteY4" fmla="*/ 1168863 h 2342792"/>
                  <a:gd name="connsiteX5" fmla="*/ 85327 w 1309770"/>
                  <a:gd name="connsiteY5" fmla="*/ 1166243 h 2342792"/>
                  <a:gd name="connsiteX6" fmla="*/ 0 w 1309770"/>
                  <a:gd name="connsiteY6" fmla="*/ 171855 h 2342792"/>
                  <a:gd name="connsiteX7" fmla="*/ 150582 w 1309770"/>
                  <a:gd name="connsiteY7" fmla="*/ -1 h 2342792"/>
                  <a:gd name="connsiteX8" fmla="*/ 375751 w 1309770"/>
                  <a:gd name="connsiteY8" fmla="*/ 617530 h 2342792"/>
                  <a:gd name="connsiteX0" fmla="*/ 375751 w 1331641"/>
                  <a:gd name="connsiteY0" fmla="*/ 617530 h 2342792"/>
                  <a:gd name="connsiteX1" fmla="*/ 994977 w 1331641"/>
                  <a:gd name="connsiteY1" fmla="*/ 585480 h 2342792"/>
                  <a:gd name="connsiteX2" fmla="*/ 1331641 w 1331641"/>
                  <a:gd name="connsiteY2" fmla="*/ 2039127 h 2342792"/>
                  <a:gd name="connsiteX3" fmla="*/ 1047402 w 1331641"/>
                  <a:gd name="connsiteY3" fmla="*/ 2342791 h 2342792"/>
                  <a:gd name="connsiteX4" fmla="*/ 513068 w 1331641"/>
                  <a:gd name="connsiteY4" fmla="*/ 1168863 h 2342792"/>
                  <a:gd name="connsiteX5" fmla="*/ 85327 w 1331641"/>
                  <a:gd name="connsiteY5" fmla="*/ 1166243 h 2342792"/>
                  <a:gd name="connsiteX6" fmla="*/ 0 w 1331641"/>
                  <a:gd name="connsiteY6" fmla="*/ 171855 h 2342792"/>
                  <a:gd name="connsiteX7" fmla="*/ 150582 w 1331641"/>
                  <a:gd name="connsiteY7" fmla="*/ -1 h 2342792"/>
                  <a:gd name="connsiteX8" fmla="*/ 375751 w 1331641"/>
                  <a:gd name="connsiteY8" fmla="*/ 617530 h 2342792"/>
                  <a:gd name="connsiteX0" fmla="*/ 375751 w 1331641"/>
                  <a:gd name="connsiteY0" fmla="*/ 617530 h 2342792"/>
                  <a:gd name="connsiteX1" fmla="*/ 1016848 w 1331641"/>
                  <a:gd name="connsiteY1" fmla="*/ 553598 h 2342792"/>
                  <a:gd name="connsiteX2" fmla="*/ 1331641 w 1331641"/>
                  <a:gd name="connsiteY2" fmla="*/ 2039127 h 2342792"/>
                  <a:gd name="connsiteX3" fmla="*/ 1047402 w 1331641"/>
                  <a:gd name="connsiteY3" fmla="*/ 2342791 h 2342792"/>
                  <a:gd name="connsiteX4" fmla="*/ 513068 w 1331641"/>
                  <a:gd name="connsiteY4" fmla="*/ 1168863 h 2342792"/>
                  <a:gd name="connsiteX5" fmla="*/ 85327 w 1331641"/>
                  <a:gd name="connsiteY5" fmla="*/ 1166243 h 2342792"/>
                  <a:gd name="connsiteX6" fmla="*/ 0 w 1331641"/>
                  <a:gd name="connsiteY6" fmla="*/ 171855 h 2342792"/>
                  <a:gd name="connsiteX7" fmla="*/ 150582 w 1331641"/>
                  <a:gd name="connsiteY7" fmla="*/ -1 h 2342792"/>
                  <a:gd name="connsiteX8" fmla="*/ 375751 w 1331641"/>
                  <a:gd name="connsiteY8" fmla="*/ 617530 h 2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1641" h="2342792" extrusionOk="0">
                    <a:moveTo>
                      <a:pt x="375751" y="617530"/>
                    </a:moveTo>
                    <a:cubicBezTo>
                      <a:pt x="574088" y="625525"/>
                      <a:pt x="569456" y="346419"/>
                      <a:pt x="1016848" y="553598"/>
                    </a:cubicBezTo>
                    <a:cubicBezTo>
                      <a:pt x="1095926" y="805690"/>
                      <a:pt x="1255939" y="1756162"/>
                      <a:pt x="1331641" y="2039127"/>
                    </a:cubicBezTo>
                    <a:cubicBezTo>
                      <a:pt x="1189452" y="2230412"/>
                      <a:pt x="1198666" y="2188101"/>
                      <a:pt x="1047402" y="2342791"/>
                    </a:cubicBezTo>
                    <a:cubicBezTo>
                      <a:pt x="990534" y="2112280"/>
                      <a:pt x="808673" y="939418"/>
                      <a:pt x="513068" y="1168863"/>
                    </a:cubicBezTo>
                    <a:cubicBezTo>
                      <a:pt x="235922" y="1290250"/>
                      <a:pt x="200491" y="1267313"/>
                      <a:pt x="85327" y="1166243"/>
                    </a:cubicBezTo>
                    <a:cubicBezTo>
                      <a:pt x="-36500" y="670711"/>
                      <a:pt x="26405" y="355612"/>
                      <a:pt x="0" y="171855"/>
                    </a:cubicBezTo>
                    <a:cubicBezTo>
                      <a:pt x="91066" y="81933"/>
                      <a:pt x="31015" y="140667"/>
                      <a:pt x="150582" y="-1"/>
                    </a:cubicBezTo>
                    <a:cubicBezTo>
                      <a:pt x="267185" y="302421"/>
                      <a:pt x="277966" y="479759"/>
                      <a:pt x="375751" y="61753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  <a:alpha val="29411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93;p2">
                <a:extLst>
                  <a:ext uri="{FF2B5EF4-FFF2-40B4-BE49-F238E27FC236}">
                    <a16:creationId xmlns:a16="http://schemas.microsoft.com/office/drawing/2014/main" id="{F28A170F-A28D-2D38-D79E-79F62348A7DF}"/>
                  </a:ext>
                </a:extLst>
              </p:cNvPr>
              <p:cNvSpPr/>
              <p:nvPr/>
            </p:nvSpPr>
            <p:spPr>
              <a:xfrm rot="4364441">
                <a:off x="1956248" y="2184545"/>
                <a:ext cx="692368" cy="998106"/>
              </a:xfrm>
              <a:custGeom>
                <a:avLst/>
                <a:gdLst>
                  <a:gd name="connsiteX0" fmla="*/ 583913 w 758945"/>
                  <a:gd name="connsiteY0" fmla="*/ 57757 h 935644"/>
                  <a:gd name="connsiteX1" fmla="*/ 755363 w 758945"/>
                  <a:gd name="connsiteY1" fmla="*/ 191107 h 935644"/>
                  <a:gd name="connsiteX2" fmla="*/ 650588 w 758945"/>
                  <a:gd name="connsiteY2" fmla="*/ 867382 h 935644"/>
                  <a:gd name="connsiteX3" fmla="*/ 117188 w 758945"/>
                  <a:gd name="connsiteY3" fmla="*/ 876907 h 935644"/>
                  <a:gd name="connsiteX4" fmla="*/ 2888 w 758945"/>
                  <a:gd name="connsiteY4" fmla="*/ 553057 h 935644"/>
                  <a:gd name="connsiteX5" fmla="*/ 223703 w 758945"/>
                  <a:gd name="connsiteY5" fmla="*/ 37928 h 935644"/>
                  <a:gd name="connsiteX6" fmla="*/ 583913 w 758945"/>
                  <a:gd name="connsiteY6" fmla="*/ 57757 h 935644"/>
                  <a:gd name="connsiteX0" fmla="*/ 436173 w 769029"/>
                  <a:gd name="connsiteY0" fmla="*/ 738026 h 899988"/>
                  <a:gd name="connsiteX1" fmla="*/ 755363 w 769029"/>
                  <a:gd name="connsiteY1" fmla="*/ 155451 h 899988"/>
                  <a:gd name="connsiteX2" fmla="*/ 650588 w 769029"/>
                  <a:gd name="connsiteY2" fmla="*/ 831726 h 899988"/>
                  <a:gd name="connsiteX3" fmla="*/ 117188 w 769029"/>
                  <a:gd name="connsiteY3" fmla="*/ 841251 h 899988"/>
                  <a:gd name="connsiteX4" fmla="*/ 2888 w 769029"/>
                  <a:gd name="connsiteY4" fmla="*/ 517401 h 899988"/>
                  <a:gd name="connsiteX5" fmla="*/ 223703 w 769029"/>
                  <a:gd name="connsiteY5" fmla="*/ 2272 h 899988"/>
                  <a:gd name="connsiteX6" fmla="*/ 436173 w 769029"/>
                  <a:gd name="connsiteY6" fmla="*/ 738026 h 899988"/>
                  <a:gd name="connsiteX0" fmla="*/ 436173 w 811992"/>
                  <a:gd name="connsiteY0" fmla="*/ 738026 h 887348"/>
                  <a:gd name="connsiteX1" fmla="*/ 802920 w 811992"/>
                  <a:gd name="connsiteY1" fmla="*/ 343270 h 887348"/>
                  <a:gd name="connsiteX2" fmla="*/ 650588 w 811992"/>
                  <a:gd name="connsiteY2" fmla="*/ 831726 h 887348"/>
                  <a:gd name="connsiteX3" fmla="*/ 117188 w 811992"/>
                  <a:gd name="connsiteY3" fmla="*/ 841251 h 887348"/>
                  <a:gd name="connsiteX4" fmla="*/ 2888 w 811992"/>
                  <a:gd name="connsiteY4" fmla="*/ 517401 h 887348"/>
                  <a:gd name="connsiteX5" fmla="*/ 223703 w 811992"/>
                  <a:gd name="connsiteY5" fmla="*/ 2272 h 887348"/>
                  <a:gd name="connsiteX6" fmla="*/ 436173 w 811992"/>
                  <a:gd name="connsiteY6" fmla="*/ 738026 h 887348"/>
                  <a:gd name="connsiteX0" fmla="*/ 445700 w 1039446"/>
                  <a:gd name="connsiteY0" fmla="*/ 738026 h 842245"/>
                  <a:gd name="connsiteX1" fmla="*/ 812447 w 1039446"/>
                  <a:gd name="connsiteY1" fmla="*/ 343270 h 842245"/>
                  <a:gd name="connsiteX2" fmla="*/ 1006794 w 1039446"/>
                  <a:gd name="connsiteY2" fmla="*/ 609062 h 842245"/>
                  <a:gd name="connsiteX3" fmla="*/ 126715 w 1039446"/>
                  <a:gd name="connsiteY3" fmla="*/ 841251 h 842245"/>
                  <a:gd name="connsiteX4" fmla="*/ 12415 w 1039446"/>
                  <a:gd name="connsiteY4" fmla="*/ 517401 h 842245"/>
                  <a:gd name="connsiteX5" fmla="*/ 233230 w 1039446"/>
                  <a:gd name="connsiteY5" fmla="*/ 2272 h 842245"/>
                  <a:gd name="connsiteX6" fmla="*/ 445700 w 1039446"/>
                  <a:gd name="connsiteY6" fmla="*/ 738026 h 842245"/>
                  <a:gd name="connsiteX0" fmla="*/ 433371 w 1262333"/>
                  <a:gd name="connsiteY0" fmla="*/ 738026 h 2069232"/>
                  <a:gd name="connsiteX1" fmla="*/ 800118 w 1262333"/>
                  <a:gd name="connsiteY1" fmla="*/ 343270 h 2069232"/>
                  <a:gd name="connsiteX2" fmla="*/ 994465 w 1262333"/>
                  <a:gd name="connsiteY2" fmla="*/ 609062 h 2069232"/>
                  <a:gd name="connsiteX3" fmla="*/ 1214982 w 1262333"/>
                  <a:gd name="connsiteY3" fmla="*/ 2069086 h 2069232"/>
                  <a:gd name="connsiteX4" fmla="*/ 86 w 1262333"/>
                  <a:gd name="connsiteY4" fmla="*/ 517401 h 2069232"/>
                  <a:gd name="connsiteX5" fmla="*/ 220901 w 1262333"/>
                  <a:gd name="connsiteY5" fmla="*/ 2272 h 2069232"/>
                  <a:gd name="connsiteX6" fmla="*/ 433371 w 1262333"/>
                  <a:gd name="connsiteY6" fmla="*/ 738026 h 2069232"/>
                  <a:gd name="connsiteX0" fmla="*/ 327658 w 1149880"/>
                  <a:gd name="connsiteY0" fmla="*/ 745278 h 2077459"/>
                  <a:gd name="connsiteX1" fmla="*/ 694405 w 1149880"/>
                  <a:gd name="connsiteY1" fmla="*/ 350522 h 2077459"/>
                  <a:gd name="connsiteX2" fmla="*/ 888752 w 1149880"/>
                  <a:gd name="connsiteY2" fmla="*/ 616314 h 2077459"/>
                  <a:gd name="connsiteX3" fmla="*/ 1109269 w 1149880"/>
                  <a:gd name="connsiteY3" fmla="*/ 2076338 h 2077459"/>
                  <a:gd name="connsiteX4" fmla="*/ 95 w 1149880"/>
                  <a:gd name="connsiteY4" fmla="*/ 357437 h 2077459"/>
                  <a:gd name="connsiteX5" fmla="*/ 115188 w 1149880"/>
                  <a:gd name="connsiteY5" fmla="*/ 9524 h 2077459"/>
                  <a:gd name="connsiteX6" fmla="*/ 327658 w 1149880"/>
                  <a:gd name="connsiteY6" fmla="*/ 745278 h 2077459"/>
                  <a:gd name="connsiteX0" fmla="*/ 345273 w 1168608"/>
                  <a:gd name="connsiteY0" fmla="*/ 743503 h 2075460"/>
                  <a:gd name="connsiteX1" fmla="*/ 712020 w 1168608"/>
                  <a:gd name="connsiteY1" fmla="*/ 348747 h 2075460"/>
                  <a:gd name="connsiteX2" fmla="*/ 906367 w 1168608"/>
                  <a:gd name="connsiteY2" fmla="*/ 614539 h 2075460"/>
                  <a:gd name="connsiteX3" fmla="*/ 1126884 w 1168608"/>
                  <a:gd name="connsiteY3" fmla="*/ 2074563 h 2075460"/>
                  <a:gd name="connsiteX4" fmla="*/ 93 w 1168608"/>
                  <a:gd name="connsiteY4" fmla="*/ 383535 h 2075460"/>
                  <a:gd name="connsiteX5" fmla="*/ 132803 w 1168608"/>
                  <a:gd name="connsiteY5" fmla="*/ 7749 h 2075460"/>
                  <a:gd name="connsiteX6" fmla="*/ 345273 w 1168608"/>
                  <a:gd name="connsiteY6" fmla="*/ 743503 h 2075460"/>
                  <a:gd name="connsiteX0" fmla="*/ 313567 w 1134903"/>
                  <a:gd name="connsiteY0" fmla="*/ 735894 h 2067028"/>
                  <a:gd name="connsiteX1" fmla="*/ 680314 w 1134903"/>
                  <a:gd name="connsiteY1" fmla="*/ 341138 h 2067028"/>
                  <a:gd name="connsiteX2" fmla="*/ 874661 w 1134903"/>
                  <a:gd name="connsiteY2" fmla="*/ 606930 h 2067028"/>
                  <a:gd name="connsiteX3" fmla="*/ 1095178 w 1134903"/>
                  <a:gd name="connsiteY3" fmla="*/ 2066954 h 2067028"/>
                  <a:gd name="connsiteX4" fmla="*/ 97 w 1134903"/>
                  <a:gd name="connsiteY4" fmla="*/ 674405 h 2067028"/>
                  <a:gd name="connsiteX5" fmla="*/ 101097 w 1134903"/>
                  <a:gd name="connsiteY5" fmla="*/ 140 h 2067028"/>
                  <a:gd name="connsiteX6" fmla="*/ 313567 w 1134903"/>
                  <a:gd name="connsiteY6" fmla="*/ 735894 h 2067028"/>
                  <a:gd name="connsiteX0" fmla="*/ 317084 w 1124906"/>
                  <a:gd name="connsiteY0" fmla="*/ 735907 h 2072090"/>
                  <a:gd name="connsiteX1" fmla="*/ 683831 w 1124906"/>
                  <a:gd name="connsiteY1" fmla="*/ 341151 h 2072090"/>
                  <a:gd name="connsiteX2" fmla="*/ 878178 w 1124906"/>
                  <a:gd name="connsiteY2" fmla="*/ 606943 h 2072090"/>
                  <a:gd name="connsiteX3" fmla="*/ 1098695 w 1124906"/>
                  <a:gd name="connsiteY3" fmla="*/ 2066967 h 2072090"/>
                  <a:gd name="connsiteX4" fmla="*/ 226038 w 1124906"/>
                  <a:gd name="connsiteY4" fmla="*/ 1075638 h 2072090"/>
                  <a:gd name="connsiteX5" fmla="*/ 3614 w 1124906"/>
                  <a:gd name="connsiteY5" fmla="*/ 674418 h 2072090"/>
                  <a:gd name="connsiteX6" fmla="*/ 104614 w 1124906"/>
                  <a:gd name="connsiteY6" fmla="*/ 153 h 2072090"/>
                  <a:gd name="connsiteX7" fmla="*/ 317084 w 1124906"/>
                  <a:gd name="connsiteY7" fmla="*/ 735907 h 2072090"/>
                  <a:gd name="connsiteX0" fmla="*/ 317084 w 1121825"/>
                  <a:gd name="connsiteY0" fmla="*/ 735907 h 2072228"/>
                  <a:gd name="connsiteX1" fmla="*/ 683831 w 1121825"/>
                  <a:gd name="connsiteY1" fmla="*/ 341151 h 2072228"/>
                  <a:gd name="connsiteX2" fmla="*/ 878178 w 1121825"/>
                  <a:gd name="connsiteY2" fmla="*/ 606943 h 2072228"/>
                  <a:gd name="connsiteX3" fmla="*/ 1098695 w 1121825"/>
                  <a:gd name="connsiteY3" fmla="*/ 2066967 h 2072228"/>
                  <a:gd name="connsiteX4" fmla="*/ 279465 w 1121825"/>
                  <a:gd name="connsiteY4" fmla="*/ 1080901 h 2072228"/>
                  <a:gd name="connsiteX5" fmla="*/ 3614 w 1121825"/>
                  <a:gd name="connsiteY5" fmla="*/ 674418 h 2072228"/>
                  <a:gd name="connsiteX6" fmla="*/ 104614 w 1121825"/>
                  <a:gd name="connsiteY6" fmla="*/ 153 h 2072228"/>
                  <a:gd name="connsiteX7" fmla="*/ 317084 w 1121825"/>
                  <a:gd name="connsiteY7" fmla="*/ 735907 h 2072228"/>
                  <a:gd name="connsiteX0" fmla="*/ 317084 w 1115419"/>
                  <a:gd name="connsiteY0" fmla="*/ 735907 h 2076357"/>
                  <a:gd name="connsiteX1" fmla="*/ 683831 w 1115419"/>
                  <a:gd name="connsiteY1" fmla="*/ 341151 h 2076357"/>
                  <a:gd name="connsiteX2" fmla="*/ 878178 w 1115419"/>
                  <a:gd name="connsiteY2" fmla="*/ 606943 h 2076357"/>
                  <a:gd name="connsiteX3" fmla="*/ 1098695 w 1115419"/>
                  <a:gd name="connsiteY3" fmla="*/ 2066967 h 2076357"/>
                  <a:gd name="connsiteX4" fmla="*/ 395881 w 1115419"/>
                  <a:gd name="connsiteY4" fmla="*/ 1226615 h 2076357"/>
                  <a:gd name="connsiteX5" fmla="*/ 279465 w 1115419"/>
                  <a:gd name="connsiteY5" fmla="*/ 1080901 h 2076357"/>
                  <a:gd name="connsiteX6" fmla="*/ 3614 w 1115419"/>
                  <a:gd name="connsiteY6" fmla="*/ 674418 h 2076357"/>
                  <a:gd name="connsiteX7" fmla="*/ 104614 w 1115419"/>
                  <a:gd name="connsiteY7" fmla="*/ 153 h 2076357"/>
                  <a:gd name="connsiteX8" fmla="*/ 317084 w 1115419"/>
                  <a:gd name="connsiteY8" fmla="*/ 735907 h 2076357"/>
                  <a:gd name="connsiteX0" fmla="*/ 317084 w 1100325"/>
                  <a:gd name="connsiteY0" fmla="*/ 735907 h 2067067"/>
                  <a:gd name="connsiteX1" fmla="*/ 683831 w 1100325"/>
                  <a:gd name="connsiteY1" fmla="*/ 341151 h 2067067"/>
                  <a:gd name="connsiteX2" fmla="*/ 878178 w 1100325"/>
                  <a:gd name="connsiteY2" fmla="*/ 606943 h 2067067"/>
                  <a:gd name="connsiteX3" fmla="*/ 1098695 w 1100325"/>
                  <a:gd name="connsiteY3" fmla="*/ 2066967 h 2067067"/>
                  <a:gd name="connsiteX4" fmla="*/ 757484 w 1100325"/>
                  <a:gd name="connsiteY4" fmla="*/ 683900 h 2067067"/>
                  <a:gd name="connsiteX5" fmla="*/ 279465 w 1100325"/>
                  <a:gd name="connsiteY5" fmla="*/ 1080901 h 2067067"/>
                  <a:gd name="connsiteX6" fmla="*/ 3614 w 1100325"/>
                  <a:gd name="connsiteY6" fmla="*/ 674418 h 2067067"/>
                  <a:gd name="connsiteX7" fmla="*/ 104614 w 1100325"/>
                  <a:gd name="connsiteY7" fmla="*/ 153 h 2067067"/>
                  <a:gd name="connsiteX8" fmla="*/ 317084 w 1100325"/>
                  <a:gd name="connsiteY8" fmla="*/ 735907 h 2067067"/>
                  <a:gd name="connsiteX0" fmla="*/ 317084 w 1100325"/>
                  <a:gd name="connsiteY0" fmla="*/ 735907 h 2067077"/>
                  <a:gd name="connsiteX1" fmla="*/ 683831 w 1100325"/>
                  <a:gd name="connsiteY1" fmla="*/ 341151 h 2067077"/>
                  <a:gd name="connsiteX2" fmla="*/ 878178 w 1100325"/>
                  <a:gd name="connsiteY2" fmla="*/ 606943 h 2067077"/>
                  <a:gd name="connsiteX3" fmla="*/ 1098695 w 1100325"/>
                  <a:gd name="connsiteY3" fmla="*/ 2066967 h 2067077"/>
                  <a:gd name="connsiteX4" fmla="*/ 757484 w 1100325"/>
                  <a:gd name="connsiteY4" fmla="*/ 683900 h 2067077"/>
                  <a:gd name="connsiteX5" fmla="*/ 279465 w 1100325"/>
                  <a:gd name="connsiteY5" fmla="*/ 1080901 h 2067077"/>
                  <a:gd name="connsiteX6" fmla="*/ 3614 w 1100325"/>
                  <a:gd name="connsiteY6" fmla="*/ 674418 h 2067077"/>
                  <a:gd name="connsiteX7" fmla="*/ 104614 w 1100325"/>
                  <a:gd name="connsiteY7" fmla="*/ 153 h 2067077"/>
                  <a:gd name="connsiteX8" fmla="*/ 317084 w 1100325"/>
                  <a:gd name="connsiteY8" fmla="*/ 735907 h 2067077"/>
                  <a:gd name="connsiteX0" fmla="*/ 317084 w 1111912"/>
                  <a:gd name="connsiteY0" fmla="*/ 735907 h 2189967"/>
                  <a:gd name="connsiteX1" fmla="*/ 683831 w 1111912"/>
                  <a:gd name="connsiteY1" fmla="*/ 341151 h 2189967"/>
                  <a:gd name="connsiteX2" fmla="*/ 878178 w 1111912"/>
                  <a:gd name="connsiteY2" fmla="*/ 606943 h 2189967"/>
                  <a:gd name="connsiteX3" fmla="*/ 1098695 w 1111912"/>
                  <a:gd name="connsiteY3" fmla="*/ 2066967 h 2189967"/>
                  <a:gd name="connsiteX4" fmla="*/ 1051198 w 1111912"/>
                  <a:gd name="connsiteY4" fmla="*/ 1952075 h 2189967"/>
                  <a:gd name="connsiteX5" fmla="*/ 757484 w 1111912"/>
                  <a:gd name="connsiteY5" fmla="*/ 683900 h 2189967"/>
                  <a:gd name="connsiteX6" fmla="*/ 279465 w 1111912"/>
                  <a:gd name="connsiteY6" fmla="*/ 1080901 h 2189967"/>
                  <a:gd name="connsiteX7" fmla="*/ 3614 w 1111912"/>
                  <a:gd name="connsiteY7" fmla="*/ 674418 h 2189967"/>
                  <a:gd name="connsiteX8" fmla="*/ 104614 w 1111912"/>
                  <a:gd name="connsiteY8" fmla="*/ 153 h 2189967"/>
                  <a:gd name="connsiteX9" fmla="*/ 317084 w 1111912"/>
                  <a:gd name="connsiteY9" fmla="*/ 735907 h 2189967"/>
                  <a:gd name="connsiteX0" fmla="*/ 317084 w 1175680"/>
                  <a:gd name="connsiteY0" fmla="*/ 735907 h 2137628"/>
                  <a:gd name="connsiteX1" fmla="*/ 683831 w 1175680"/>
                  <a:gd name="connsiteY1" fmla="*/ 341151 h 2137628"/>
                  <a:gd name="connsiteX2" fmla="*/ 878178 w 1175680"/>
                  <a:gd name="connsiteY2" fmla="*/ 606943 h 2137628"/>
                  <a:gd name="connsiteX3" fmla="*/ 1170168 w 1175680"/>
                  <a:gd name="connsiteY3" fmla="*/ 1981060 h 2137628"/>
                  <a:gd name="connsiteX4" fmla="*/ 1051198 w 1175680"/>
                  <a:gd name="connsiteY4" fmla="*/ 1952075 h 2137628"/>
                  <a:gd name="connsiteX5" fmla="*/ 757484 w 1175680"/>
                  <a:gd name="connsiteY5" fmla="*/ 683900 h 2137628"/>
                  <a:gd name="connsiteX6" fmla="*/ 279465 w 1175680"/>
                  <a:gd name="connsiteY6" fmla="*/ 1080901 h 2137628"/>
                  <a:gd name="connsiteX7" fmla="*/ 3614 w 1175680"/>
                  <a:gd name="connsiteY7" fmla="*/ 674418 h 2137628"/>
                  <a:gd name="connsiteX8" fmla="*/ 104614 w 1175680"/>
                  <a:gd name="connsiteY8" fmla="*/ 153 h 2137628"/>
                  <a:gd name="connsiteX9" fmla="*/ 317084 w 1175680"/>
                  <a:gd name="connsiteY9" fmla="*/ 735907 h 2137628"/>
                  <a:gd name="connsiteX0" fmla="*/ 317084 w 1175155"/>
                  <a:gd name="connsiteY0" fmla="*/ 735907 h 2231571"/>
                  <a:gd name="connsiteX1" fmla="*/ 683831 w 1175155"/>
                  <a:gd name="connsiteY1" fmla="*/ 341151 h 2231571"/>
                  <a:gd name="connsiteX2" fmla="*/ 878178 w 1175155"/>
                  <a:gd name="connsiteY2" fmla="*/ 606943 h 2231571"/>
                  <a:gd name="connsiteX3" fmla="*/ 1170168 w 1175155"/>
                  <a:gd name="connsiteY3" fmla="*/ 1981060 h 2231571"/>
                  <a:gd name="connsiteX4" fmla="*/ 1045541 w 1175155"/>
                  <a:gd name="connsiteY4" fmla="*/ 2102980 h 2231571"/>
                  <a:gd name="connsiteX5" fmla="*/ 757484 w 1175155"/>
                  <a:gd name="connsiteY5" fmla="*/ 683900 h 2231571"/>
                  <a:gd name="connsiteX6" fmla="*/ 279465 w 1175155"/>
                  <a:gd name="connsiteY6" fmla="*/ 1080901 h 2231571"/>
                  <a:gd name="connsiteX7" fmla="*/ 3614 w 1175155"/>
                  <a:gd name="connsiteY7" fmla="*/ 674418 h 2231571"/>
                  <a:gd name="connsiteX8" fmla="*/ 104614 w 1175155"/>
                  <a:gd name="connsiteY8" fmla="*/ 153 h 2231571"/>
                  <a:gd name="connsiteX9" fmla="*/ 317084 w 1175155"/>
                  <a:gd name="connsiteY9" fmla="*/ 735907 h 2231571"/>
                  <a:gd name="connsiteX0" fmla="*/ 317084 w 1184142"/>
                  <a:gd name="connsiteY0" fmla="*/ 735907 h 2102981"/>
                  <a:gd name="connsiteX1" fmla="*/ 683831 w 1184142"/>
                  <a:gd name="connsiteY1" fmla="*/ 341151 h 2102981"/>
                  <a:gd name="connsiteX2" fmla="*/ 878178 w 1184142"/>
                  <a:gd name="connsiteY2" fmla="*/ 606943 h 2102981"/>
                  <a:gd name="connsiteX3" fmla="*/ 1170168 w 1184142"/>
                  <a:gd name="connsiteY3" fmla="*/ 1981060 h 2102981"/>
                  <a:gd name="connsiteX4" fmla="*/ 1045541 w 1184142"/>
                  <a:gd name="connsiteY4" fmla="*/ 2102980 h 2102981"/>
                  <a:gd name="connsiteX5" fmla="*/ 757484 w 1184142"/>
                  <a:gd name="connsiteY5" fmla="*/ 683900 h 2102981"/>
                  <a:gd name="connsiteX6" fmla="*/ 279465 w 1184142"/>
                  <a:gd name="connsiteY6" fmla="*/ 1080901 h 2102981"/>
                  <a:gd name="connsiteX7" fmla="*/ 3614 w 1184142"/>
                  <a:gd name="connsiteY7" fmla="*/ 674418 h 2102981"/>
                  <a:gd name="connsiteX8" fmla="*/ 104614 w 1184142"/>
                  <a:gd name="connsiteY8" fmla="*/ 153 h 2102981"/>
                  <a:gd name="connsiteX9" fmla="*/ 317084 w 1184142"/>
                  <a:gd name="connsiteY9" fmla="*/ 735907 h 2102981"/>
                  <a:gd name="connsiteX0" fmla="*/ 317084 w 1181019"/>
                  <a:gd name="connsiteY0" fmla="*/ 735907 h 2163757"/>
                  <a:gd name="connsiteX1" fmla="*/ 683831 w 1181019"/>
                  <a:gd name="connsiteY1" fmla="*/ 341151 h 2163757"/>
                  <a:gd name="connsiteX2" fmla="*/ 878178 w 1181019"/>
                  <a:gd name="connsiteY2" fmla="*/ 606943 h 2163757"/>
                  <a:gd name="connsiteX3" fmla="*/ 1170168 w 1181019"/>
                  <a:gd name="connsiteY3" fmla="*/ 1981060 h 2163757"/>
                  <a:gd name="connsiteX4" fmla="*/ 1033512 w 1181019"/>
                  <a:gd name="connsiteY4" fmla="*/ 2163758 h 2163757"/>
                  <a:gd name="connsiteX5" fmla="*/ 757484 w 1181019"/>
                  <a:gd name="connsiteY5" fmla="*/ 683900 h 2163757"/>
                  <a:gd name="connsiteX6" fmla="*/ 279465 w 1181019"/>
                  <a:gd name="connsiteY6" fmla="*/ 1080901 h 2163757"/>
                  <a:gd name="connsiteX7" fmla="*/ 3614 w 1181019"/>
                  <a:gd name="connsiteY7" fmla="*/ 674418 h 2163757"/>
                  <a:gd name="connsiteX8" fmla="*/ 104614 w 1181019"/>
                  <a:gd name="connsiteY8" fmla="*/ 153 h 2163757"/>
                  <a:gd name="connsiteX9" fmla="*/ 317084 w 1181019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170168"/>
                  <a:gd name="connsiteY0" fmla="*/ 735907 h 2163757"/>
                  <a:gd name="connsiteX1" fmla="*/ 683831 w 1170168"/>
                  <a:gd name="connsiteY1" fmla="*/ 341151 h 2163757"/>
                  <a:gd name="connsiteX2" fmla="*/ 878178 w 1170168"/>
                  <a:gd name="connsiteY2" fmla="*/ 606943 h 2163757"/>
                  <a:gd name="connsiteX3" fmla="*/ 1170168 w 1170168"/>
                  <a:gd name="connsiteY3" fmla="*/ 1981060 h 2163757"/>
                  <a:gd name="connsiteX4" fmla="*/ 1033512 w 1170168"/>
                  <a:gd name="connsiteY4" fmla="*/ 2163758 h 2163757"/>
                  <a:gd name="connsiteX5" fmla="*/ 757484 w 1170168"/>
                  <a:gd name="connsiteY5" fmla="*/ 683900 h 2163757"/>
                  <a:gd name="connsiteX6" fmla="*/ 279465 w 1170168"/>
                  <a:gd name="connsiteY6" fmla="*/ 1080901 h 2163757"/>
                  <a:gd name="connsiteX7" fmla="*/ 3614 w 1170168"/>
                  <a:gd name="connsiteY7" fmla="*/ 674418 h 2163757"/>
                  <a:gd name="connsiteX8" fmla="*/ 104614 w 1170168"/>
                  <a:gd name="connsiteY8" fmla="*/ 153 h 2163757"/>
                  <a:gd name="connsiteX9" fmla="*/ 317084 w 1170168"/>
                  <a:gd name="connsiteY9" fmla="*/ 735907 h 2163757"/>
                  <a:gd name="connsiteX0" fmla="*/ 323030 w 1176114"/>
                  <a:gd name="connsiteY0" fmla="*/ 781664 h 2209514"/>
                  <a:gd name="connsiteX1" fmla="*/ 689777 w 1176114"/>
                  <a:gd name="connsiteY1" fmla="*/ 386908 h 2209514"/>
                  <a:gd name="connsiteX2" fmla="*/ 884124 w 1176114"/>
                  <a:gd name="connsiteY2" fmla="*/ 652700 h 2209514"/>
                  <a:gd name="connsiteX3" fmla="*/ 1176114 w 1176114"/>
                  <a:gd name="connsiteY3" fmla="*/ 2026817 h 2209514"/>
                  <a:gd name="connsiteX4" fmla="*/ 1039458 w 1176114"/>
                  <a:gd name="connsiteY4" fmla="*/ 2209515 h 2209514"/>
                  <a:gd name="connsiteX5" fmla="*/ 763430 w 1176114"/>
                  <a:gd name="connsiteY5" fmla="*/ 729657 h 2209514"/>
                  <a:gd name="connsiteX6" fmla="*/ 285411 w 1176114"/>
                  <a:gd name="connsiteY6" fmla="*/ 1126658 h 2209514"/>
                  <a:gd name="connsiteX7" fmla="*/ 9560 w 1176114"/>
                  <a:gd name="connsiteY7" fmla="*/ 720175 h 2209514"/>
                  <a:gd name="connsiteX8" fmla="*/ 67639 w 1176114"/>
                  <a:gd name="connsiteY8" fmla="*/ 147541 h 2209514"/>
                  <a:gd name="connsiteX9" fmla="*/ 110560 w 1176114"/>
                  <a:gd name="connsiteY9" fmla="*/ 45910 h 2209514"/>
                  <a:gd name="connsiteX10" fmla="*/ 323030 w 1176114"/>
                  <a:gd name="connsiteY10" fmla="*/ 781664 h 2209514"/>
                  <a:gd name="connsiteX0" fmla="*/ 353183 w 1206267"/>
                  <a:gd name="connsiteY0" fmla="*/ 752978 h 2180828"/>
                  <a:gd name="connsiteX1" fmla="*/ 719930 w 1206267"/>
                  <a:gd name="connsiteY1" fmla="*/ 358222 h 2180828"/>
                  <a:gd name="connsiteX2" fmla="*/ 914277 w 1206267"/>
                  <a:gd name="connsiteY2" fmla="*/ 624014 h 2180828"/>
                  <a:gd name="connsiteX3" fmla="*/ 1206267 w 1206267"/>
                  <a:gd name="connsiteY3" fmla="*/ 1998131 h 2180828"/>
                  <a:gd name="connsiteX4" fmla="*/ 1069611 w 1206267"/>
                  <a:gd name="connsiteY4" fmla="*/ 2180829 h 2180828"/>
                  <a:gd name="connsiteX5" fmla="*/ 793583 w 1206267"/>
                  <a:gd name="connsiteY5" fmla="*/ 700971 h 2180828"/>
                  <a:gd name="connsiteX6" fmla="*/ 315564 w 1206267"/>
                  <a:gd name="connsiteY6" fmla="*/ 1097972 h 2180828"/>
                  <a:gd name="connsiteX7" fmla="*/ 39713 w 1206267"/>
                  <a:gd name="connsiteY7" fmla="*/ 691489 h 2180828"/>
                  <a:gd name="connsiteX8" fmla="*/ 7283 w 1206267"/>
                  <a:gd name="connsiteY8" fmla="*/ 270360 h 2180828"/>
                  <a:gd name="connsiteX9" fmla="*/ 140713 w 1206267"/>
                  <a:gd name="connsiteY9" fmla="*/ 17224 h 2180828"/>
                  <a:gd name="connsiteX10" fmla="*/ 353183 w 1206267"/>
                  <a:gd name="connsiteY10" fmla="*/ 752978 h 2180828"/>
                  <a:gd name="connsiteX0" fmla="*/ 353183 w 1206267"/>
                  <a:gd name="connsiteY0" fmla="*/ 751795 h 2179645"/>
                  <a:gd name="connsiteX1" fmla="*/ 719930 w 1206267"/>
                  <a:gd name="connsiteY1" fmla="*/ 357039 h 2179645"/>
                  <a:gd name="connsiteX2" fmla="*/ 914277 w 1206267"/>
                  <a:gd name="connsiteY2" fmla="*/ 622831 h 2179645"/>
                  <a:gd name="connsiteX3" fmla="*/ 1206267 w 1206267"/>
                  <a:gd name="connsiteY3" fmla="*/ 1996948 h 2179645"/>
                  <a:gd name="connsiteX4" fmla="*/ 1069611 w 1206267"/>
                  <a:gd name="connsiteY4" fmla="*/ 2179646 h 2179645"/>
                  <a:gd name="connsiteX5" fmla="*/ 793583 w 1206267"/>
                  <a:gd name="connsiteY5" fmla="*/ 699788 h 2179645"/>
                  <a:gd name="connsiteX6" fmla="*/ 315564 w 1206267"/>
                  <a:gd name="connsiteY6" fmla="*/ 1096789 h 2179645"/>
                  <a:gd name="connsiteX7" fmla="*/ 39713 w 1206267"/>
                  <a:gd name="connsiteY7" fmla="*/ 690306 h 2179645"/>
                  <a:gd name="connsiteX8" fmla="*/ 7283 w 1206267"/>
                  <a:gd name="connsiteY8" fmla="*/ 269177 h 2179645"/>
                  <a:gd name="connsiteX9" fmla="*/ 140713 w 1206267"/>
                  <a:gd name="connsiteY9" fmla="*/ 16041 h 2179645"/>
                  <a:gd name="connsiteX10" fmla="*/ 353183 w 1206267"/>
                  <a:gd name="connsiteY10" fmla="*/ 751795 h 2179645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35754 h 2163604"/>
                  <a:gd name="connsiteX1" fmla="*/ 719930 w 1206267"/>
                  <a:gd name="connsiteY1" fmla="*/ 340998 h 2163604"/>
                  <a:gd name="connsiteX2" fmla="*/ 914277 w 1206267"/>
                  <a:gd name="connsiteY2" fmla="*/ 606790 h 2163604"/>
                  <a:gd name="connsiteX3" fmla="*/ 1206267 w 1206267"/>
                  <a:gd name="connsiteY3" fmla="*/ 1980907 h 2163604"/>
                  <a:gd name="connsiteX4" fmla="*/ 1069611 w 1206267"/>
                  <a:gd name="connsiteY4" fmla="*/ 2163605 h 2163604"/>
                  <a:gd name="connsiteX5" fmla="*/ 793583 w 1206267"/>
                  <a:gd name="connsiteY5" fmla="*/ 683747 h 2163604"/>
                  <a:gd name="connsiteX6" fmla="*/ 315564 w 1206267"/>
                  <a:gd name="connsiteY6" fmla="*/ 1080748 h 2163604"/>
                  <a:gd name="connsiteX7" fmla="*/ 39713 w 1206267"/>
                  <a:gd name="connsiteY7" fmla="*/ 674265 h 2163604"/>
                  <a:gd name="connsiteX8" fmla="*/ 7283 w 1206267"/>
                  <a:gd name="connsiteY8" fmla="*/ 253136 h 2163604"/>
                  <a:gd name="connsiteX9" fmla="*/ 140713 w 1206267"/>
                  <a:gd name="connsiteY9" fmla="*/ 0 h 2163604"/>
                  <a:gd name="connsiteX10" fmla="*/ 353183 w 1206267"/>
                  <a:gd name="connsiteY10" fmla="*/ 735754 h 2163604"/>
                  <a:gd name="connsiteX0" fmla="*/ 353183 w 1206267"/>
                  <a:gd name="connsiteY0" fmla="*/ 757548 h 2185398"/>
                  <a:gd name="connsiteX1" fmla="*/ 719930 w 1206267"/>
                  <a:gd name="connsiteY1" fmla="*/ 362792 h 2185398"/>
                  <a:gd name="connsiteX2" fmla="*/ 914277 w 1206267"/>
                  <a:gd name="connsiteY2" fmla="*/ 628584 h 2185398"/>
                  <a:gd name="connsiteX3" fmla="*/ 1206267 w 1206267"/>
                  <a:gd name="connsiteY3" fmla="*/ 2002701 h 2185398"/>
                  <a:gd name="connsiteX4" fmla="*/ 1069611 w 1206267"/>
                  <a:gd name="connsiteY4" fmla="*/ 2185399 h 2185398"/>
                  <a:gd name="connsiteX5" fmla="*/ 793583 w 1206267"/>
                  <a:gd name="connsiteY5" fmla="*/ 705541 h 2185398"/>
                  <a:gd name="connsiteX6" fmla="*/ 315564 w 1206267"/>
                  <a:gd name="connsiteY6" fmla="*/ 1102542 h 2185398"/>
                  <a:gd name="connsiteX7" fmla="*/ 39713 w 1206267"/>
                  <a:gd name="connsiteY7" fmla="*/ 696059 h 2185398"/>
                  <a:gd name="connsiteX8" fmla="*/ 7283 w 1206267"/>
                  <a:gd name="connsiteY8" fmla="*/ 274930 h 2185398"/>
                  <a:gd name="connsiteX9" fmla="*/ 157131 w 1206267"/>
                  <a:gd name="connsiteY9" fmla="*/ 1 h 2185398"/>
                  <a:gd name="connsiteX10" fmla="*/ 353183 w 1206267"/>
                  <a:gd name="connsiteY10" fmla="*/ 757548 h 2185398"/>
                  <a:gd name="connsiteX0" fmla="*/ 323336 w 1176420"/>
                  <a:gd name="connsiteY0" fmla="*/ 757548 h 2185398"/>
                  <a:gd name="connsiteX1" fmla="*/ 690083 w 1176420"/>
                  <a:gd name="connsiteY1" fmla="*/ 362792 h 2185398"/>
                  <a:gd name="connsiteX2" fmla="*/ 884430 w 1176420"/>
                  <a:gd name="connsiteY2" fmla="*/ 628584 h 2185398"/>
                  <a:gd name="connsiteX3" fmla="*/ 1176420 w 1176420"/>
                  <a:gd name="connsiteY3" fmla="*/ 2002701 h 2185398"/>
                  <a:gd name="connsiteX4" fmla="*/ 1039764 w 1176420"/>
                  <a:gd name="connsiteY4" fmla="*/ 2185399 h 2185398"/>
                  <a:gd name="connsiteX5" fmla="*/ 763736 w 1176420"/>
                  <a:gd name="connsiteY5" fmla="*/ 705541 h 2185398"/>
                  <a:gd name="connsiteX6" fmla="*/ 285717 w 1176420"/>
                  <a:gd name="connsiteY6" fmla="*/ 1102542 h 2185398"/>
                  <a:gd name="connsiteX7" fmla="*/ 9866 w 1176420"/>
                  <a:gd name="connsiteY7" fmla="*/ 696059 h 2185398"/>
                  <a:gd name="connsiteX8" fmla="*/ 64690 w 1176420"/>
                  <a:gd name="connsiteY8" fmla="*/ 262180 h 2185398"/>
                  <a:gd name="connsiteX9" fmla="*/ 127284 w 1176420"/>
                  <a:gd name="connsiteY9" fmla="*/ 1 h 2185398"/>
                  <a:gd name="connsiteX10" fmla="*/ 323336 w 1176420"/>
                  <a:gd name="connsiteY10" fmla="*/ 757548 h 2185398"/>
                  <a:gd name="connsiteX0" fmla="*/ 322612 w 1175696"/>
                  <a:gd name="connsiteY0" fmla="*/ 757548 h 2185398"/>
                  <a:gd name="connsiteX1" fmla="*/ 689359 w 1175696"/>
                  <a:gd name="connsiteY1" fmla="*/ 362792 h 2185398"/>
                  <a:gd name="connsiteX2" fmla="*/ 883706 w 1175696"/>
                  <a:gd name="connsiteY2" fmla="*/ 628584 h 2185398"/>
                  <a:gd name="connsiteX3" fmla="*/ 1175696 w 1175696"/>
                  <a:gd name="connsiteY3" fmla="*/ 2002701 h 2185398"/>
                  <a:gd name="connsiteX4" fmla="*/ 1039040 w 1175696"/>
                  <a:gd name="connsiteY4" fmla="*/ 2185399 h 2185398"/>
                  <a:gd name="connsiteX5" fmla="*/ 763012 w 1175696"/>
                  <a:gd name="connsiteY5" fmla="*/ 705541 h 2185398"/>
                  <a:gd name="connsiteX6" fmla="*/ 284993 w 1175696"/>
                  <a:gd name="connsiteY6" fmla="*/ 1102542 h 2185398"/>
                  <a:gd name="connsiteX7" fmla="*/ 9142 w 1175696"/>
                  <a:gd name="connsiteY7" fmla="*/ 696059 h 2185398"/>
                  <a:gd name="connsiteX8" fmla="*/ 72028 w 1175696"/>
                  <a:gd name="connsiteY8" fmla="*/ 99118 h 2185398"/>
                  <a:gd name="connsiteX9" fmla="*/ 126560 w 1175696"/>
                  <a:gd name="connsiteY9" fmla="*/ 1 h 2185398"/>
                  <a:gd name="connsiteX10" fmla="*/ 322612 w 1175696"/>
                  <a:gd name="connsiteY10" fmla="*/ 757548 h 2185398"/>
                  <a:gd name="connsiteX0" fmla="*/ 251945 w 1105029"/>
                  <a:gd name="connsiteY0" fmla="*/ 757548 h 2185398"/>
                  <a:gd name="connsiteX1" fmla="*/ 618692 w 1105029"/>
                  <a:gd name="connsiteY1" fmla="*/ 362792 h 2185398"/>
                  <a:gd name="connsiteX2" fmla="*/ 813039 w 1105029"/>
                  <a:gd name="connsiteY2" fmla="*/ 628584 h 2185398"/>
                  <a:gd name="connsiteX3" fmla="*/ 1105029 w 1105029"/>
                  <a:gd name="connsiteY3" fmla="*/ 2002701 h 2185398"/>
                  <a:gd name="connsiteX4" fmla="*/ 968373 w 1105029"/>
                  <a:gd name="connsiteY4" fmla="*/ 2185399 h 2185398"/>
                  <a:gd name="connsiteX5" fmla="*/ 692345 w 1105029"/>
                  <a:gd name="connsiteY5" fmla="*/ 705541 h 2185398"/>
                  <a:gd name="connsiteX6" fmla="*/ 214326 w 1105029"/>
                  <a:gd name="connsiteY6" fmla="*/ 1102542 h 2185398"/>
                  <a:gd name="connsiteX7" fmla="*/ 164933 w 1105029"/>
                  <a:gd name="connsiteY7" fmla="*/ 897364 h 2185398"/>
                  <a:gd name="connsiteX8" fmla="*/ 1361 w 1105029"/>
                  <a:gd name="connsiteY8" fmla="*/ 99118 h 2185398"/>
                  <a:gd name="connsiteX9" fmla="*/ 55893 w 1105029"/>
                  <a:gd name="connsiteY9" fmla="*/ 1 h 2185398"/>
                  <a:gd name="connsiteX10" fmla="*/ 251945 w 1105029"/>
                  <a:gd name="connsiteY10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690984 w 1103668"/>
                  <a:gd name="connsiteY5" fmla="*/ 705541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583619 w 1103668"/>
                  <a:gd name="connsiteY5" fmla="*/ 774598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80663 w 1133747"/>
                  <a:gd name="connsiteY0" fmla="*/ 757548 h 2267752"/>
                  <a:gd name="connsiteX1" fmla="*/ 647410 w 1133747"/>
                  <a:gd name="connsiteY1" fmla="*/ 362792 h 2267752"/>
                  <a:gd name="connsiteX2" fmla="*/ 841757 w 1133747"/>
                  <a:gd name="connsiteY2" fmla="*/ 628584 h 2267752"/>
                  <a:gd name="connsiteX3" fmla="*/ 1133747 w 1133747"/>
                  <a:gd name="connsiteY3" fmla="*/ 2002701 h 2267752"/>
                  <a:gd name="connsiteX4" fmla="*/ 910609 w 1133747"/>
                  <a:gd name="connsiteY4" fmla="*/ 2267751 h 2267752"/>
                  <a:gd name="connsiteX5" fmla="*/ 613698 w 1133747"/>
                  <a:gd name="connsiteY5" fmla="*/ 774598 h 2267752"/>
                  <a:gd name="connsiteX6" fmla="*/ 54688 w 1133747"/>
                  <a:gd name="connsiteY6" fmla="*/ 1151744 h 2267752"/>
                  <a:gd name="connsiteX7" fmla="*/ 30079 w 1133747"/>
                  <a:gd name="connsiteY7" fmla="*/ 99118 h 2267752"/>
                  <a:gd name="connsiteX8" fmla="*/ 84611 w 1133747"/>
                  <a:gd name="connsiteY8" fmla="*/ 1 h 2267752"/>
                  <a:gd name="connsiteX9" fmla="*/ 280663 w 1133747"/>
                  <a:gd name="connsiteY9" fmla="*/ 757548 h 2267752"/>
                  <a:gd name="connsiteX0" fmla="*/ 440698 w 1293782"/>
                  <a:gd name="connsiteY0" fmla="*/ 757548 h 2267752"/>
                  <a:gd name="connsiteX1" fmla="*/ 807445 w 1293782"/>
                  <a:gd name="connsiteY1" fmla="*/ 362792 h 2267752"/>
                  <a:gd name="connsiteX2" fmla="*/ 1001792 w 1293782"/>
                  <a:gd name="connsiteY2" fmla="*/ 628584 h 2267752"/>
                  <a:gd name="connsiteX3" fmla="*/ 1293782 w 1293782"/>
                  <a:gd name="connsiteY3" fmla="*/ 2002701 h 2267752"/>
                  <a:gd name="connsiteX4" fmla="*/ 1070644 w 1293782"/>
                  <a:gd name="connsiteY4" fmla="*/ 2267751 h 2267752"/>
                  <a:gd name="connsiteX5" fmla="*/ 773733 w 1293782"/>
                  <a:gd name="connsiteY5" fmla="*/ 774598 h 2267752"/>
                  <a:gd name="connsiteX6" fmla="*/ 214723 w 1293782"/>
                  <a:gd name="connsiteY6" fmla="*/ 1151744 h 2267752"/>
                  <a:gd name="connsiteX7" fmla="*/ 0 w 1293782"/>
                  <a:gd name="connsiteY7" fmla="*/ 154247 h 2267752"/>
                  <a:gd name="connsiteX8" fmla="*/ 244646 w 1293782"/>
                  <a:gd name="connsiteY8" fmla="*/ 1 h 2267752"/>
                  <a:gd name="connsiteX9" fmla="*/ 440698 w 1293782"/>
                  <a:gd name="connsiteY9" fmla="*/ 757548 h 2267752"/>
                  <a:gd name="connsiteX0" fmla="*/ 440698 w 1293782"/>
                  <a:gd name="connsiteY0" fmla="*/ 690735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440698 w 1293782"/>
                  <a:gd name="connsiteY9" fmla="*/ 690735 h 2200939"/>
                  <a:gd name="connsiteX0" fmla="*/ 308552 w 1293782"/>
                  <a:gd name="connsiteY0" fmla="*/ 738730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17781 w 1293782"/>
                  <a:gd name="connsiteY2" fmla="*/ 612472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1017781 w 1293782"/>
                  <a:gd name="connsiteY1" fmla="*/ 61247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852387 h 2314596"/>
                  <a:gd name="connsiteX1" fmla="*/ 988934 w 1293782"/>
                  <a:gd name="connsiteY1" fmla="*/ 593249 h 2314596"/>
                  <a:gd name="connsiteX2" fmla="*/ 1293782 w 1293782"/>
                  <a:gd name="connsiteY2" fmla="*/ 2049545 h 2314596"/>
                  <a:gd name="connsiteX3" fmla="*/ 1070644 w 1293782"/>
                  <a:gd name="connsiteY3" fmla="*/ 2314595 h 2314596"/>
                  <a:gd name="connsiteX4" fmla="*/ 773733 w 1293782"/>
                  <a:gd name="connsiteY4" fmla="*/ 821442 h 2314596"/>
                  <a:gd name="connsiteX5" fmla="*/ 214723 w 1293782"/>
                  <a:gd name="connsiteY5" fmla="*/ 1198588 h 2314596"/>
                  <a:gd name="connsiteX6" fmla="*/ 0 w 1293782"/>
                  <a:gd name="connsiteY6" fmla="*/ 201091 h 2314596"/>
                  <a:gd name="connsiteX7" fmla="*/ 140637 w 1293782"/>
                  <a:gd name="connsiteY7" fmla="*/ -1 h 2314596"/>
                  <a:gd name="connsiteX8" fmla="*/ 308552 w 1293782"/>
                  <a:gd name="connsiteY8" fmla="*/ 852387 h 2314596"/>
                  <a:gd name="connsiteX0" fmla="*/ 318497 w 1303727"/>
                  <a:gd name="connsiteY0" fmla="*/ 852387 h 2314596"/>
                  <a:gd name="connsiteX1" fmla="*/ 998879 w 1303727"/>
                  <a:gd name="connsiteY1" fmla="*/ 593249 h 2314596"/>
                  <a:gd name="connsiteX2" fmla="*/ 1303727 w 1303727"/>
                  <a:gd name="connsiteY2" fmla="*/ 2049545 h 2314596"/>
                  <a:gd name="connsiteX3" fmla="*/ 1080589 w 1303727"/>
                  <a:gd name="connsiteY3" fmla="*/ 2314595 h 2314596"/>
                  <a:gd name="connsiteX4" fmla="*/ 783678 w 1303727"/>
                  <a:gd name="connsiteY4" fmla="*/ 821442 h 2314596"/>
                  <a:gd name="connsiteX5" fmla="*/ 224668 w 1303727"/>
                  <a:gd name="connsiteY5" fmla="*/ 1198588 h 2314596"/>
                  <a:gd name="connsiteX6" fmla="*/ 0 w 1303727"/>
                  <a:gd name="connsiteY6" fmla="*/ 171855 h 2314596"/>
                  <a:gd name="connsiteX7" fmla="*/ 150582 w 1303727"/>
                  <a:gd name="connsiteY7" fmla="*/ -1 h 2314596"/>
                  <a:gd name="connsiteX8" fmla="*/ 318497 w 1303727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74481 w 1309770"/>
                  <a:gd name="connsiteY1" fmla="*/ 591811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22265 w 1313538"/>
                  <a:gd name="connsiteY0" fmla="*/ 852387 h 2314596"/>
                  <a:gd name="connsiteX1" fmla="*/ 998745 w 1313538"/>
                  <a:gd name="connsiteY1" fmla="*/ 585480 h 2314596"/>
                  <a:gd name="connsiteX2" fmla="*/ 1313537 w 1313538"/>
                  <a:gd name="connsiteY2" fmla="*/ 2071010 h 2314596"/>
                  <a:gd name="connsiteX3" fmla="*/ 1084357 w 1313538"/>
                  <a:gd name="connsiteY3" fmla="*/ 2314595 h 2314596"/>
                  <a:gd name="connsiteX4" fmla="*/ 787446 w 1313538"/>
                  <a:gd name="connsiteY4" fmla="*/ 821442 h 2314596"/>
                  <a:gd name="connsiteX5" fmla="*/ 68435 w 1313538"/>
                  <a:gd name="connsiteY5" fmla="*/ 1068526 h 2314596"/>
                  <a:gd name="connsiteX6" fmla="*/ 3768 w 1313538"/>
                  <a:gd name="connsiteY6" fmla="*/ 171855 h 2314596"/>
                  <a:gd name="connsiteX7" fmla="*/ 154350 w 1313538"/>
                  <a:gd name="connsiteY7" fmla="*/ -1 h 2314596"/>
                  <a:gd name="connsiteX8" fmla="*/ 322265 w 1313538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153785 w 1309770"/>
                  <a:gd name="connsiteY5" fmla="*/ 1312015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65750 w 1357023"/>
                  <a:gd name="connsiteY0" fmla="*/ 852387 h 2314596"/>
                  <a:gd name="connsiteX1" fmla="*/ 1042230 w 1357023"/>
                  <a:gd name="connsiteY1" fmla="*/ 585480 h 2314596"/>
                  <a:gd name="connsiteX2" fmla="*/ 1357022 w 1357023"/>
                  <a:gd name="connsiteY2" fmla="*/ 2071010 h 2314596"/>
                  <a:gd name="connsiteX3" fmla="*/ 1127842 w 1357023"/>
                  <a:gd name="connsiteY3" fmla="*/ 2314595 h 2314596"/>
                  <a:gd name="connsiteX4" fmla="*/ 830931 w 1357023"/>
                  <a:gd name="connsiteY4" fmla="*/ 821442 h 2314596"/>
                  <a:gd name="connsiteX5" fmla="*/ 201038 w 1357023"/>
                  <a:gd name="connsiteY5" fmla="*/ 1312015 h 2314596"/>
                  <a:gd name="connsiteX6" fmla="*/ -1 w 1357023"/>
                  <a:gd name="connsiteY6" fmla="*/ 247477 h 2314596"/>
                  <a:gd name="connsiteX7" fmla="*/ 197835 w 1357023"/>
                  <a:gd name="connsiteY7" fmla="*/ -1 h 2314596"/>
                  <a:gd name="connsiteX8" fmla="*/ 365750 w 1357023"/>
                  <a:gd name="connsiteY8" fmla="*/ 852387 h 2314596"/>
                  <a:gd name="connsiteX0" fmla="*/ 373552 w 1364825"/>
                  <a:gd name="connsiteY0" fmla="*/ 852387 h 2314596"/>
                  <a:gd name="connsiteX1" fmla="*/ 1050032 w 1364825"/>
                  <a:gd name="connsiteY1" fmla="*/ 585480 h 2314596"/>
                  <a:gd name="connsiteX2" fmla="*/ 1364824 w 1364825"/>
                  <a:gd name="connsiteY2" fmla="*/ 2071010 h 2314596"/>
                  <a:gd name="connsiteX3" fmla="*/ 1135644 w 1364825"/>
                  <a:gd name="connsiteY3" fmla="*/ 2314595 h 2314596"/>
                  <a:gd name="connsiteX4" fmla="*/ 838733 w 1364825"/>
                  <a:gd name="connsiteY4" fmla="*/ 821442 h 2314596"/>
                  <a:gd name="connsiteX5" fmla="*/ 208840 w 1364825"/>
                  <a:gd name="connsiteY5" fmla="*/ 1312015 h 2314596"/>
                  <a:gd name="connsiteX6" fmla="*/ 0 w 1364825"/>
                  <a:gd name="connsiteY6" fmla="*/ 231941 h 2314596"/>
                  <a:gd name="connsiteX7" fmla="*/ 205637 w 1364825"/>
                  <a:gd name="connsiteY7" fmla="*/ -1 h 2314596"/>
                  <a:gd name="connsiteX8" fmla="*/ 373552 w 1364825"/>
                  <a:gd name="connsiteY8" fmla="*/ 852387 h 2314596"/>
                  <a:gd name="connsiteX0" fmla="*/ 373552 w 1364825"/>
                  <a:gd name="connsiteY0" fmla="*/ 958850 h 2421059"/>
                  <a:gd name="connsiteX1" fmla="*/ 1050032 w 1364825"/>
                  <a:gd name="connsiteY1" fmla="*/ 691943 h 2421059"/>
                  <a:gd name="connsiteX2" fmla="*/ 1364824 w 1364825"/>
                  <a:gd name="connsiteY2" fmla="*/ 2177473 h 2421059"/>
                  <a:gd name="connsiteX3" fmla="*/ 1135644 w 1364825"/>
                  <a:gd name="connsiteY3" fmla="*/ 2421058 h 2421059"/>
                  <a:gd name="connsiteX4" fmla="*/ 838733 w 1364825"/>
                  <a:gd name="connsiteY4" fmla="*/ 927905 h 2421059"/>
                  <a:gd name="connsiteX5" fmla="*/ 208840 w 1364825"/>
                  <a:gd name="connsiteY5" fmla="*/ 1418478 h 2421059"/>
                  <a:gd name="connsiteX6" fmla="*/ 0 w 1364825"/>
                  <a:gd name="connsiteY6" fmla="*/ 338404 h 2421059"/>
                  <a:gd name="connsiteX7" fmla="*/ 317892 w 1364825"/>
                  <a:gd name="connsiteY7" fmla="*/ 0 h 2421059"/>
                  <a:gd name="connsiteX8" fmla="*/ 373552 w 1364825"/>
                  <a:gd name="connsiteY8" fmla="*/ 958850 h 2421059"/>
                  <a:gd name="connsiteX0" fmla="*/ 459488 w 1364825"/>
                  <a:gd name="connsiteY0" fmla="*/ 752825 h 2421059"/>
                  <a:gd name="connsiteX1" fmla="*/ 1050032 w 1364825"/>
                  <a:gd name="connsiteY1" fmla="*/ 691943 h 2421059"/>
                  <a:gd name="connsiteX2" fmla="*/ 1364824 w 1364825"/>
                  <a:gd name="connsiteY2" fmla="*/ 2177473 h 2421059"/>
                  <a:gd name="connsiteX3" fmla="*/ 1135644 w 1364825"/>
                  <a:gd name="connsiteY3" fmla="*/ 2421058 h 2421059"/>
                  <a:gd name="connsiteX4" fmla="*/ 838733 w 1364825"/>
                  <a:gd name="connsiteY4" fmla="*/ 927905 h 2421059"/>
                  <a:gd name="connsiteX5" fmla="*/ 208840 w 1364825"/>
                  <a:gd name="connsiteY5" fmla="*/ 1418478 h 2421059"/>
                  <a:gd name="connsiteX6" fmla="*/ 0 w 1364825"/>
                  <a:gd name="connsiteY6" fmla="*/ 338404 h 2421059"/>
                  <a:gd name="connsiteX7" fmla="*/ 317892 w 1364825"/>
                  <a:gd name="connsiteY7" fmla="*/ 0 h 2421059"/>
                  <a:gd name="connsiteX8" fmla="*/ 459488 w 1364825"/>
                  <a:gd name="connsiteY8" fmla="*/ 752825 h 2421059"/>
                  <a:gd name="connsiteX0" fmla="*/ 459488 w 1364825"/>
                  <a:gd name="connsiteY0" fmla="*/ 752825 h 2421059"/>
                  <a:gd name="connsiteX1" fmla="*/ 1273716 w 1364825"/>
                  <a:gd name="connsiteY1" fmla="*/ 628237 h 2421059"/>
                  <a:gd name="connsiteX2" fmla="*/ 1364824 w 1364825"/>
                  <a:gd name="connsiteY2" fmla="*/ 2177473 h 2421059"/>
                  <a:gd name="connsiteX3" fmla="*/ 1135644 w 1364825"/>
                  <a:gd name="connsiteY3" fmla="*/ 2421058 h 2421059"/>
                  <a:gd name="connsiteX4" fmla="*/ 838733 w 1364825"/>
                  <a:gd name="connsiteY4" fmla="*/ 927905 h 2421059"/>
                  <a:gd name="connsiteX5" fmla="*/ 208840 w 1364825"/>
                  <a:gd name="connsiteY5" fmla="*/ 1418478 h 2421059"/>
                  <a:gd name="connsiteX6" fmla="*/ 0 w 1364825"/>
                  <a:gd name="connsiteY6" fmla="*/ 338404 h 2421059"/>
                  <a:gd name="connsiteX7" fmla="*/ 317892 w 1364825"/>
                  <a:gd name="connsiteY7" fmla="*/ 0 h 2421059"/>
                  <a:gd name="connsiteX8" fmla="*/ 459488 w 1364825"/>
                  <a:gd name="connsiteY8" fmla="*/ 752825 h 2421059"/>
                  <a:gd name="connsiteX0" fmla="*/ 459488 w 1364825"/>
                  <a:gd name="connsiteY0" fmla="*/ 752825 h 2421059"/>
                  <a:gd name="connsiteX1" fmla="*/ 1273716 w 1364825"/>
                  <a:gd name="connsiteY1" fmla="*/ 628237 h 2421059"/>
                  <a:gd name="connsiteX2" fmla="*/ 1364824 w 1364825"/>
                  <a:gd name="connsiteY2" fmla="*/ 2177473 h 2421059"/>
                  <a:gd name="connsiteX3" fmla="*/ 1135644 w 1364825"/>
                  <a:gd name="connsiteY3" fmla="*/ 2421058 h 2421059"/>
                  <a:gd name="connsiteX4" fmla="*/ 671915 w 1364825"/>
                  <a:gd name="connsiteY4" fmla="*/ 1406597 h 2421059"/>
                  <a:gd name="connsiteX5" fmla="*/ 208840 w 1364825"/>
                  <a:gd name="connsiteY5" fmla="*/ 1418478 h 2421059"/>
                  <a:gd name="connsiteX6" fmla="*/ 0 w 1364825"/>
                  <a:gd name="connsiteY6" fmla="*/ 338404 h 2421059"/>
                  <a:gd name="connsiteX7" fmla="*/ 317892 w 1364825"/>
                  <a:gd name="connsiteY7" fmla="*/ 0 h 2421059"/>
                  <a:gd name="connsiteX8" fmla="*/ 459488 w 1364825"/>
                  <a:gd name="connsiteY8" fmla="*/ 752825 h 2421059"/>
                  <a:gd name="connsiteX0" fmla="*/ 459488 w 1364825"/>
                  <a:gd name="connsiteY0" fmla="*/ 752825 h 2439814"/>
                  <a:gd name="connsiteX1" fmla="*/ 1273716 w 1364825"/>
                  <a:gd name="connsiteY1" fmla="*/ 628237 h 2439814"/>
                  <a:gd name="connsiteX2" fmla="*/ 1364824 w 1364825"/>
                  <a:gd name="connsiteY2" fmla="*/ 2177473 h 2439814"/>
                  <a:gd name="connsiteX3" fmla="*/ 993554 w 1364825"/>
                  <a:gd name="connsiteY3" fmla="*/ 2439815 h 2439814"/>
                  <a:gd name="connsiteX4" fmla="*/ 671915 w 1364825"/>
                  <a:gd name="connsiteY4" fmla="*/ 1406597 h 2439814"/>
                  <a:gd name="connsiteX5" fmla="*/ 208840 w 1364825"/>
                  <a:gd name="connsiteY5" fmla="*/ 1418478 h 2439814"/>
                  <a:gd name="connsiteX6" fmla="*/ 0 w 1364825"/>
                  <a:gd name="connsiteY6" fmla="*/ 338404 h 2439814"/>
                  <a:gd name="connsiteX7" fmla="*/ 317892 w 1364825"/>
                  <a:gd name="connsiteY7" fmla="*/ 0 h 2439814"/>
                  <a:gd name="connsiteX8" fmla="*/ 459488 w 1364825"/>
                  <a:gd name="connsiteY8" fmla="*/ 752825 h 2439814"/>
                  <a:gd name="connsiteX0" fmla="*/ 459488 w 1435321"/>
                  <a:gd name="connsiteY0" fmla="*/ 752825 h 2439814"/>
                  <a:gd name="connsiteX1" fmla="*/ 1273716 w 1435321"/>
                  <a:gd name="connsiteY1" fmla="*/ 628237 h 2439814"/>
                  <a:gd name="connsiteX2" fmla="*/ 1435320 w 1435321"/>
                  <a:gd name="connsiteY2" fmla="*/ 2044420 h 2439814"/>
                  <a:gd name="connsiteX3" fmla="*/ 993554 w 1435321"/>
                  <a:gd name="connsiteY3" fmla="*/ 2439815 h 2439814"/>
                  <a:gd name="connsiteX4" fmla="*/ 671915 w 1435321"/>
                  <a:gd name="connsiteY4" fmla="*/ 1406597 h 2439814"/>
                  <a:gd name="connsiteX5" fmla="*/ 208840 w 1435321"/>
                  <a:gd name="connsiteY5" fmla="*/ 1418478 h 2439814"/>
                  <a:gd name="connsiteX6" fmla="*/ 0 w 1435321"/>
                  <a:gd name="connsiteY6" fmla="*/ 338404 h 2439814"/>
                  <a:gd name="connsiteX7" fmla="*/ 317892 w 1435321"/>
                  <a:gd name="connsiteY7" fmla="*/ 0 h 2439814"/>
                  <a:gd name="connsiteX8" fmla="*/ 459488 w 1435321"/>
                  <a:gd name="connsiteY8" fmla="*/ 752825 h 2439814"/>
                  <a:gd name="connsiteX0" fmla="*/ 459488 w 1435321"/>
                  <a:gd name="connsiteY0" fmla="*/ 752825 h 2439814"/>
                  <a:gd name="connsiteX1" fmla="*/ 1273716 w 1435321"/>
                  <a:gd name="connsiteY1" fmla="*/ 628237 h 2439814"/>
                  <a:gd name="connsiteX2" fmla="*/ 1435320 w 1435321"/>
                  <a:gd name="connsiteY2" fmla="*/ 2044420 h 2439814"/>
                  <a:gd name="connsiteX3" fmla="*/ 993554 w 1435321"/>
                  <a:gd name="connsiteY3" fmla="*/ 2439815 h 2439814"/>
                  <a:gd name="connsiteX4" fmla="*/ 659608 w 1435321"/>
                  <a:gd name="connsiteY4" fmla="*/ 1448089 h 2439814"/>
                  <a:gd name="connsiteX5" fmla="*/ 208840 w 1435321"/>
                  <a:gd name="connsiteY5" fmla="*/ 1418478 h 2439814"/>
                  <a:gd name="connsiteX6" fmla="*/ 0 w 1435321"/>
                  <a:gd name="connsiteY6" fmla="*/ 338404 h 2439814"/>
                  <a:gd name="connsiteX7" fmla="*/ 317892 w 1435321"/>
                  <a:gd name="connsiteY7" fmla="*/ 0 h 2439814"/>
                  <a:gd name="connsiteX8" fmla="*/ 459488 w 1435321"/>
                  <a:gd name="connsiteY8" fmla="*/ 752825 h 2439814"/>
                  <a:gd name="connsiteX0" fmla="*/ 459488 w 1435321"/>
                  <a:gd name="connsiteY0" fmla="*/ 752825 h 2439814"/>
                  <a:gd name="connsiteX1" fmla="*/ 1273716 w 1435321"/>
                  <a:gd name="connsiteY1" fmla="*/ 628237 h 2439814"/>
                  <a:gd name="connsiteX2" fmla="*/ 1435320 w 1435321"/>
                  <a:gd name="connsiteY2" fmla="*/ 2044420 h 2439814"/>
                  <a:gd name="connsiteX3" fmla="*/ 993554 w 1435321"/>
                  <a:gd name="connsiteY3" fmla="*/ 2439815 h 2439814"/>
                  <a:gd name="connsiteX4" fmla="*/ 659608 w 1435321"/>
                  <a:gd name="connsiteY4" fmla="*/ 1448089 h 2439814"/>
                  <a:gd name="connsiteX5" fmla="*/ 208840 w 1435321"/>
                  <a:gd name="connsiteY5" fmla="*/ 1418478 h 2439814"/>
                  <a:gd name="connsiteX6" fmla="*/ 0 w 1435321"/>
                  <a:gd name="connsiteY6" fmla="*/ 338404 h 2439814"/>
                  <a:gd name="connsiteX7" fmla="*/ 317892 w 1435321"/>
                  <a:gd name="connsiteY7" fmla="*/ 0 h 2439814"/>
                  <a:gd name="connsiteX8" fmla="*/ 459488 w 1435321"/>
                  <a:gd name="connsiteY8" fmla="*/ 752825 h 2439814"/>
                  <a:gd name="connsiteX0" fmla="*/ 459488 w 1435321"/>
                  <a:gd name="connsiteY0" fmla="*/ 752825 h 2439814"/>
                  <a:gd name="connsiteX1" fmla="*/ 1273716 w 1435321"/>
                  <a:gd name="connsiteY1" fmla="*/ 628237 h 2439814"/>
                  <a:gd name="connsiteX2" fmla="*/ 1435320 w 1435321"/>
                  <a:gd name="connsiteY2" fmla="*/ 2044420 h 2439814"/>
                  <a:gd name="connsiteX3" fmla="*/ 993554 w 1435321"/>
                  <a:gd name="connsiteY3" fmla="*/ 2439815 h 2439814"/>
                  <a:gd name="connsiteX4" fmla="*/ 659608 w 1435321"/>
                  <a:gd name="connsiteY4" fmla="*/ 1448089 h 2439814"/>
                  <a:gd name="connsiteX5" fmla="*/ 208840 w 1435321"/>
                  <a:gd name="connsiteY5" fmla="*/ 1418478 h 2439814"/>
                  <a:gd name="connsiteX6" fmla="*/ 0 w 1435321"/>
                  <a:gd name="connsiteY6" fmla="*/ 338404 h 2439814"/>
                  <a:gd name="connsiteX7" fmla="*/ 317892 w 1435321"/>
                  <a:gd name="connsiteY7" fmla="*/ 0 h 2439814"/>
                  <a:gd name="connsiteX8" fmla="*/ 459488 w 1435321"/>
                  <a:gd name="connsiteY8" fmla="*/ 752825 h 2439814"/>
                  <a:gd name="connsiteX0" fmla="*/ 459488 w 1441416"/>
                  <a:gd name="connsiteY0" fmla="*/ 752825 h 2439814"/>
                  <a:gd name="connsiteX1" fmla="*/ 1273716 w 1441416"/>
                  <a:gd name="connsiteY1" fmla="*/ 628237 h 2439814"/>
                  <a:gd name="connsiteX2" fmla="*/ 1435320 w 1441416"/>
                  <a:gd name="connsiteY2" fmla="*/ 2044420 h 2439814"/>
                  <a:gd name="connsiteX3" fmla="*/ 993554 w 1441416"/>
                  <a:gd name="connsiteY3" fmla="*/ 2439815 h 2439814"/>
                  <a:gd name="connsiteX4" fmla="*/ 659608 w 1441416"/>
                  <a:gd name="connsiteY4" fmla="*/ 1448089 h 2439814"/>
                  <a:gd name="connsiteX5" fmla="*/ 208840 w 1441416"/>
                  <a:gd name="connsiteY5" fmla="*/ 1418478 h 2439814"/>
                  <a:gd name="connsiteX6" fmla="*/ 0 w 1441416"/>
                  <a:gd name="connsiteY6" fmla="*/ 338404 h 2439814"/>
                  <a:gd name="connsiteX7" fmla="*/ 317892 w 1441416"/>
                  <a:gd name="connsiteY7" fmla="*/ 0 h 2439814"/>
                  <a:gd name="connsiteX8" fmla="*/ 459488 w 1441416"/>
                  <a:gd name="connsiteY8" fmla="*/ 752825 h 2439814"/>
                  <a:gd name="connsiteX0" fmla="*/ 459488 w 1441416"/>
                  <a:gd name="connsiteY0" fmla="*/ 752825 h 2439814"/>
                  <a:gd name="connsiteX1" fmla="*/ 1273716 w 1441416"/>
                  <a:gd name="connsiteY1" fmla="*/ 628237 h 2439814"/>
                  <a:gd name="connsiteX2" fmla="*/ 1435320 w 1441416"/>
                  <a:gd name="connsiteY2" fmla="*/ 2044420 h 2439814"/>
                  <a:gd name="connsiteX3" fmla="*/ 993554 w 1441416"/>
                  <a:gd name="connsiteY3" fmla="*/ 2439815 h 2439814"/>
                  <a:gd name="connsiteX4" fmla="*/ 659608 w 1441416"/>
                  <a:gd name="connsiteY4" fmla="*/ 1448089 h 2439814"/>
                  <a:gd name="connsiteX5" fmla="*/ 208840 w 1441416"/>
                  <a:gd name="connsiteY5" fmla="*/ 1418478 h 2439814"/>
                  <a:gd name="connsiteX6" fmla="*/ 0 w 1441416"/>
                  <a:gd name="connsiteY6" fmla="*/ 338404 h 2439814"/>
                  <a:gd name="connsiteX7" fmla="*/ 317892 w 1441416"/>
                  <a:gd name="connsiteY7" fmla="*/ 0 h 2439814"/>
                  <a:gd name="connsiteX8" fmla="*/ 459488 w 1441416"/>
                  <a:gd name="connsiteY8" fmla="*/ 752825 h 2439814"/>
                  <a:gd name="connsiteX0" fmla="*/ 523555 w 1441416"/>
                  <a:gd name="connsiteY0" fmla="*/ 578679 h 2439814"/>
                  <a:gd name="connsiteX1" fmla="*/ 1273716 w 1441416"/>
                  <a:gd name="connsiteY1" fmla="*/ 628237 h 2439814"/>
                  <a:gd name="connsiteX2" fmla="*/ 1435320 w 1441416"/>
                  <a:gd name="connsiteY2" fmla="*/ 2044420 h 2439814"/>
                  <a:gd name="connsiteX3" fmla="*/ 993554 w 1441416"/>
                  <a:gd name="connsiteY3" fmla="*/ 2439815 h 2439814"/>
                  <a:gd name="connsiteX4" fmla="*/ 659608 w 1441416"/>
                  <a:gd name="connsiteY4" fmla="*/ 1448089 h 2439814"/>
                  <a:gd name="connsiteX5" fmla="*/ 208840 w 1441416"/>
                  <a:gd name="connsiteY5" fmla="*/ 1418478 h 2439814"/>
                  <a:gd name="connsiteX6" fmla="*/ 0 w 1441416"/>
                  <a:gd name="connsiteY6" fmla="*/ 338404 h 2439814"/>
                  <a:gd name="connsiteX7" fmla="*/ 317892 w 1441416"/>
                  <a:gd name="connsiteY7" fmla="*/ 0 h 2439814"/>
                  <a:gd name="connsiteX8" fmla="*/ 523555 w 1441416"/>
                  <a:gd name="connsiteY8" fmla="*/ 578679 h 2439814"/>
                  <a:gd name="connsiteX0" fmla="*/ 523555 w 1441416"/>
                  <a:gd name="connsiteY0" fmla="*/ 578679 h 2439814"/>
                  <a:gd name="connsiteX1" fmla="*/ 1273716 w 1441416"/>
                  <a:gd name="connsiteY1" fmla="*/ 628237 h 2439814"/>
                  <a:gd name="connsiteX2" fmla="*/ 1435320 w 1441416"/>
                  <a:gd name="connsiteY2" fmla="*/ 2044420 h 2439814"/>
                  <a:gd name="connsiteX3" fmla="*/ 993554 w 1441416"/>
                  <a:gd name="connsiteY3" fmla="*/ 2439815 h 2439814"/>
                  <a:gd name="connsiteX4" fmla="*/ 659608 w 1441416"/>
                  <a:gd name="connsiteY4" fmla="*/ 1448089 h 2439814"/>
                  <a:gd name="connsiteX5" fmla="*/ 208840 w 1441416"/>
                  <a:gd name="connsiteY5" fmla="*/ 1418478 h 2439814"/>
                  <a:gd name="connsiteX6" fmla="*/ 0 w 1441416"/>
                  <a:gd name="connsiteY6" fmla="*/ 338404 h 2439814"/>
                  <a:gd name="connsiteX7" fmla="*/ 317892 w 1441416"/>
                  <a:gd name="connsiteY7" fmla="*/ 0 h 2439814"/>
                  <a:gd name="connsiteX8" fmla="*/ 523555 w 1441416"/>
                  <a:gd name="connsiteY8" fmla="*/ 578679 h 2439814"/>
                  <a:gd name="connsiteX0" fmla="*/ 523555 w 1441416"/>
                  <a:gd name="connsiteY0" fmla="*/ 578679 h 2439814"/>
                  <a:gd name="connsiteX1" fmla="*/ 1273716 w 1441416"/>
                  <a:gd name="connsiteY1" fmla="*/ 628237 h 2439814"/>
                  <a:gd name="connsiteX2" fmla="*/ 1435320 w 1441416"/>
                  <a:gd name="connsiteY2" fmla="*/ 2044420 h 2439814"/>
                  <a:gd name="connsiteX3" fmla="*/ 993554 w 1441416"/>
                  <a:gd name="connsiteY3" fmla="*/ 2439815 h 2439814"/>
                  <a:gd name="connsiteX4" fmla="*/ 659608 w 1441416"/>
                  <a:gd name="connsiteY4" fmla="*/ 1448089 h 2439814"/>
                  <a:gd name="connsiteX5" fmla="*/ 208840 w 1441416"/>
                  <a:gd name="connsiteY5" fmla="*/ 1418478 h 2439814"/>
                  <a:gd name="connsiteX6" fmla="*/ 0 w 1441416"/>
                  <a:gd name="connsiteY6" fmla="*/ 338404 h 2439814"/>
                  <a:gd name="connsiteX7" fmla="*/ 317892 w 1441416"/>
                  <a:gd name="connsiteY7" fmla="*/ 0 h 2439814"/>
                  <a:gd name="connsiteX8" fmla="*/ 523555 w 1441416"/>
                  <a:gd name="connsiteY8" fmla="*/ 578679 h 2439814"/>
                  <a:gd name="connsiteX0" fmla="*/ 699090 w 1616951"/>
                  <a:gd name="connsiteY0" fmla="*/ 578679 h 2439814"/>
                  <a:gd name="connsiteX1" fmla="*/ 1449251 w 1616951"/>
                  <a:gd name="connsiteY1" fmla="*/ 628237 h 2439814"/>
                  <a:gd name="connsiteX2" fmla="*/ 1610855 w 1616951"/>
                  <a:gd name="connsiteY2" fmla="*/ 2044420 h 2439814"/>
                  <a:gd name="connsiteX3" fmla="*/ 1169089 w 1616951"/>
                  <a:gd name="connsiteY3" fmla="*/ 2439815 h 2439814"/>
                  <a:gd name="connsiteX4" fmla="*/ 835143 w 1616951"/>
                  <a:gd name="connsiteY4" fmla="*/ 1448089 h 2439814"/>
                  <a:gd name="connsiteX5" fmla="*/ 29699 w 1616951"/>
                  <a:gd name="connsiteY5" fmla="*/ 1589053 h 2439814"/>
                  <a:gd name="connsiteX6" fmla="*/ 175535 w 1616951"/>
                  <a:gd name="connsiteY6" fmla="*/ 338404 h 2439814"/>
                  <a:gd name="connsiteX7" fmla="*/ 493427 w 1616951"/>
                  <a:gd name="connsiteY7" fmla="*/ 0 h 2439814"/>
                  <a:gd name="connsiteX8" fmla="*/ 699090 w 1616951"/>
                  <a:gd name="connsiteY8" fmla="*/ 578679 h 2439814"/>
                  <a:gd name="connsiteX0" fmla="*/ 699090 w 1616951"/>
                  <a:gd name="connsiteY0" fmla="*/ 578679 h 2439814"/>
                  <a:gd name="connsiteX1" fmla="*/ 1449251 w 1616951"/>
                  <a:gd name="connsiteY1" fmla="*/ 628237 h 2439814"/>
                  <a:gd name="connsiteX2" fmla="*/ 1610855 w 1616951"/>
                  <a:gd name="connsiteY2" fmla="*/ 2044420 h 2439814"/>
                  <a:gd name="connsiteX3" fmla="*/ 1169089 w 1616951"/>
                  <a:gd name="connsiteY3" fmla="*/ 2439815 h 2439814"/>
                  <a:gd name="connsiteX4" fmla="*/ 722228 w 1616951"/>
                  <a:gd name="connsiteY4" fmla="*/ 1807830 h 2439814"/>
                  <a:gd name="connsiteX5" fmla="*/ 29699 w 1616951"/>
                  <a:gd name="connsiteY5" fmla="*/ 1589053 h 2439814"/>
                  <a:gd name="connsiteX6" fmla="*/ 175535 w 1616951"/>
                  <a:gd name="connsiteY6" fmla="*/ 338404 h 2439814"/>
                  <a:gd name="connsiteX7" fmla="*/ 493427 w 1616951"/>
                  <a:gd name="connsiteY7" fmla="*/ 0 h 2439814"/>
                  <a:gd name="connsiteX8" fmla="*/ 699090 w 1616951"/>
                  <a:gd name="connsiteY8" fmla="*/ 578679 h 2439814"/>
                  <a:gd name="connsiteX0" fmla="*/ 699090 w 1616951"/>
                  <a:gd name="connsiteY0" fmla="*/ 578679 h 2601699"/>
                  <a:gd name="connsiteX1" fmla="*/ 1449251 w 1616951"/>
                  <a:gd name="connsiteY1" fmla="*/ 628237 h 2601699"/>
                  <a:gd name="connsiteX2" fmla="*/ 1610855 w 1616951"/>
                  <a:gd name="connsiteY2" fmla="*/ 2044420 h 2601699"/>
                  <a:gd name="connsiteX3" fmla="*/ 1127278 w 1616951"/>
                  <a:gd name="connsiteY3" fmla="*/ 2601700 h 2601699"/>
                  <a:gd name="connsiteX4" fmla="*/ 722228 w 1616951"/>
                  <a:gd name="connsiteY4" fmla="*/ 1807830 h 2601699"/>
                  <a:gd name="connsiteX5" fmla="*/ 29699 w 1616951"/>
                  <a:gd name="connsiteY5" fmla="*/ 1589053 h 2601699"/>
                  <a:gd name="connsiteX6" fmla="*/ 175535 w 1616951"/>
                  <a:gd name="connsiteY6" fmla="*/ 338404 h 2601699"/>
                  <a:gd name="connsiteX7" fmla="*/ 493427 w 1616951"/>
                  <a:gd name="connsiteY7" fmla="*/ 0 h 2601699"/>
                  <a:gd name="connsiteX8" fmla="*/ 699090 w 1616951"/>
                  <a:gd name="connsiteY8" fmla="*/ 578679 h 2601699"/>
                  <a:gd name="connsiteX0" fmla="*/ 699090 w 1723115"/>
                  <a:gd name="connsiteY0" fmla="*/ 578679 h 2601699"/>
                  <a:gd name="connsiteX1" fmla="*/ 1449251 w 1723115"/>
                  <a:gd name="connsiteY1" fmla="*/ 628237 h 2601699"/>
                  <a:gd name="connsiteX2" fmla="*/ 1723114 w 1723115"/>
                  <a:gd name="connsiteY2" fmla="*/ 1937953 h 2601699"/>
                  <a:gd name="connsiteX3" fmla="*/ 1127278 w 1723115"/>
                  <a:gd name="connsiteY3" fmla="*/ 2601700 h 2601699"/>
                  <a:gd name="connsiteX4" fmla="*/ 722228 w 1723115"/>
                  <a:gd name="connsiteY4" fmla="*/ 1807830 h 2601699"/>
                  <a:gd name="connsiteX5" fmla="*/ 29699 w 1723115"/>
                  <a:gd name="connsiteY5" fmla="*/ 1589053 h 2601699"/>
                  <a:gd name="connsiteX6" fmla="*/ 175535 w 1723115"/>
                  <a:gd name="connsiteY6" fmla="*/ 338404 h 2601699"/>
                  <a:gd name="connsiteX7" fmla="*/ 493427 w 1723115"/>
                  <a:gd name="connsiteY7" fmla="*/ 0 h 2601699"/>
                  <a:gd name="connsiteX8" fmla="*/ 699090 w 1723115"/>
                  <a:gd name="connsiteY8" fmla="*/ 578679 h 2601699"/>
                  <a:gd name="connsiteX0" fmla="*/ 699090 w 1723115"/>
                  <a:gd name="connsiteY0" fmla="*/ 578679 h 2601699"/>
                  <a:gd name="connsiteX1" fmla="*/ 1383979 w 1723115"/>
                  <a:gd name="connsiteY1" fmla="*/ 262512 h 2601699"/>
                  <a:gd name="connsiteX2" fmla="*/ 1723114 w 1723115"/>
                  <a:gd name="connsiteY2" fmla="*/ 1937953 h 2601699"/>
                  <a:gd name="connsiteX3" fmla="*/ 1127278 w 1723115"/>
                  <a:gd name="connsiteY3" fmla="*/ 2601700 h 2601699"/>
                  <a:gd name="connsiteX4" fmla="*/ 722228 w 1723115"/>
                  <a:gd name="connsiteY4" fmla="*/ 1807830 h 2601699"/>
                  <a:gd name="connsiteX5" fmla="*/ 29699 w 1723115"/>
                  <a:gd name="connsiteY5" fmla="*/ 1589053 h 2601699"/>
                  <a:gd name="connsiteX6" fmla="*/ 175535 w 1723115"/>
                  <a:gd name="connsiteY6" fmla="*/ 338404 h 2601699"/>
                  <a:gd name="connsiteX7" fmla="*/ 493427 w 1723115"/>
                  <a:gd name="connsiteY7" fmla="*/ 0 h 2601699"/>
                  <a:gd name="connsiteX8" fmla="*/ 699090 w 1723115"/>
                  <a:gd name="connsiteY8" fmla="*/ 578679 h 2601699"/>
                  <a:gd name="connsiteX0" fmla="*/ 759534 w 1723115"/>
                  <a:gd name="connsiteY0" fmla="*/ 123867 h 2601699"/>
                  <a:gd name="connsiteX1" fmla="*/ 1383979 w 1723115"/>
                  <a:gd name="connsiteY1" fmla="*/ 262512 h 2601699"/>
                  <a:gd name="connsiteX2" fmla="*/ 1723114 w 1723115"/>
                  <a:gd name="connsiteY2" fmla="*/ 1937953 h 2601699"/>
                  <a:gd name="connsiteX3" fmla="*/ 1127278 w 1723115"/>
                  <a:gd name="connsiteY3" fmla="*/ 2601700 h 2601699"/>
                  <a:gd name="connsiteX4" fmla="*/ 722228 w 1723115"/>
                  <a:gd name="connsiteY4" fmla="*/ 1807830 h 2601699"/>
                  <a:gd name="connsiteX5" fmla="*/ 29699 w 1723115"/>
                  <a:gd name="connsiteY5" fmla="*/ 1589053 h 2601699"/>
                  <a:gd name="connsiteX6" fmla="*/ 175535 w 1723115"/>
                  <a:gd name="connsiteY6" fmla="*/ 338404 h 2601699"/>
                  <a:gd name="connsiteX7" fmla="*/ 493427 w 1723115"/>
                  <a:gd name="connsiteY7" fmla="*/ 0 h 2601699"/>
                  <a:gd name="connsiteX8" fmla="*/ 759534 w 1723115"/>
                  <a:gd name="connsiteY8" fmla="*/ 123867 h 2601699"/>
                  <a:gd name="connsiteX0" fmla="*/ 759534 w 1723115"/>
                  <a:gd name="connsiteY0" fmla="*/ 123867 h 2601699"/>
                  <a:gd name="connsiteX1" fmla="*/ 1383979 w 1723115"/>
                  <a:gd name="connsiteY1" fmla="*/ 262512 h 2601699"/>
                  <a:gd name="connsiteX2" fmla="*/ 1723114 w 1723115"/>
                  <a:gd name="connsiteY2" fmla="*/ 1937953 h 2601699"/>
                  <a:gd name="connsiteX3" fmla="*/ 1127278 w 1723115"/>
                  <a:gd name="connsiteY3" fmla="*/ 2601700 h 2601699"/>
                  <a:gd name="connsiteX4" fmla="*/ 722228 w 1723115"/>
                  <a:gd name="connsiteY4" fmla="*/ 1807830 h 2601699"/>
                  <a:gd name="connsiteX5" fmla="*/ 29699 w 1723115"/>
                  <a:gd name="connsiteY5" fmla="*/ 1589053 h 2601699"/>
                  <a:gd name="connsiteX6" fmla="*/ 175535 w 1723115"/>
                  <a:gd name="connsiteY6" fmla="*/ 338404 h 2601699"/>
                  <a:gd name="connsiteX7" fmla="*/ 493427 w 1723115"/>
                  <a:gd name="connsiteY7" fmla="*/ 0 h 2601699"/>
                  <a:gd name="connsiteX8" fmla="*/ 759534 w 1723115"/>
                  <a:gd name="connsiteY8" fmla="*/ 123867 h 260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23115" h="2601699" extrusionOk="0">
                    <a:moveTo>
                      <a:pt x="759534" y="123867"/>
                    </a:moveTo>
                    <a:cubicBezTo>
                      <a:pt x="1121993" y="185271"/>
                      <a:pt x="916697" y="-3136"/>
                      <a:pt x="1383979" y="262512"/>
                    </a:cubicBezTo>
                    <a:cubicBezTo>
                      <a:pt x="1688283" y="529397"/>
                      <a:pt x="1647412" y="1654988"/>
                      <a:pt x="1723114" y="1937953"/>
                    </a:cubicBezTo>
                    <a:cubicBezTo>
                      <a:pt x="1580925" y="2129238"/>
                      <a:pt x="1278542" y="2447010"/>
                      <a:pt x="1127278" y="2601700"/>
                    </a:cubicBezTo>
                    <a:cubicBezTo>
                      <a:pt x="1070410" y="2371189"/>
                      <a:pt x="850850" y="1953026"/>
                      <a:pt x="722228" y="1807830"/>
                    </a:cubicBezTo>
                    <a:cubicBezTo>
                      <a:pt x="439476" y="1738902"/>
                      <a:pt x="144863" y="1690123"/>
                      <a:pt x="29699" y="1589053"/>
                    </a:cubicBezTo>
                    <a:cubicBezTo>
                      <a:pt x="-92128" y="1093521"/>
                      <a:pt x="201940" y="522161"/>
                      <a:pt x="175535" y="338404"/>
                    </a:cubicBezTo>
                    <a:cubicBezTo>
                      <a:pt x="266601" y="248482"/>
                      <a:pt x="373860" y="140668"/>
                      <a:pt x="493427" y="0"/>
                    </a:cubicBezTo>
                    <a:cubicBezTo>
                      <a:pt x="610030" y="302422"/>
                      <a:pt x="605539" y="-12697"/>
                      <a:pt x="759534" y="123867"/>
                    </a:cubicBezTo>
                    <a:close/>
                  </a:path>
                </a:pathLst>
              </a:custGeom>
              <a:solidFill>
                <a:srgbClr val="C00000">
                  <a:alpha val="29411"/>
                </a:srgbClr>
              </a:solidFill>
              <a:ln>
                <a:solidFill>
                  <a:srgbClr val="C00000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93;p2">
                <a:extLst>
                  <a:ext uri="{FF2B5EF4-FFF2-40B4-BE49-F238E27FC236}">
                    <a16:creationId xmlns:a16="http://schemas.microsoft.com/office/drawing/2014/main" id="{DB9BC8AB-6257-8739-4B5C-AE9E4CB4305E}"/>
                  </a:ext>
                </a:extLst>
              </p:cNvPr>
              <p:cNvSpPr/>
              <p:nvPr/>
            </p:nvSpPr>
            <p:spPr>
              <a:xfrm rot="4364441">
                <a:off x="2055732" y="2244572"/>
                <a:ext cx="526282" cy="887963"/>
              </a:xfrm>
              <a:custGeom>
                <a:avLst/>
                <a:gdLst>
                  <a:gd name="connsiteX0" fmla="*/ 583913 w 758945"/>
                  <a:gd name="connsiteY0" fmla="*/ 57757 h 935644"/>
                  <a:gd name="connsiteX1" fmla="*/ 755363 w 758945"/>
                  <a:gd name="connsiteY1" fmla="*/ 191107 h 935644"/>
                  <a:gd name="connsiteX2" fmla="*/ 650588 w 758945"/>
                  <a:gd name="connsiteY2" fmla="*/ 867382 h 935644"/>
                  <a:gd name="connsiteX3" fmla="*/ 117188 w 758945"/>
                  <a:gd name="connsiteY3" fmla="*/ 876907 h 935644"/>
                  <a:gd name="connsiteX4" fmla="*/ 2888 w 758945"/>
                  <a:gd name="connsiteY4" fmla="*/ 553057 h 935644"/>
                  <a:gd name="connsiteX5" fmla="*/ 223703 w 758945"/>
                  <a:gd name="connsiteY5" fmla="*/ 37928 h 935644"/>
                  <a:gd name="connsiteX6" fmla="*/ 583913 w 758945"/>
                  <a:gd name="connsiteY6" fmla="*/ 57757 h 935644"/>
                  <a:gd name="connsiteX0" fmla="*/ 436173 w 769029"/>
                  <a:gd name="connsiteY0" fmla="*/ 738026 h 899988"/>
                  <a:gd name="connsiteX1" fmla="*/ 755363 w 769029"/>
                  <a:gd name="connsiteY1" fmla="*/ 155451 h 899988"/>
                  <a:gd name="connsiteX2" fmla="*/ 650588 w 769029"/>
                  <a:gd name="connsiteY2" fmla="*/ 831726 h 899988"/>
                  <a:gd name="connsiteX3" fmla="*/ 117188 w 769029"/>
                  <a:gd name="connsiteY3" fmla="*/ 841251 h 899988"/>
                  <a:gd name="connsiteX4" fmla="*/ 2888 w 769029"/>
                  <a:gd name="connsiteY4" fmla="*/ 517401 h 899988"/>
                  <a:gd name="connsiteX5" fmla="*/ 223703 w 769029"/>
                  <a:gd name="connsiteY5" fmla="*/ 2272 h 899988"/>
                  <a:gd name="connsiteX6" fmla="*/ 436173 w 769029"/>
                  <a:gd name="connsiteY6" fmla="*/ 738026 h 899988"/>
                  <a:gd name="connsiteX0" fmla="*/ 436173 w 811992"/>
                  <a:gd name="connsiteY0" fmla="*/ 738026 h 887348"/>
                  <a:gd name="connsiteX1" fmla="*/ 802920 w 811992"/>
                  <a:gd name="connsiteY1" fmla="*/ 343270 h 887348"/>
                  <a:gd name="connsiteX2" fmla="*/ 650588 w 811992"/>
                  <a:gd name="connsiteY2" fmla="*/ 831726 h 887348"/>
                  <a:gd name="connsiteX3" fmla="*/ 117188 w 811992"/>
                  <a:gd name="connsiteY3" fmla="*/ 841251 h 887348"/>
                  <a:gd name="connsiteX4" fmla="*/ 2888 w 811992"/>
                  <a:gd name="connsiteY4" fmla="*/ 517401 h 887348"/>
                  <a:gd name="connsiteX5" fmla="*/ 223703 w 811992"/>
                  <a:gd name="connsiteY5" fmla="*/ 2272 h 887348"/>
                  <a:gd name="connsiteX6" fmla="*/ 436173 w 811992"/>
                  <a:gd name="connsiteY6" fmla="*/ 738026 h 887348"/>
                  <a:gd name="connsiteX0" fmla="*/ 445700 w 1039446"/>
                  <a:gd name="connsiteY0" fmla="*/ 738026 h 842245"/>
                  <a:gd name="connsiteX1" fmla="*/ 812447 w 1039446"/>
                  <a:gd name="connsiteY1" fmla="*/ 343270 h 842245"/>
                  <a:gd name="connsiteX2" fmla="*/ 1006794 w 1039446"/>
                  <a:gd name="connsiteY2" fmla="*/ 609062 h 842245"/>
                  <a:gd name="connsiteX3" fmla="*/ 126715 w 1039446"/>
                  <a:gd name="connsiteY3" fmla="*/ 841251 h 842245"/>
                  <a:gd name="connsiteX4" fmla="*/ 12415 w 1039446"/>
                  <a:gd name="connsiteY4" fmla="*/ 517401 h 842245"/>
                  <a:gd name="connsiteX5" fmla="*/ 233230 w 1039446"/>
                  <a:gd name="connsiteY5" fmla="*/ 2272 h 842245"/>
                  <a:gd name="connsiteX6" fmla="*/ 445700 w 1039446"/>
                  <a:gd name="connsiteY6" fmla="*/ 738026 h 842245"/>
                  <a:gd name="connsiteX0" fmla="*/ 433371 w 1262333"/>
                  <a:gd name="connsiteY0" fmla="*/ 738026 h 2069232"/>
                  <a:gd name="connsiteX1" fmla="*/ 800118 w 1262333"/>
                  <a:gd name="connsiteY1" fmla="*/ 343270 h 2069232"/>
                  <a:gd name="connsiteX2" fmla="*/ 994465 w 1262333"/>
                  <a:gd name="connsiteY2" fmla="*/ 609062 h 2069232"/>
                  <a:gd name="connsiteX3" fmla="*/ 1214982 w 1262333"/>
                  <a:gd name="connsiteY3" fmla="*/ 2069086 h 2069232"/>
                  <a:gd name="connsiteX4" fmla="*/ 86 w 1262333"/>
                  <a:gd name="connsiteY4" fmla="*/ 517401 h 2069232"/>
                  <a:gd name="connsiteX5" fmla="*/ 220901 w 1262333"/>
                  <a:gd name="connsiteY5" fmla="*/ 2272 h 2069232"/>
                  <a:gd name="connsiteX6" fmla="*/ 433371 w 1262333"/>
                  <a:gd name="connsiteY6" fmla="*/ 738026 h 2069232"/>
                  <a:gd name="connsiteX0" fmla="*/ 327658 w 1149880"/>
                  <a:gd name="connsiteY0" fmla="*/ 745278 h 2077459"/>
                  <a:gd name="connsiteX1" fmla="*/ 694405 w 1149880"/>
                  <a:gd name="connsiteY1" fmla="*/ 350522 h 2077459"/>
                  <a:gd name="connsiteX2" fmla="*/ 888752 w 1149880"/>
                  <a:gd name="connsiteY2" fmla="*/ 616314 h 2077459"/>
                  <a:gd name="connsiteX3" fmla="*/ 1109269 w 1149880"/>
                  <a:gd name="connsiteY3" fmla="*/ 2076338 h 2077459"/>
                  <a:gd name="connsiteX4" fmla="*/ 95 w 1149880"/>
                  <a:gd name="connsiteY4" fmla="*/ 357437 h 2077459"/>
                  <a:gd name="connsiteX5" fmla="*/ 115188 w 1149880"/>
                  <a:gd name="connsiteY5" fmla="*/ 9524 h 2077459"/>
                  <a:gd name="connsiteX6" fmla="*/ 327658 w 1149880"/>
                  <a:gd name="connsiteY6" fmla="*/ 745278 h 2077459"/>
                  <a:gd name="connsiteX0" fmla="*/ 345273 w 1168608"/>
                  <a:gd name="connsiteY0" fmla="*/ 743503 h 2075460"/>
                  <a:gd name="connsiteX1" fmla="*/ 712020 w 1168608"/>
                  <a:gd name="connsiteY1" fmla="*/ 348747 h 2075460"/>
                  <a:gd name="connsiteX2" fmla="*/ 906367 w 1168608"/>
                  <a:gd name="connsiteY2" fmla="*/ 614539 h 2075460"/>
                  <a:gd name="connsiteX3" fmla="*/ 1126884 w 1168608"/>
                  <a:gd name="connsiteY3" fmla="*/ 2074563 h 2075460"/>
                  <a:gd name="connsiteX4" fmla="*/ 93 w 1168608"/>
                  <a:gd name="connsiteY4" fmla="*/ 383535 h 2075460"/>
                  <a:gd name="connsiteX5" fmla="*/ 132803 w 1168608"/>
                  <a:gd name="connsiteY5" fmla="*/ 7749 h 2075460"/>
                  <a:gd name="connsiteX6" fmla="*/ 345273 w 1168608"/>
                  <a:gd name="connsiteY6" fmla="*/ 743503 h 2075460"/>
                  <a:gd name="connsiteX0" fmla="*/ 313567 w 1134903"/>
                  <a:gd name="connsiteY0" fmla="*/ 735894 h 2067028"/>
                  <a:gd name="connsiteX1" fmla="*/ 680314 w 1134903"/>
                  <a:gd name="connsiteY1" fmla="*/ 341138 h 2067028"/>
                  <a:gd name="connsiteX2" fmla="*/ 874661 w 1134903"/>
                  <a:gd name="connsiteY2" fmla="*/ 606930 h 2067028"/>
                  <a:gd name="connsiteX3" fmla="*/ 1095178 w 1134903"/>
                  <a:gd name="connsiteY3" fmla="*/ 2066954 h 2067028"/>
                  <a:gd name="connsiteX4" fmla="*/ 97 w 1134903"/>
                  <a:gd name="connsiteY4" fmla="*/ 674405 h 2067028"/>
                  <a:gd name="connsiteX5" fmla="*/ 101097 w 1134903"/>
                  <a:gd name="connsiteY5" fmla="*/ 140 h 2067028"/>
                  <a:gd name="connsiteX6" fmla="*/ 313567 w 1134903"/>
                  <a:gd name="connsiteY6" fmla="*/ 735894 h 2067028"/>
                  <a:gd name="connsiteX0" fmla="*/ 317084 w 1124906"/>
                  <a:gd name="connsiteY0" fmla="*/ 735907 h 2072090"/>
                  <a:gd name="connsiteX1" fmla="*/ 683831 w 1124906"/>
                  <a:gd name="connsiteY1" fmla="*/ 341151 h 2072090"/>
                  <a:gd name="connsiteX2" fmla="*/ 878178 w 1124906"/>
                  <a:gd name="connsiteY2" fmla="*/ 606943 h 2072090"/>
                  <a:gd name="connsiteX3" fmla="*/ 1098695 w 1124906"/>
                  <a:gd name="connsiteY3" fmla="*/ 2066967 h 2072090"/>
                  <a:gd name="connsiteX4" fmla="*/ 226038 w 1124906"/>
                  <a:gd name="connsiteY4" fmla="*/ 1075638 h 2072090"/>
                  <a:gd name="connsiteX5" fmla="*/ 3614 w 1124906"/>
                  <a:gd name="connsiteY5" fmla="*/ 674418 h 2072090"/>
                  <a:gd name="connsiteX6" fmla="*/ 104614 w 1124906"/>
                  <a:gd name="connsiteY6" fmla="*/ 153 h 2072090"/>
                  <a:gd name="connsiteX7" fmla="*/ 317084 w 1124906"/>
                  <a:gd name="connsiteY7" fmla="*/ 735907 h 2072090"/>
                  <a:gd name="connsiteX0" fmla="*/ 317084 w 1121825"/>
                  <a:gd name="connsiteY0" fmla="*/ 735907 h 2072228"/>
                  <a:gd name="connsiteX1" fmla="*/ 683831 w 1121825"/>
                  <a:gd name="connsiteY1" fmla="*/ 341151 h 2072228"/>
                  <a:gd name="connsiteX2" fmla="*/ 878178 w 1121825"/>
                  <a:gd name="connsiteY2" fmla="*/ 606943 h 2072228"/>
                  <a:gd name="connsiteX3" fmla="*/ 1098695 w 1121825"/>
                  <a:gd name="connsiteY3" fmla="*/ 2066967 h 2072228"/>
                  <a:gd name="connsiteX4" fmla="*/ 279465 w 1121825"/>
                  <a:gd name="connsiteY4" fmla="*/ 1080901 h 2072228"/>
                  <a:gd name="connsiteX5" fmla="*/ 3614 w 1121825"/>
                  <a:gd name="connsiteY5" fmla="*/ 674418 h 2072228"/>
                  <a:gd name="connsiteX6" fmla="*/ 104614 w 1121825"/>
                  <a:gd name="connsiteY6" fmla="*/ 153 h 2072228"/>
                  <a:gd name="connsiteX7" fmla="*/ 317084 w 1121825"/>
                  <a:gd name="connsiteY7" fmla="*/ 735907 h 2072228"/>
                  <a:gd name="connsiteX0" fmla="*/ 317084 w 1115419"/>
                  <a:gd name="connsiteY0" fmla="*/ 735907 h 2076357"/>
                  <a:gd name="connsiteX1" fmla="*/ 683831 w 1115419"/>
                  <a:gd name="connsiteY1" fmla="*/ 341151 h 2076357"/>
                  <a:gd name="connsiteX2" fmla="*/ 878178 w 1115419"/>
                  <a:gd name="connsiteY2" fmla="*/ 606943 h 2076357"/>
                  <a:gd name="connsiteX3" fmla="*/ 1098695 w 1115419"/>
                  <a:gd name="connsiteY3" fmla="*/ 2066967 h 2076357"/>
                  <a:gd name="connsiteX4" fmla="*/ 395881 w 1115419"/>
                  <a:gd name="connsiteY4" fmla="*/ 1226615 h 2076357"/>
                  <a:gd name="connsiteX5" fmla="*/ 279465 w 1115419"/>
                  <a:gd name="connsiteY5" fmla="*/ 1080901 h 2076357"/>
                  <a:gd name="connsiteX6" fmla="*/ 3614 w 1115419"/>
                  <a:gd name="connsiteY6" fmla="*/ 674418 h 2076357"/>
                  <a:gd name="connsiteX7" fmla="*/ 104614 w 1115419"/>
                  <a:gd name="connsiteY7" fmla="*/ 153 h 2076357"/>
                  <a:gd name="connsiteX8" fmla="*/ 317084 w 1115419"/>
                  <a:gd name="connsiteY8" fmla="*/ 735907 h 2076357"/>
                  <a:gd name="connsiteX0" fmla="*/ 317084 w 1100325"/>
                  <a:gd name="connsiteY0" fmla="*/ 735907 h 2067067"/>
                  <a:gd name="connsiteX1" fmla="*/ 683831 w 1100325"/>
                  <a:gd name="connsiteY1" fmla="*/ 341151 h 2067067"/>
                  <a:gd name="connsiteX2" fmla="*/ 878178 w 1100325"/>
                  <a:gd name="connsiteY2" fmla="*/ 606943 h 2067067"/>
                  <a:gd name="connsiteX3" fmla="*/ 1098695 w 1100325"/>
                  <a:gd name="connsiteY3" fmla="*/ 2066967 h 2067067"/>
                  <a:gd name="connsiteX4" fmla="*/ 757484 w 1100325"/>
                  <a:gd name="connsiteY4" fmla="*/ 683900 h 2067067"/>
                  <a:gd name="connsiteX5" fmla="*/ 279465 w 1100325"/>
                  <a:gd name="connsiteY5" fmla="*/ 1080901 h 2067067"/>
                  <a:gd name="connsiteX6" fmla="*/ 3614 w 1100325"/>
                  <a:gd name="connsiteY6" fmla="*/ 674418 h 2067067"/>
                  <a:gd name="connsiteX7" fmla="*/ 104614 w 1100325"/>
                  <a:gd name="connsiteY7" fmla="*/ 153 h 2067067"/>
                  <a:gd name="connsiteX8" fmla="*/ 317084 w 1100325"/>
                  <a:gd name="connsiteY8" fmla="*/ 735907 h 2067067"/>
                  <a:gd name="connsiteX0" fmla="*/ 317084 w 1100325"/>
                  <a:gd name="connsiteY0" fmla="*/ 735907 h 2067077"/>
                  <a:gd name="connsiteX1" fmla="*/ 683831 w 1100325"/>
                  <a:gd name="connsiteY1" fmla="*/ 341151 h 2067077"/>
                  <a:gd name="connsiteX2" fmla="*/ 878178 w 1100325"/>
                  <a:gd name="connsiteY2" fmla="*/ 606943 h 2067077"/>
                  <a:gd name="connsiteX3" fmla="*/ 1098695 w 1100325"/>
                  <a:gd name="connsiteY3" fmla="*/ 2066967 h 2067077"/>
                  <a:gd name="connsiteX4" fmla="*/ 757484 w 1100325"/>
                  <a:gd name="connsiteY4" fmla="*/ 683900 h 2067077"/>
                  <a:gd name="connsiteX5" fmla="*/ 279465 w 1100325"/>
                  <a:gd name="connsiteY5" fmla="*/ 1080901 h 2067077"/>
                  <a:gd name="connsiteX6" fmla="*/ 3614 w 1100325"/>
                  <a:gd name="connsiteY6" fmla="*/ 674418 h 2067077"/>
                  <a:gd name="connsiteX7" fmla="*/ 104614 w 1100325"/>
                  <a:gd name="connsiteY7" fmla="*/ 153 h 2067077"/>
                  <a:gd name="connsiteX8" fmla="*/ 317084 w 1100325"/>
                  <a:gd name="connsiteY8" fmla="*/ 735907 h 2067077"/>
                  <a:gd name="connsiteX0" fmla="*/ 317084 w 1111912"/>
                  <a:gd name="connsiteY0" fmla="*/ 735907 h 2189967"/>
                  <a:gd name="connsiteX1" fmla="*/ 683831 w 1111912"/>
                  <a:gd name="connsiteY1" fmla="*/ 341151 h 2189967"/>
                  <a:gd name="connsiteX2" fmla="*/ 878178 w 1111912"/>
                  <a:gd name="connsiteY2" fmla="*/ 606943 h 2189967"/>
                  <a:gd name="connsiteX3" fmla="*/ 1098695 w 1111912"/>
                  <a:gd name="connsiteY3" fmla="*/ 2066967 h 2189967"/>
                  <a:gd name="connsiteX4" fmla="*/ 1051198 w 1111912"/>
                  <a:gd name="connsiteY4" fmla="*/ 1952075 h 2189967"/>
                  <a:gd name="connsiteX5" fmla="*/ 757484 w 1111912"/>
                  <a:gd name="connsiteY5" fmla="*/ 683900 h 2189967"/>
                  <a:gd name="connsiteX6" fmla="*/ 279465 w 1111912"/>
                  <a:gd name="connsiteY6" fmla="*/ 1080901 h 2189967"/>
                  <a:gd name="connsiteX7" fmla="*/ 3614 w 1111912"/>
                  <a:gd name="connsiteY7" fmla="*/ 674418 h 2189967"/>
                  <a:gd name="connsiteX8" fmla="*/ 104614 w 1111912"/>
                  <a:gd name="connsiteY8" fmla="*/ 153 h 2189967"/>
                  <a:gd name="connsiteX9" fmla="*/ 317084 w 1111912"/>
                  <a:gd name="connsiteY9" fmla="*/ 735907 h 2189967"/>
                  <a:gd name="connsiteX0" fmla="*/ 317084 w 1175680"/>
                  <a:gd name="connsiteY0" fmla="*/ 735907 h 2137628"/>
                  <a:gd name="connsiteX1" fmla="*/ 683831 w 1175680"/>
                  <a:gd name="connsiteY1" fmla="*/ 341151 h 2137628"/>
                  <a:gd name="connsiteX2" fmla="*/ 878178 w 1175680"/>
                  <a:gd name="connsiteY2" fmla="*/ 606943 h 2137628"/>
                  <a:gd name="connsiteX3" fmla="*/ 1170168 w 1175680"/>
                  <a:gd name="connsiteY3" fmla="*/ 1981060 h 2137628"/>
                  <a:gd name="connsiteX4" fmla="*/ 1051198 w 1175680"/>
                  <a:gd name="connsiteY4" fmla="*/ 1952075 h 2137628"/>
                  <a:gd name="connsiteX5" fmla="*/ 757484 w 1175680"/>
                  <a:gd name="connsiteY5" fmla="*/ 683900 h 2137628"/>
                  <a:gd name="connsiteX6" fmla="*/ 279465 w 1175680"/>
                  <a:gd name="connsiteY6" fmla="*/ 1080901 h 2137628"/>
                  <a:gd name="connsiteX7" fmla="*/ 3614 w 1175680"/>
                  <a:gd name="connsiteY7" fmla="*/ 674418 h 2137628"/>
                  <a:gd name="connsiteX8" fmla="*/ 104614 w 1175680"/>
                  <a:gd name="connsiteY8" fmla="*/ 153 h 2137628"/>
                  <a:gd name="connsiteX9" fmla="*/ 317084 w 1175680"/>
                  <a:gd name="connsiteY9" fmla="*/ 735907 h 2137628"/>
                  <a:gd name="connsiteX0" fmla="*/ 317084 w 1175155"/>
                  <a:gd name="connsiteY0" fmla="*/ 735907 h 2231571"/>
                  <a:gd name="connsiteX1" fmla="*/ 683831 w 1175155"/>
                  <a:gd name="connsiteY1" fmla="*/ 341151 h 2231571"/>
                  <a:gd name="connsiteX2" fmla="*/ 878178 w 1175155"/>
                  <a:gd name="connsiteY2" fmla="*/ 606943 h 2231571"/>
                  <a:gd name="connsiteX3" fmla="*/ 1170168 w 1175155"/>
                  <a:gd name="connsiteY3" fmla="*/ 1981060 h 2231571"/>
                  <a:gd name="connsiteX4" fmla="*/ 1045541 w 1175155"/>
                  <a:gd name="connsiteY4" fmla="*/ 2102980 h 2231571"/>
                  <a:gd name="connsiteX5" fmla="*/ 757484 w 1175155"/>
                  <a:gd name="connsiteY5" fmla="*/ 683900 h 2231571"/>
                  <a:gd name="connsiteX6" fmla="*/ 279465 w 1175155"/>
                  <a:gd name="connsiteY6" fmla="*/ 1080901 h 2231571"/>
                  <a:gd name="connsiteX7" fmla="*/ 3614 w 1175155"/>
                  <a:gd name="connsiteY7" fmla="*/ 674418 h 2231571"/>
                  <a:gd name="connsiteX8" fmla="*/ 104614 w 1175155"/>
                  <a:gd name="connsiteY8" fmla="*/ 153 h 2231571"/>
                  <a:gd name="connsiteX9" fmla="*/ 317084 w 1175155"/>
                  <a:gd name="connsiteY9" fmla="*/ 735907 h 2231571"/>
                  <a:gd name="connsiteX0" fmla="*/ 317084 w 1184142"/>
                  <a:gd name="connsiteY0" fmla="*/ 735907 h 2102981"/>
                  <a:gd name="connsiteX1" fmla="*/ 683831 w 1184142"/>
                  <a:gd name="connsiteY1" fmla="*/ 341151 h 2102981"/>
                  <a:gd name="connsiteX2" fmla="*/ 878178 w 1184142"/>
                  <a:gd name="connsiteY2" fmla="*/ 606943 h 2102981"/>
                  <a:gd name="connsiteX3" fmla="*/ 1170168 w 1184142"/>
                  <a:gd name="connsiteY3" fmla="*/ 1981060 h 2102981"/>
                  <a:gd name="connsiteX4" fmla="*/ 1045541 w 1184142"/>
                  <a:gd name="connsiteY4" fmla="*/ 2102980 h 2102981"/>
                  <a:gd name="connsiteX5" fmla="*/ 757484 w 1184142"/>
                  <a:gd name="connsiteY5" fmla="*/ 683900 h 2102981"/>
                  <a:gd name="connsiteX6" fmla="*/ 279465 w 1184142"/>
                  <a:gd name="connsiteY6" fmla="*/ 1080901 h 2102981"/>
                  <a:gd name="connsiteX7" fmla="*/ 3614 w 1184142"/>
                  <a:gd name="connsiteY7" fmla="*/ 674418 h 2102981"/>
                  <a:gd name="connsiteX8" fmla="*/ 104614 w 1184142"/>
                  <a:gd name="connsiteY8" fmla="*/ 153 h 2102981"/>
                  <a:gd name="connsiteX9" fmla="*/ 317084 w 1184142"/>
                  <a:gd name="connsiteY9" fmla="*/ 735907 h 2102981"/>
                  <a:gd name="connsiteX0" fmla="*/ 317084 w 1181019"/>
                  <a:gd name="connsiteY0" fmla="*/ 735907 h 2163757"/>
                  <a:gd name="connsiteX1" fmla="*/ 683831 w 1181019"/>
                  <a:gd name="connsiteY1" fmla="*/ 341151 h 2163757"/>
                  <a:gd name="connsiteX2" fmla="*/ 878178 w 1181019"/>
                  <a:gd name="connsiteY2" fmla="*/ 606943 h 2163757"/>
                  <a:gd name="connsiteX3" fmla="*/ 1170168 w 1181019"/>
                  <a:gd name="connsiteY3" fmla="*/ 1981060 h 2163757"/>
                  <a:gd name="connsiteX4" fmla="*/ 1033512 w 1181019"/>
                  <a:gd name="connsiteY4" fmla="*/ 2163758 h 2163757"/>
                  <a:gd name="connsiteX5" fmla="*/ 757484 w 1181019"/>
                  <a:gd name="connsiteY5" fmla="*/ 683900 h 2163757"/>
                  <a:gd name="connsiteX6" fmla="*/ 279465 w 1181019"/>
                  <a:gd name="connsiteY6" fmla="*/ 1080901 h 2163757"/>
                  <a:gd name="connsiteX7" fmla="*/ 3614 w 1181019"/>
                  <a:gd name="connsiteY7" fmla="*/ 674418 h 2163757"/>
                  <a:gd name="connsiteX8" fmla="*/ 104614 w 1181019"/>
                  <a:gd name="connsiteY8" fmla="*/ 153 h 2163757"/>
                  <a:gd name="connsiteX9" fmla="*/ 317084 w 1181019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170168"/>
                  <a:gd name="connsiteY0" fmla="*/ 735907 h 2163757"/>
                  <a:gd name="connsiteX1" fmla="*/ 683831 w 1170168"/>
                  <a:gd name="connsiteY1" fmla="*/ 341151 h 2163757"/>
                  <a:gd name="connsiteX2" fmla="*/ 878178 w 1170168"/>
                  <a:gd name="connsiteY2" fmla="*/ 606943 h 2163757"/>
                  <a:gd name="connsiteX3" fmla="*/ 1170168 w 1170168"/>
                  <a:gd name="connsiteY3" fmla="*/ 1981060 h 2163757"/>
                  <a:gd name="connsiteX4" fmla="*/ 1033512 w 1170168"/>
                  <a:gd name="connsiteY4" fmla="*/ 2163758 h 2163757"/>
                  <a:gd name="connsiteX5" fmla="*/ 757484 w 1170168"/>
                  <a:gd name="connsiteY5" fmla="*/ 683900 h 2163757"/>
                  <a:gd name="connsiteX6" fmla="*/ 279465 w 1170168"/>
                  <a:gd name="connsiteY6" fmla="*/ 1080901 h 2163757"/>
                  <a:gd name="connsiteX7" fmla="*/ 3614 w 1170168"/>
                  <a:gd name="connsiteY7" fmla="*/ 674418 h 2163757"/>
                  <a:gd name="connsiteX8" fmla="*/ 104614 w 1170168"/>
                  <a:gd name="connsiteY8" fmla="*/ 153 h 2163757"/>
                  <a:gd name="connsiteX9" fmla="*/ 317084 w 1170168"/>
                  <a:gd name="connsiteY9" fmla="*/ 735907 h 2163757"/>
                  <a:gd name="connsiteX0" fmla="*/ 323030 w 1176114"/>
                  <a:gd name="connsiteY0" fmla="*/ 781664 h 2209514"/>
                  <a:gd name="connsiteX1" fmla="*/ 689777 w 1176114"/>
                  <a:gd name="connsiteY1" fmla="*/ 386908 h 2209514"/>
                  <a:gd name="connsiteX2" fmla="*/ 884124 w 1176114"/>
                  <a:gd name="connsiteY2" fmla="*/ 652700 h 2209514"/>
                  <a:gd name="connsiteX3" fmla="*/ 1176114 w 1176114"/>
                  <a:gd name="connsiteY3" fmla="*/ 2026817 h 2209514"/>
                  <a:gd name="connsiteX4" fmla="*/ 1039458 w 1176114"/>
                  <a:gd name="connsiteY4" fmla="*/ 2209515 h 2209514"/>
                  <a:gd name="connsiteX5" fmla="*/ 763430 w 1176114"/>
                  <a:gd name="connsiteY5" fmla="*/ 729657 h 2209514"/>
                  <a:gd name="connsiteX6" fmla="*/ 285411 w 1176114"/>
                  <a:gd name="connsiteY6" fmla="*/ 1126658 h 2209514"/>
                  <a:gd name="connsiteX7" fmla="*/ 9560 w 1176114"/>
                  <a:gd name="connsiteY7" fmla="*/ 720175 h 2209514"/>
                  <a:gd name="connsiteX8" fmla="*/ 67639 w 1176114"/>
                  <a:gd name="connsiteY8" fmla="*/ 147541 h 2209514"/>
                  <a:gd name="connsiteX9" fmla="*/ 110560 w 1176114"/>
                  <a:gd name="connsiteY9" fmla="*/ 45910 h 2209514"/>
                  <a:gd name="connsiteX10" fmla="*/ 323030 w 1176114"/>
                  <a:gd name="connsiteY10" fmla="*/ 781664 h 2209514"/>
                  <a:gd name="connsiteX0" fmla="*/ 353183 w 1206267"/>
                  <a:gd name="connsiteY0" fmla="*/ 752978 h 2180828"/>
                  <a:gd name="connsiteX1" fmla="*/ 719930 w 1206267"/>
                  <a:gd name="connsiteY1" fmla="*/ 358222 h 2180828"/>
                  <a:gd name="connsiteX2" fmla="*/ 914277 w 1206267"/>
                  <a:gd name="connsiteY2" fmla="*/ 624014 h 2180828"/>
                  <a:gd name="connsiteX3" fmla="*/ 1206267 w 1206267"/>
                  <a:gd name="connsiteY3" fmla="*/ 1998131 h 2180828"/>
                  <a:gd name="connsiteX4" fmla="*/ 1069611 w 1206267"/>
                  <a:gd name="connsiteY4" fmla="*/ 2180829 h 2180828"/>
                  <a:gd name="connsiteX5" fmla="*/ 793583 w 1206267"/>
                  <a:gd name="connsiteY5" fmla="*/ 700971 h 2180828"/>
                  <a:gd name="connsiteX6" fmla="*/ 315564 w 1206267"/>
                  <a:gd name="connsiteY6" fmla="*/ 1097972 h 2180828"/>
                  <a:gd name="connsiteX7" fmla="*/ 39713 w 1206267"/>
                  <a:gd name="connsiteY7" fmla="*/ 691489 h 2180828"/>
                  <a:gd name="connsiteX8" fmla="*/ 7283 w 1206267"/>
                  <a:gd name="connsiteY8" fmla="*/ 270360 h 2180828"/>
                  <a:gd name="connsiteX9" fmla="*/ 140713 w 1206267"/>
                  <a:gd name="connsiteY9" fmla="*/ 17224 h 2180828"/>
                  <a:gd name="connsiteX10" fmla="*/ 353183 w 1206267"/>
                  <a:gd name="connsiteY10" fmla="*/ 752978 h 2180828"/>
                  <a:gd name="connsiteX0" fmla="*/ 353183 w 1206267"/>
                  <a:gd name="connsiteY0" fmla="*/ 751795 h 2179645"/>
                  <a:gd name="connsiteX1" fmla="*/ 719930 w 1206267"/>
                  <a:gd name="connsiteY1" fmla="*/ 357039 h 2179645"/>
                  <a:gd name="connsiteX2" fmla="*/ 914277 w 1206267"/>
                  <a:gd name="connsiteY2" fmla="*/ 622831 h 2179645"/>
                  <a:gd name="connsiteX3" fmla="*/ 1206267 w 1206267"/>
                  <a:gd name="connsiteY3" fmla="*/ 1996948 h 2179645"/>
                  <a:gd name="connsiteX4" fmla="*/ 1069611 w 1206267"/>
                  <a:gd name="connsiteY4" fmla="*/ 2179646 h 2179645"/>
                  <a:gd name="connsiteX5" fmla="*/ 793583 w 1206267"/>
                  <a:gd name="connsiteY5" fmla="*/ 699788 h 2179645"/>
                  <a:gd name="connsiteX6" fmla="*/ 315564 w 1206267"/>
                  <a:gd name="connsiteY6" fmla="*/ 1096789 h 2179645"/>
                  <a:gd name="connsiteX7" fmla="*/ 39713 w 1206267"/>
                  <a:gd name="connsiteY7" fmla="*/ 690306 h 2179645"/>
                  <a:gd name="connsiteX8" fmla="*/ 7283 w 1206267"/>
                  <a:gd name="connsiteY8" fmla="*/ 269177 h 2179645"/>
                  <a:gd name="connsiteX9" fmla="*/ 140713 w 1206267"/>
                  <a:gd name="connsiteY9" fmla="*/ 16041 h 2179645"/>
                  <a:gd name="connsiteX10" fmla="*/ 353183 w 1206267"/>
                  <a:gd name="connsiteY10" fmla="*/ 751795 h 2179645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35754 h 2163604"/>
                  <a:gd name="connsiteX1" fmla="*/ 719930 w 1206267"/>
                  <a:gd name="connsiteY1" fmla="*/ 340998 h 2163604"/>
                  <a:gd name="connsiteX2" fmla="*/ 914277 w 1206267"/>
                  <a:gd name="connsiteY2" fmla="*/ 606790 h 2163604"/>
                  <a:gd name="connsiteX3" fmla="*/ 1206267 w 1206267"/>
                  <a:gd name="connsiteY3" fmla="*/ 1980907 h 2163604"/>
                  <a:gd name="connsiteX4" fmla="*/ 1069611 w 1206267"/>
                  <a:gd name="connsiteY4" fmla="*/ 2163605 h 2163604"/>
                  <a:gd name="connsiteX5" fmla="*/ 793583 w 1206267"/>
                  <a:gd name="connsiteY5" fmla="*/ 683747 h 2163604"/>
                  <a:gd name="connsiteX6" fmla="*/ 315564 w 1206267"/>
                  <a:gd name="connsiteY6" fmla="*/ 1080748 h 2163604"/>
                  <a:gd name="connsiteX7" fmla="*/ 39713 w 1206267"/>
                  <a:gd name="connsiteY7" fmla="*/ 674265 h 2163604"/>
                  <a:gd name="connsiteX8" fmla="*/ 7283 w 1206267"/>
                  <a:gd name="connsiteY8" fmla="*/ 253136 h 2163604"/>
                  <a:gd name="connsiteX9" fmla="*/ 140713 w 1206267"/>
                  <a:gd name="connsiteY9" fmla="*/ 0 h 2163604"/>
                  <a:gd name="connsiteX10" fmla="*/ 353183 w 1206267"/>
                  <a:gd name="connsiteY10" fmla="*/ 735754 h 2163604"/>
                  <a:gd name="connsiteX0" fmla="*/ 353183 w 1206267"/>
                  <a:gd name="connsiteY0" fmla="*/ 757548 h 2185398"/>
                  <a:gd name="connsiteX1" fmla="*/ 719930 w 1206267"/>
                  <a:gd name="connsiteY1" fmla="*/ 362792 h 2185398"/>
                  <a:gd name="connsiteX2" fmla="*/ 914277 w 1206267"/>
                  <a:gd name="connsiteY2" fmla="*/ 628584 h 2185398"/>
                  <a:gd name="connsiteX3" fmla="*/ 1206267 w 1206267"/>
                  <a:gd name="connsiteY3" fmla="*/ 2002701 h 2185398"/>
                  <a:gd name="connsiteX4" fmla="*/ 1069611 w 1206267"/>
                  <a:gd name="connsiteY4" fmla="*/ 2185399 h 2185398"/>
                  <a:gd name="connsiteX5" fmla="*/ 793583 w 1206267"/>
                  <a:gd name="connsiteY5" fmla="*/ 705541 h 2185398"/>
                  <a:gd name="connsiteX6" fmla="*/ 315564 w 1206267"/>
                  <a:gd name="connsiteY6" fmla="*/ 1102542 h 2185398"/>
                  <a:gd name="connsiteX7" fmla="*/ 39713 w 1206267"/>
                  <a:gd name="connsiteY7" fmla="*/ 696059 h 2185398"/>
                  <a:gd name="connsiteX8" fmla="*/ 7283 w 1206267"/>
                  <a:gd name="connsiteY8" fmla="*/ 274930 h 2185398"/>
                  <a:gd name="connsiteX9" fmla="*/ 157131 w 1206267"/>
                  <a:gd name="connsiteY9" fmla="*/ 1 h 2185398"/>
                  <a:gd name="connsiteX10" fmla="*/ 353183 w 1206267"/>
                  <a:gd name="connsiteY10" fmla="*/ 757548 h 2185398"/>
                  <a:gd name="connsiteX0" fmla="*/ 323336 w 1176420"/>
                  <a:gd name="connsiteY0" fmla="*/ 757548 h 2185398"/>
                  <a:gd name="connsiteX1" fmla="*/ 690083 w 1176420"/>
                  <a:gd name="connsiteY1" fmla="*/ 362792 h 2185398"/>
                  <a:gd name="connsiteX2" fmla="*/ 884430 w 1176420"/>
                  <a:gd name="connsiteY2" fmla="*/ 628584 h 2185398"/>
                  <a:gd name="connsiteX3" fmla="*/ 1176420 w 1176420"/>
                  <a:gd name="connsiteY3" fmla="*/ 2002701 h 2185398"/>
                  <a:gd name="connsiteX4" fmla="*/ 1039764 w 1176420"/>
                  <a:gd name="connsiteY4" fmla="*/ 2185399 h 2185398"/>
                  <a:gd name="connsiteX5" fmla="*/ 763736 w 1176420"/>
                  <a:gd name="connsiteY5" fmla="*/ 705541 h 2185398"/>
                  <a:gd name="connsiteX6" fmla="*/ 285717 w 1176420"/>
                  <a:gd name="connsiteY6" fmla="*/ 1102542 h 2185398"/>
                  <a:gd name="connsiteX7" fmla="*/ 9866 w 1176420"/>
                  <a:gd name="connsiteY7" fmla="*/ 696059 h 2185398"/>
                  <a:gd name="connsiteX8" fmla="*/ 64690 w 1176420"/>
                  <a:gd name="connsiteY8" fmla="*/ 262180 h 2185398"/>
                  <a:gd name="connsiteX9" fmla="*/ 127284 w 1176420"/>
                  <a:gd name="connsiteY9" fmla="*/ 1 h 2185398"/>
                  <a:gd name="connsiteX10" fmla="*/ 323336 w 1176420"/>
                  <a:gd name="connsiteY10" fmla="*/ 757548 h 2185398"/>
                  <a:gd name="connsiteX0" fmla="*/ 322612 w 1175696"/>
                  <a:gd name="connsiteY0" fmla="*/ 757548 h 2185398"/>
                  <a:gd name="connsiteX1" fmla="*/ 689359 w 1175696"/>
                  <a:gd name="connsiteY1" fmla="*/ 362792 h 2185398"/>
                  <a:gd name="connsiteX2" fmla="*/ 883706 w 1175696"/>
                  <a:gd name="connsiteY2" fmla="*/ 628584 h 2185398"/>
                  <a:gd name="connsiteX3" fmla="*/ 1175696 w 1175696"/>
                  <a:gd name="connsiteY3" fmla="*/ 2002701 h 2185398"/>
                  <a:gd name="connsiteX4" fmla="*/ 1039040 w 1175696"/>
                  <a:gd name="connsiteY4" fmla="*/ 2185399 h 2185398"/>
                  <a:gd name="connsiteX5" fmla="*/ 763012 w 1175696"/>
                  <a:gd name="connsiteY5" fmla="*/ 705541 h 2185398"/>
                  <a:gd name="connsiteX6" fmla="*/ 284993 w 1175696"/>
                  <a:gd name="connsiteY6" fmla="*/ 1102542 h 2185398"/>
                  <a:gd name="connsiteX7" fmla="*/ 9142 w 1175696"/>
                  <a:gd name="connsiteY7" fmla="*/ 696059 h 2185398"/>
                  <a:gd name="connsiteX8" fmla="*/ 72028 w 1175696"/>
                  <a:gd name="connsiteY8" fmla="*/ 99118 h 2185398"/>
                  <a:gd name="connsiteX9" fmla="*/ 126560 w 1175696"/>
                  <a:gd name="connsiteY9" fmla="*/ 1 h 2185398"/>
                  <a:gd name="connsiteX10" fmla="*/ 322612 w 1175696"/>
                  <a:gd name="connsiteY10" fmla="*/ 757548 h 2185398"/>
                  <a:gd name="connsiteX0" fmla="*/ 251945 w 1105029"/>
                  <a:gd name="connsiteY0" fmla="*/ 757548 h 2185398"/>
                  <a:gd name="connsiteX1" fmla="*/ 618692 w 1105029"/>
                  <a:gd name="connsiteY1" fmla="*/ 362792 h 2185398"/>
                  <a:gd name="connsiteX2" fmla="*/ 813039 w 1105029"/>
                  <a:gd name="connsiteY2" fmla="*/ 628584 h 2185398"/>
                  <a:gd name="connsiteX3" fmla="*/ 1105029 w 1105029"/>
                  <a:gd name="connsiteY3" fmla="*/ 2002701 h 2185398"/>
                  <a:gd name="connsiteX4" fmla="*/ 968373 w 1105029"/>
                  <a:gd name="connsiteY4" fmla="*/ 2185399 h 2185398"/>
                  <a:gd name="connsiteX5" fmla="*/ 692345 w 1105029"/>
                  <a:gd name="connsiteY5" fmla="*/ 705541 h 2185398"/>
                  <a:gd name="connsiteX6" fmla="*/ 214326 w 1105029"/>
                  <a:gd name="connsiteY6" fmla="*/ 1102542 h 2185398"/>
                  <a:gd name="connsiteX7" fmla="*/ 164933 w 1105029"/>
                  <a:gd name="connsiteY7" fmla="*/ 897364 h 2185398"/>
                  <a:gd name="connsiteX8" fmla="*/ 1361 w 1105029"/>
                  <a:gd name="connsiteY8" fmla="*/ 99118 h 2185398"/>
                  <a:gd name="connsiteX9" fmla="*/ 55893 w 1105029"/>
                  <a:gd name="connsiteY9" fmla="*/ 1 h 2185398"/>
                  <a:gd name="connsiteX10" fmla="*/ 251945 w 1105029"/>
                  <a:gd name="connsiteY10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690984 w 1103668"/>
                  <a:gd name="connsiteY5" fmla="*/ 705541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583619 w 1103668"/>
                  <a:gd name="connsiteY5" fmla="*/ 774598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80663 w 1133747"/>
                  <a:gd name="connsiteY0" fmla="*/ 757548 h 2267752"/>
                  <a:gd name="connsiteX1" fmla="*/ 647410 w 1133747"/>
                  <a:gd name="connsiteY1" fmla="*/ 362792 h 2267752"/>
                  <a:gd name="connsiteX2" fmla="*/ 841757 w 1133747"/>
                  <a:gd name="connsiteY2" fmla="*/ 628584 h 2267752"/>
                  <a:gd name="connsiteX3" fmla="*/ 1133747 w 1133747"/>
                  <a:gd name="connsiteY3" fmla="*/ 2002701 h 2267752"/>
                  <a:gd name="connsiteX4" fmla="*/ 910609 w 1133747"/>
                  <a:gd name="connsiteY4" fmla="*/ 2267751 h 2267752"/>
                  <a:gd name="connsiteX5" fmla="*/ 613698 w 1133747"/>
                  <a:gd name="connsiteY5" fmla="*/ 774598 h 2267752"/>
                  <a:gd name="connsiteX6" fmla="*/ 54688 w 1133747"/>
                  <a:gd name="connsiteY6" fmla="*/ 1151744 h 2267752"/>
                  <a:gd name="connsiteX7" fmla="*/ 30079 w 1133747"/>
                  <a:gd name="connsiteY7" fmla="*/ 99118 h 2267752"/>
                  <a:gd name="connsiteX8" fmla="*/ 84611 w 1133747"/>
                  <a:gd name="connsiteY8" fmla="*/ 1 h 2267752"/>
                  <a:gd name="connsiteX9" fmla="*/ 280663 w 1133747"/>
                  <a:gd name="connsiteY9" fmla="*/ 757548 h 2267752"/>
                  <a:gd name="connsiteX0" fmla="*/ 440698 w 1293782"/>
                  <a:gd name="connsiteY0" fmla="*/ 757548 h 2267752"/>
                  <a:gd name="connsiteX1" fmla="*/ 807445 w 1293782"/>
                  <a:gd name="connsiteY1" fmla="*/ 362792 h 2267752"/>
                  <a:gd name="connsiteX2" fmla="*/ 1001792 w 1293782"/>
                  <a:gd name="connsiteY2" fmla="*/ 628584 h 2267752"/>
                  <a:gd name="connsiteX3" fmla="*/ 1293782 w 1293782"/>
                  <a:gd name="connsiteY3" fmla="*/ 2002701 h 2267752"/>
                  <a:gd name="connsiteX4" fmla="*/ 1070644 w 1293782"/>
                  <a:gd name="connsiteY4" fmla="*/ 2267751 h 2267752"/>
                  <a:gd name="connsiteX5" fmla="*/ 773733 w 1293782"/>
                  <a:gd name="connsiteY5" fmla="*/ 774598 h 2267752"/>
                  <a:gd name="connsiteX6" fmla="*/ 214723 w 1293782"/>
                  <a:gd name="connsiteY6" fmla="*/ 1151744 h 2267752"/>
                  <a:gd name="connsiteX7" fmla="*/ 0 w 1293782"/>
                  <a:gd name="connsiteY7" fmla="*/ 154247 h 2267752"/>
                  <a:gd name="connsiteX8" fmla="*/ 244646 w 1293782"/>
                  <a:gd name="connsiteY8" fmla="*/ 1 h 2267752"/>
                  <a:gd name="connsiteX9" fmla="*/ 440698 w 1293782"/>
                  <a:gd name="connsiteY9" fmla="*/ 757548 h 2267752"/>
                  <a:gd name="connsiteX0" fmla="*/ 440698 w 1293782"/>
                  <a:gd name="connsiteY0" fmla="*/ 690735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440698 w 1293782"/>
                  <a:gd name="connsiteY9" fmla="*/ 690735 h 2200939"/>
                  <a:gd name="connsiteX0" fmla="*/ 308552 w 1293782"/>
                  <a:gd name="connsiteY0" fmla="*/ 738730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17781 w 1293782"/>
                  <a:gd name="connsiteY2" fmla="*/ 612472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1017781 w 1293782"/>
                  <a:gd name="connsiteY1" fmla="*/ 61247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852387 h 2314596"/>
                  <a:gd name="connsiteX1" fmla="*/ 988934 w 1293782"/>
                  <a:gd name="connsiteY1" fmla="*/ 593249 h 2314596"/>
                  <a:gd name="connsiteX2" fmla="*/ 1293782 w 1293782"/>
                  <a:gd name="connsiteY2" fmla="*/ 2049545 h 2314596"/>
                  <a:gd name="connsiteX3" fmla="*/ 1070644 w 1293782"/>
                  <a:gd name="connsiteY3" fmla="*/ 2314595 h 2314596"/>
                  <a:gd name="connsiteX4" fmla="*/ 773733 w 1293782"/>
                  <a:gd name="connsiteY4" fmla="*/ 821442 h 2314596"/>
                  <a:gd name="connsiteX5" fmla="*/ 214723 w 1293782"/>
                  <a:gd name="connsiteY5" fmla="*/ 1198588 h 2314596"/>
                  <a:gd name="connsiteX6" fmla="*/ 0 w 1293782"/>
                  <a:gd name="connsiteY6" fmla="*/ 201091 h 2314596"/>
                  <a:gd name="connsiteX7" fmla="*/ 140637 w 1293782"/>
                  <a:gd name="connsiteY7" fmla="*/ -1 h 2314596"/>
                  <a:gd name="connsiteX8" fmla="*/ 308552 w 1293782"/>
                  <a:gd name="connsiteY8" fmla="*/ 852387 h 2314596"/>
                  <a:gd name="connsiteX0" fmla="*/ 318497 w 1303727"/>
                  <a:gd name="connsiteY0" fmla="*/ 852387 h 2314596"/>
                  <a:gd name="connsiteX1" fmla="*/ 998879 w 1303727"/>
                  <a:gd name="connsiteY1" fmla="*/ 593249 h 2314596"/>
                  <a:gd name="connsiteX2" fmla="*/ 1303727 w 1303727"/>
                  <a:gd name="connsiteY2" fmla="*/ 2049545 h 2314596"/>
                  <a:gd name="connsiteX3" fmla="*/ 1080589 w 1303727"/>
                  <a:gd name="connsiteY3" fmla="*/ 2314595 h 2314596"/>
                  <a:gd name="connsiteX4" fmla="*/ 783678 w 1303727"/>
                  <a:gd name="connsiteY4" fmla="*/ 821442 h 2314596"/>
                  <a:gd name="connsiteX5" fmla="*/ 224668 w 1303727"/>
                  <a:gd name="connsiteY5" fmla="*/ 1198588 h 2314596"/>
                  <a:gd name="connsiteX6" fmla="*/ 0 w 1303727"/>
                  <a:gd name="connsiteY6" fmla="*/ 171855 h 2314596"/>
                  <a:gd name="connsiteX7" fmla="*/ 150582 w 1303727"/>
                  <a:gd name="connsiteY7" fmla="*/ -1 h 2314596"/>
                  <a:gd name="connsiteX8" fmla="*/ 318497 w 1303727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74481 w 1309770"/>
                  <a:gd name="connsiteY1" fmla="*/ 591811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9770" h="2314596" extrusionOk="0">
                    <a:moveTo>
                      <a:pt x="318497" y="852387"/>
                    </a:moveTo>
                    <a:cubicBezTo>
                      <a:pt x="516834" y="860382"/>
                      <a:pt x="547585" y="378301"/>
                      <a:pt x="994977" y="585480"/>
                    </a:cubicBezTo>
                    <a:cubicBezTo>
                      <a:pt x="1074055" y="837572"/>
                      <a:pt x="1234067" y="1788045"/>
                      <a:pt x="1309769" y="2071010"/>
                    </a:cubicBezTo>
                    <a:cubicBezTo>
                      <a:pt x="1167580" y="2262295"/>
                      <a:pt x="1231853" y="2159905"/>
                      <a:pt x="1080589" y="2314595"/>
                    </a:cubicBezTo>
                    <a:cubicBezTo>
                      <a:pt x="1023721" y="2084084"/>
                      <a:pt x="912300" y="966638"/>
                      <a:pt x="783678" y="821442"/>
                    </a:cubicBezTo>
                    <a:cubicBezTo>
                      <a:pt x="506532" y="942829"/>
                      <a:pt x="339832" y="1299658"/>
                      <a:pt x="224668" y="1198588"/>
                    </a:cubicBezTo>
                    <a:cubicBezTo>
                      <a:pt x="102841" y="703056"/>
                      <a:pt x="26405" y="355612"/>
                      <a:pt x="0" y="171855"/>
                    </a:cubicBezTo>
                    <a:cubicBezTo>
                      <a:pt x="91066" y="81933"/>
                      <a:pt x="31015" y="140667"/>
                      <a:pt x="150582" y="-1"/>
                    </a:cubicBezTo>
                    <a:cubicBezTo>
                      <a:pt x="267185" y="302421"/>
                      <a:pt x="220712" y="714616"/>
                      <a:pt x="318497" y="852387"/>
                    </a:cubicBezTo>
                    <a:close/>
                  </a:path>
                </a:pathLst>
              </a:custGeom>
              <a:solidFill>
                <a:srgbClr val="0070C0">
                  <a:alpha val="29411"/>
                </a:srgbClr>
              </a:solidFill>
              <a:ln>
                <a:solidFill>
                  <a:srgbClr val="002060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93;p2">
                <a:extLst>
                  <a:ext uri="{FF2B5EF4-FFF2-40B4-BE49-F238E27FC236}">
                    <a16:creationId xmlns:a16="http://schemas.microsoft.com/office/drawing/2014/main" id="{9CB3C105-7EDD-E920-382A-17110764FF34}"/>
                  </a:ext>
                </a:extLst>
              </p:cNvPr>
              <p:cNvSpPr/>
              <p:nvPr/>
            </p:nvSpPr>
            <p:spPr>
              <a:xfrm rot="4364441">
                <a:off x="2044946" y="2237901"/>
                <a:ext cx="543177" cy="917436"/>
              </a:xfrm>
              <a:custGeom>
                <a:avLst/>
                <a:gdLst>
                  <a:gd name="connsiteX0" fmla="*/ 583913 w 758945"/>
                  <a:gd name="connsiteY0" fmla="*/ 57757 h 935644"/>
                  <a:gd name="connsiteX1" fmla="*/ 755363 w 758945"/>
                  <a:gd name="connsiteY1" fmla="*/ 191107 h 935644"/>
                  <a:gd name="connsiteX2" fmla="*/ 650588 w 758945"/>
                  <a:gd name="connsiteY2" fmla="*/ 867382 h 935644"/>
                  <a:gd name="connsiteX3" fmla="*/ 117188 w 758945"/>
                  <a:gd name="connsiteY3" fmla="*/ 876907 h 935644"/>
                  <a:gd name="connsiteX4" fmla="*/ 2888 w 758945"/>
                  <a:gd name="connsiteY4" fmla="*/ 553057 h 935644"/>
                  <a:gd name="connsiteX5" fmla="*/ 223703 w 758945"/>
                  <a:gd name="connsiteY5" fmla="*/ 37928 h 935644"/>
                  <a:gd name="connsiteX6" fmla="*/ 583913 w 758945"/>
                  <a:gd name="connsiteY6" fmla="*/ 57757 h 935644"/>
                  <a:gd name="connsiteX0" fmla="*/ 436173 w 769029"/>
                  <a:gd name="connsiteY0" fmla="*/ 738026 h 899988"/>
                  <a:gd name="connsiteX1" fmla="*/ 755363 w 769029"/>
                  <a:gd name="connsiteY1" fmla="*/ 155451 h 899988"/>
                  <a:gd name="connsiteX2" fmla="*/ 650588 w 769029"/>
                  <a:gd name="connsiteY2" fmla="*/ 831726 h 899988"/>
                  <a:gd name="connsiteX3" fmla="*/ 117188 w 769029"/>
                  <a:gd name="connsiteY3" fmla="*/ 841251 h 899988"/>
                  <a:gd name="connsiteX4" fmla="*/ 2888 w 769029"/>
                  <a:gd name="connsiteY4" fmla="*/ 517401 h 899988"/>
                  <a:gd name="connsiteX5" fmla="*/ 223703 w 769029"/>
                  <a:gd name="connsiteY5" fmla="*/ 2272 h 899988"/>
                  <a:gd name="connsiteX6" fmla="*/ 436173 w 769029"/>
                  <a:gd name="connsiteY6" fmla="*/ 738026 h 899988"/>
                  <a:gd name="connsiteX0" fmla="*/ 436173 w 811992"/>
                  <a:gd name="connsiteY0" fmla="*/ 738026 h 887348"/>
                  <a:gd name="connsiteX1" fmla="*/ 802920 w 811992"/>
                  <a:gd name="connsiteY1" fmla="*/ 343270 h 887348"/>
                  <a:gd name="connsiteX2" fmla="*/ 650588 w 811992"/>
                  <a:gd name="connsiteY2" fmla="*/ 831726 h 887348"/>
                  <a:gd name="connsiteX3" fmla="*/ 117188 w 811992"/>
                  <a:gd name="connsiteY3" fmla="*/ 841251 h 887348"/>
                  <a:gd name="connsiteX4" fmla="*/ 2888 w 811992"/>
                  <a:gd name="connsiteY4" fmla="*/ 517401 h 887348"/>
                  <a:gd name="connsiteX5" fmla="*/ 223703 w 811992"/>
                  <a:gd name="connsiteY5" fmla="*/ 2272 h 887348"/>
                  <a:gd name="connsiteX6" fmla="*/ 436173 w 811992"/>
                  <a:gd name="connsiteY6" fmla="*/ 738026 h 887348"/>
                  <a:gd name="connsiteX0" fmla="*/ 445700 w 1039446"/>
                  <a:gd name="connsiteY0" fmla="*/ 738026 h 842245"/>
                  <a:gd name="connsiteX1" fmla="*/ 812447 w 1039446"/>
                  <a:gd name="connsiteY1" fmla="*/ 343270 h 842245"/>
                  <a:gd name="connsiteX2" fmla="*/ 1006794 w 1039446"/>
                  <a:gd name="connsiteY2" fmla="*/ 609062 h 842245"/>
                  <a:gd name="connsiteX3" fmla="*/ 126715 w 1039446"/>
                  <a:gd name="connsiteY3" fmla="*/ 841251 h 842245"/>
                  <a:gd name="connsiteX4" fmla="*/ 12415 w 1039446"/>
                  <a:gd name="connsiteY4" fmla="*/ 517401 h 842245"/>
                  <a:gd name="connsiteX5" fmla="*/ 233230 w 1039446"/>
                  <a:gd name="connsiteY5" fmla="*/ 2272 h 842245"/>
                  <a:gd name="connsiteX6" fmla="*/ 445700 w 1039446"/>
                  <a:gd name="connsiteY6" fmla="*/ 738026 h 842245"/>
                  <a:gd name="connsiteX0" fmla="*/ 433371 w 1262333"/>
                  <a:gd name="connsiteY0" fmla="*/ 738026 h 2069232"/>
                  <a:gd name="connsiteX1" fmla="*/ 800118 w 1262333"/>
                  <a:gd name="connsiteY1" fmla="*/ 343270 h 2069232"/>
                  <a:gd name="connsiteX2" fmla="*/ 994465 w 1262333"/>
                  <a:gd name="connsiteY2" fmla="*/ 609062 h 2069232"/>
                  <a:gd name="connsiteX3" fmla="*/ 1214982 w 1262333"/>
                  <a:gd name="connsiteY3" fmla="*/ 2069086 h 2069232"/>
                  <a:gd name="connsiteX4" fmla="*/ 86 w 1262333"/>
                  <a:gd name="connsiteY4" fmla="*/ 517401 h 2069232"/>
                  <a:gd name="connsiteX5" fmla="*/ 220901 w 1262333"/>
                  <a:gd name="connsiteY5" fmla="*/ 2272 h 2069232"/>
                  <a:gd name="connsiteX6" fmla="*/ 433371 w 1262333"/>
                  <a:gd name="connsiteY6" fmla="*/ 738026 h 2069232"/>
                  <a:gd name="connsiteX0" fmla="*/ 327658 w 1149880"/>
                  <a:gd name="connsiteY0" fmla="*/ 745278 h 2077459"/>
                  <a:gd name="connsiteX1" fmla="*/ 694405 w 1149880"/>
                  <a:gd name="connsiteY1" fmla="*/ 350522 h 2077459"/>
                  <a:gd name="connsiteX2" fmla="*/ 888752 w 1149880"/>
                  <a:gd name="connsiteY2" fmla="*/ 616314 h 2077459"/>
                  <a:gd name="connsiteX3" fmla="*/ 1109269 w 1149880"/>
                  <a:gd name="connsiteY3" fmla="*/ 2076338 h 2077459"/>
                  <a:gd name="connsiteX4" fmla="*/ 95 w 1149880"/>
                  <a:gd name="connsiteY4" fmla="*/ 357437 h 2077459"/>
                  <a:gd name="connsiteX5" fmla="*/ 115188 w 1149880"/>
                  <a:gd name="connsiteY5" fmla="*/ 9524 h 2077459"/>
                  <a:gd name="connsiteX6" fmla="*/ 327658 w 1149880"/>
                  <a:gd name="connsiteY6" fmla="*/ 745278 h 2077459"/>
                  <a:gd name="connsiteX0" fmla="*/ 345273 w 1168608"/>
                  <a:gd name="connsiteY0" fmla="*/ 743503 h 2075460"/>
                  <a:gd name="connsiteX1" fmla="*/ 712020 w 1168608"/>
                  <a:gd name="connsiteY1" fmla="*/ 348747 h 2075460"/>
                  <a:gd name="connsiteX2" fmla="*/ 906367 w 1168608"/>
                  <a:gd name="connsiteY2" fmla="*/ 614539 h 2075460"/>
                  <a:gd name="connsiteX3" fmla="*/ 1126884 w 1168608"/>
                  <a:gd name="connsiteY3" fmla="*/ 2074563 h 2075460"/>
                  <a:gd name="connsiteX4" fmla="*/ 93 w 1168608"/>
                  <a:gd name="connsiteY4" fmla="*/ 383535 h 2075460"/>
                  <a:gd name="connsiteX5" fmla="*/ 132803 w 1168608"/>
                  <a:gd name="connsiteY5" fmla="*/ 7749 h 2075460"/>
                  <a:gd name="connsiteX6" fmla="*/ 345273 w 1168608"/>
                  <a:gd name="connsiteY6" fmla="*/ 743503 h 2075460"/>
                  <a:gd name="connsiteX0" fmla="*/ 313567 w 1134903"/>
                  <a:gd name="connsiteY0" fmla="*/ 735894 h 2067028"/>
                  <a:gd name="connsiteX1" fmla="*/ 680314 w 1134903"/>
                  <a:gd name="connsiteY1" fmla="*/ 341138 h 2067028"/>
                  <a:gd name="connsiteX2" fmla="*/ 874661 w 1134903"/>
                  <a:gd name="connsiteY2" fmla="*/ 606930 h 2067028"/>
                  <a:gd name="connsiteX3" fmla="*/ 1095178 w 1134903"/>
                  <a:gd name="connsiteY3" fmla="*/ 2066954 h 2067028"/>
                  <a:gd name="connsiteX4" fmla="*/ 97 w 1134903"/>
                  <a:gd name="connsiteY4" fmla="*/ 674405 h 2067028"/>
                  <a:gd name="connsiteX5" fmla="*/ 101097 w 1134903"/>
                  <a:gd name="connsiteY5" fmla="*/ 140 h 2067028"/>
                  <a:gd name="connsiteX6" fmla="*/ 313567 w 1134903"/>
                  <a:gd name="connsiteY6" fmla="*/ 735894 h 2067028"/>
                  <a:gd name="connsiteX0" fmla="*/ 317084 w 1124906"/>
                  <a:gd name="connsiteY0" fmla="*/ 735907 h 2072090"/>
                  <a:gd name="connsiteX1" fmla="*/ 683831 w 1124906"/>
                  <a:gd name="connsiteY1" fmla="*/ 341151 h 2072090"/>
                  <a:gd name="connsiteX2" fmla="*/ 878178 w 1124906"/>
                  <a:gd name="connsiteY2" fmla="*/ 606943 h 2072090"/>
                  <a:gd name="connsiteX3" fmla="*/ 1098695 w 1124906"/>
                  <a:gd name="connsiteY3" fmla="*/ 2066967 h 2072090"/>
                  <a:gd name="connsiteX4" fmla="*/ 226038 w 1124906"/>
                  <a:gd name="connsiteY4" fmla="*/ 1075638 h 2072090"/>
                  <a:gd name="connsiteX5" fmla="*/ 3614 w 1124906"/>
                  <a:gd name="connsiteY5" fmla="*/ 674418 h 2072090"/>
                  <a:gd name="connsiteX6" fmla="*/ 104614 w 1124906"/>
                  <a:gd name="connsiteY6" fmla="*/ 153 h 2072090"/>
                  <a:gd name="connsiteX7" fmla="*/ 317084 w 1124906"/>
                  <a:gd name="connsiteY7" fmla="*/ 735907 h 2072090"/>
                  <a:gd name="connsiteX0" fmla="*/ 317084 w 1121825"/>
                  <a:gd name="connsiteY0" fmla="*/ 735907 h 2072228"/>
                  <a:gd name="connsiteX1" fmla="*/ 683831 w 1121825"/>
                  <a:gd name="connsiteY1" fmla="*/ 341151 h 2072228"/>
                  <a:gd name="connsiteX2" fmla="*/ 878178 w 1121825"/>
                  <a:gd name="connsiteY2" fmla="*/ 606943 h 2072228"/>
                  <a:gd name="connsiteX3" fmla="*/ 1098695 w 1121825"/>
                  <a:gd name="connsiteY3" fmla="*/ 2066967 h 2072228"/>
                  <a:gd name="connsiteX4" fmla="*/ 279465 w 1121825"/>
                  <a:gd name="connsiteY4" fmla="*/ 1080901 h 2072228"/>
                  <a:gd name="connsiteX5" fmla="*/ 3614 w 1121825"/>
                  <a:gd name="connsiteY5" fmla="*/ 674418 h 2072228"/>
                  <a:gd name="connsiteX6" fmla="*/ 104614 w 1121825"/>
                  <a:gd name="connsiteY6" fmla="*/ 153 h 2072228"/>
                  <a:gd name="connsiteX7" fmla="*/ 317084 w 1121825"/>
                  <a:gd name="connsiteY7" fmla="*/ 735907 h 2072228"/>
                  <a:gd name="connsiteX0" fmla="*/ 317084 w 1115419"/>
                  <a:gd name="connsiteY0" fmla="*/ 735907 h 2076357"/>
                  <a:gd name="connsiteX1" fmla="*/ 683831 w 1115419"/>
                  <a:gd name="connsiteY1" fmla="*/ 341151 h 2076357"/>
                  <a:gd name="connsiteX2" fmla="*/ 878178 w 1115419"/>
                  <a:gd name="connsiteY2" fmla="*/ 606943 h 2076357"/>
                  <a:gd name="connsiteX3" fmla="*/ 1098695 w 1115419"/>
                  <a:gd name="connsiteY3" fmla="*/ 2066967 h 2076357"/>
                  <a:gd name="connsiteX4" fmla="*/ 395881 w 1115419"/>
                  <a:gd name="connsiteY4" fmla="*/ 1226615 h 2076357"/>
                  <a:gd name="connsiteX5" fmla="*/ 279465 w 1115419"/>
                  <a:gd name="connsiteY5" fmla="*/ 1080901 h 2076357"/>
                  <a:gd name="connsiteX6" fmla="*/ 3614 w 1115419"/>
                  <a:gd name="connsiteY6" fmla="*/ 674418 h 2076357"/>
                  <a:gd name="connsiteX7" fmla="*/ 104614 w 1115419"/>
                  <a:gd name="connsiteY7" fmla="*/ 153 h 2076357"/>
                  <a:gd name="connsiteX8" fmla="*/ 317084 w 1115419"/>
                  <a:gd name="connsiteY8" fmla="*/ 735907 h 2076357"/>
                  <a:gd name="connsiteX0" fmla="*/ 317084 w 1100325"/>
                  <a:gd name="connsiteY0" fmla="*/ 735907 h 2067067"/>
                  <a:gd name="connsiteX1" fmla="*/ 683831 w 1100325"/>
                  <a:gd name="connsiteY1" fmla="*/ 341151 h 2067067"/>
                  <a:gd name="connsiteX2" fmla="*/ 878178 w 1100325"/>
                  <a:gd name="connsiteY2" fmla="*/ 606943 h 2067067"/>
                  <a:gd name="connsiteX3" fmla="*/ 1098695 w 1100325"/>
                  <a:gd name="connsiteY3" fmla="*/ 2066967 h 2067067"/>
                  <a:gd name="connsiteX4" fmla="*/ 757484 w 1100325"/>
                  <a:gd name="connsiteY4" fmla="*/ 683900 h 2067067"/>
                  <a:gd name="connsiteX5" fmla="*/ 279465 w 1100325"/>
                  <a:gd name="connsiteY5" fmla="*/ 1080901 h 2067067"/>
                  <a:gd name="connsiteX6" fmla="*/ 3614 w 1100325"/>
                  <a:gd name="connsiteY6" fmla="*/ 674418 h 2067067"/>
                  <a:gd name="connsiteX7" fmla="*/ 104614 w 1100325"/>
                  <a:gd name="connsiteY7" fmla="*/ 153 h 2067067"/>
                  <a:gd name="connsiteX8" fmla="*/ 317084 w 1100325"/>
                  <a:gd name="connsiteY8" fmla="*/ 735907 h 2067067"/>
                  <a:gd name="connsiteX0" fmla="*/ 317084 w 1100325"/>
                  <a:gd name="connsiteY0" fmla="*/ 735907 h 2067077"/>
                  <a:gd name="connsiteX1" fmla="*/ 683831 w 1100325"/>
                  <a:gd name="connsiteY1" fmla="*/ 341151 h 2067077"/>
                  <a:gd name="connsiteX2" fmla="*/ 878178 w 1100325"/>
                  <a:gd name="connsiteY2" fmla="*/ 606943 h 2067077"/>
                  <a:gd name="connsiteX3" fmla="*/ 1098695 w 1100325"/>
                  <a:gd name="connsiteY3" fmla="*/ 2066967 h 2067077"/>
                  <a:gd name="connsiteX4" fmla="*/ 757484 w 1100325"/>
                  <a:gd name="connsiteY4" fmla="*/ 683900 h 2067077"/>
                  <a:gd name="connsiteX5" fmla="*/ 279465 w 1100325"/>
                  <a:gd name="connsiteY5" fmla="*/ 1080901 h 2067077"/>
                  <a:gd name="connsiteX6" fmla="*/ 3614 w 1100325"/>
                  <a:gd name="connsiteY6" fmla="*/ 674418 h 2067077"/>
                  <a:gd name="connsiteX7" fmla="*/ 104614 w 1100325"/>
                  <a:gd name="connsiteY7" fmla="*/ 153 h 2067077"/>
                  <a:gd name="connsiteX8" fmla="*/ 317084 w 1100325"/>
                  <a:gd name="connsiteY8" fmla="*/ 735907 h 2067077"/>
                  <a:gd name="connsiteX0" fmla="*/ 317084 w 1111912"/>
                  <a:gd name="connsiteY0" fmla="*/ 735907 h 2189967"/>
                  <a:gd name="connsiteX1" fmla="*/ 683831 w 1111912"/>
                  <a:gd name="connsiteY1" fmla="*/ 341151 h 2189967"/>
                  <a:gd name="connsiteX2" fmla="*/ 878178 w 1111912"/>
                  <a:gd name="connsiteY2" fmla="*/ 606943 h 2189967"/>
                  <a:gd name="connsiteX3" fmla="*/ 1098695 w 1111912"/>
                  <a:gd name="connsiteY3" fmla="*/ 2066967 h 2189967"/>
                  <a:gd name="connsiteX4" fmla="*/ 1051198 w 1111912"/>
                  <a:gd name="connsiteY4" fmla="*/ 1952075 h 2189967"/>
                  <a:gd name="connsiteX5" fmla="*/ 757484 w 1111912"/>
                  <a:gd name="connsiteY5" fmla="*/ 683900 h 2189967"/>
                  <a:gd name="connsiteX6" fmla="*/ 279465 w 1111912"/>
                  <a:gd name="connsiteY6" fmla="*/ 1080901 h 2189967"/>
                  <a:gd name="connsiteX7" fmla="*/ 3614 w 1111912"/>
                  <a:gd name="connsiteY7" fmla="*/ 674418 h 2189967"/>
                  <a:gd name="connsiteX8" fmla="*/ 104614 w 1111912"/>
                  <a:gd name="connsiteY8" fmla="*/ 153 h 2189967"/>
                  <a:gd name="connsiteX9" fmla="*/ 317084 w 1111912"/>
                  <a:gd name="connsiteY9" fmla="*/ 735907 h 2189967"/>
                  <a:gd name="connsiteX0" fmla="*/ 317084 w 1175680"/>
                  <a:gd name="connsiteY0" fmla="*/ 735907 h 2137628"/>
                  <a:gd name="connsiteX1" fmla="*/ 683831 w 1175680"/>
                  <a:gd name="connsiteY1" fmla="*/ 341151 h 2137628"/>
                  <a:gd name="connsiteX2" fmla="*/ 878178 w 1175680"/>
                  <a:gd name="connsiteY2" fmla="*/ 606943 h 2137628"/>
                  <a:gd name="connsiteX3" fmla="*/ 1170168 w 1175680"/>
                  <a:gd name="connsiteY3" fmla="*/ 1981060 h 2137628"/>
                  <a:gd name="connsiteX4" fmla="*/ 1051198 w 1175680"/>
                  <a:gd name="connsiteY4" fmla="*/ 1952075 h 2137628"/>
                  <a:gd name="connsiteX5" fmla="*/ 757484 w 1175680"/>
                  <a:gd name="connsiteY5" fmla="*/ 683900 h 2137628"/>
                  <a:gd name="connsiteX6" fmla="*/ 279465 w 1175680"/>
                  <a:gd name="connsiteY6" fmla="*/ 1080901 h 2137628"/>
                  <a:gd name="connsiteX7" fmla="*/ 3614 w 1175680"/>
                  <a:gd name="connsiteY7" fmla="*/ 674418 h 2137628"/>
                  <a:gd name="connsiteX8" fmla="*/ 104614 w 1175680"/>
                  <a:gd name="connsiteY8" fmla="*/ 153 h 2137628"/>
                  <a:gd name="connsiteX9" fmla="*/ 317084 w 1175680"/>
                  <a:gd name="connsiteY9" fmla="*/ 735907 h 2137628"/>
                  <a:gd name="connsiteX0" fmla="*/ 317084 w 1175155"/>
                  <a:gd name="connsiteY0" fmla="*/ 735907 h 2231571"/>
                  <a:gd name="connsiteX1" fmla="*/ 683831 w 1175155"/>
                  <a:gd name="connsiteY1" fmla="*/ 341151 h 2231571"/>
                  <a:gd name="connsiteX2" fmla="*/ 878178 w 1175155"/>
                  <a:gd name="connsiteY2" fmla="*/ 606943 h 2231571"/>
                  <a:gd name="connsiteX3" fmla="*/ 1170168 w 1175155"/>
                  <a:gd name="connsiteY3" fmla="*/ 1981060 h 2231571"/>
                  <a:gd name="connsiteX4" fmla="*/ 1045541 w 1175155"/>
                  <a:gd name="connsiteY4" fmla="*/ 2102980 h 2231571"/>
                  <a:gd name="connsiteX5" fmla="*/ 757484 w 1175155"/>
                  <a:gd name="connsiteY5" fmla="*/ 683900 h 2231571"/>
                  <a:gd name="connsiteX6" fmla="*/ 279465 w 1175155"/>
                  <a:gd name="connsiteY6" fmla="*/ 1080901 h 2231571"/>
                  <a:gd name="connsiteX7" fmla="*/ 3614 w 1175155"/>
                  <a:gd name="connsiteY7" fmla="*/ 674418 h 2231571"/>
                  <a:gd name="connsiteX8" fmla="*/ 104614 w 1175155"/>
                  <a:gd name="connsiteY8" fmla="*/ 153 h 2231571"/>
                  <a:gd name="connsiteX9" fmla="*/ 317084 w 1175155"/>
                  <a:gd name="connsiteY9" fmla="*/ 735907 h 2231571"/>
                  <a:gd name="connsiteX0" fmla="*/ 317084 w 1184142"/>
                  <a:gd name="connsiteY0" fmla="*/ 735907 h 2102981"/>
                  <a:gd name="connsiteX1" fmla="*/ 683831 w 1184142"/>
                  <a:gd name="connsiteY1" fmla="*/ 341151 h 2102981"/>
                  <a:gd name="connsiteX2" fmla="*/ 878178 w 1184142"/>
                  <a:gd name="connsiteY2" fmla="*/ 606943 h 2102981"/>
                  <a:gd name="connsiteX3" fmla="*/ 1170168 w 1184142"/>
                  <a:gd name="connsiteY3" fmla="*/ 1981060 h 2102981"/>
                  <a:gd name="connsiteX4" fmla="*/ 1045541 w 1184142"/>
                  <a:gd name="connsiteY4" fmla="*/ 2102980 h 2102981"/>
                  <a:gd name="connsiteX5" fmla="*/ 757484 w 1184142"/>
                  <a:gd name="connsiteY5" fmla="*/ 683900 h 2102981"/>
                  <a:gd name="connsiteX6" fmla="*/ 279465 w 1184142"/>
                  <a:gd name="connsiteY6" fmla="*/ 1080901 h 2102981"/>
                  <a:gd name="connsiteX7" fmla="*/ 3614 w 1184142"/>
                  <a:gd name="connsiteY7" fmla="*/ 674418 h 2102981"/>
                  <a:gd name="connsiteX8" fmla="*/ 104614 w 1184142"/>
                  <a:gd name="connsiteY8" fmla="*/ 153 h 2102981"/>
                  <a:gd name="connsiteX9" fmla="*/ 317084 w 1184142"/>
                  <a:gd name="connsiteY9" fmla="*/ 735907 h 2102981"/>
                  <a:gd name="connsiteX0" fmla="*/ 317084 w 1181019"/>
                  <a:gd name="connsiteY0" fmla="*/ 735907 h 2163757"/>
                  <a:gd name="connsiteX1" fmla="*/ 683831 w 1181019"/>
                  <a:gd name="connsiteY1" fmla="*/ 341151 h 2163757"/>
                  <a:gd name="connsiteX2" fmla="*/ 878178 w 1181019"/>
                  <a:gd name="connsiteY2" fmla="*/ 606943 h 2163757"/>
                  <a:gd name="connsiteX3" fmla="*/ 1170168 w 1181019"/>
                  <a:gd name="connsiteY3" fmla="*/ 1981060 h 2163757"/>
                  <a:gd name="connsiteX4" fmla="*/ 1033512 w 1181019"/>
                  <a:gd name="connsiteY4" fmla="*/ 2163758 h 2163757"/>
                  <a:gd name="connsiteX5" fmla="*/ 757484 w 1181019"/>
                  <a:gd name="connsiteY5" fmla="*/ 683900 h 2163757"/>
                  <a:gd name="connsiteX6" fmla="*/ 279465 w 1181019"/>
                  <a:gd name="connsiteY6" fmla="*/ 1080901 h 2163757"/>
                  <a:gd name="connsiteX7" fmla="*/ 3614 w 1181019"/>
                  <a:gd name="connsiteY7" fmla="*/ 674418 h 2163757"/>
                  <a:gd name="connsiteX8" fmla="*/ 104614 w 1181019"/>
                  <a:gd name="connsiteY8" fmla="*/ 153 h 2163757"/>
                  <a:gd name="connsiteX9" fmla="*/ 317084 w 1181019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203544"/>
                  <a:gd name="connsiteY0" fmla="*/ 735907 h 2163757"/>
                  <a:gd name="connsiteX1" fmla="*/ 683831 w 1203544"/>
                  <a:gd name="connsiteY1" fmla="*/ 341151 h 2163757"/>
                  <a:gd name="connsiteX2" fmla="*/ 878178 w 1203544"/>
                  <a:gd name="connsiteY2" fmla="*/ 606943 h 2163757"/>
                  <a:gd name="connsiteX3" fmla="*/ 1170168 w 1203544"/>
                  <a:gd name="connsiteY3" fmla="*/ 1981060 h 2163757"/>
                  <a:gd name="connsiteX4" fmla="*/ 1033512 w 1203544"/>
                  <a:gd name="connsiteY4" fmla="*/ 2163758 h 2163757"/>
                  <a:gd name="connsiteX5" fmla="*/ 757484 w 1203544"/>
                  <a:gd name="connsiteY5" fmla="*/ 683900 h 2163757"/>
                  <a:gd name="connsiteX6" fmla="*/ 279465 w 1203544"/>
                  <a:gd name="connsiteY6" fmla="*/ 1080901 h 2163757"/>
                  <a:gd name="connsiteX7" fmla="*/ 3614 w 1203544"/>
                  <a:gd name="connsiteY7" fmla="*/ 674418 h 2163757"/>
                  <a:gd name="connsiteX8" fmla="*/ 104614 w 1203544"/>
                  <a:gd name="connsiteY8" fmla="*/ 153 h 2163757"/>
                  <a:gd name="connsiteX9" fmla="*/ 317084 w 1203544"/>
                  <a:gd name="connsiteY9" fmla="*/ 735907 h 2163757"/>
                  <a:gd name="connsiteX0" fmla="*/ 317084 w 1170168"/>
                  <a:gd name="connsiteY0" fmla="*/ 735907 h 2163757"/>
                  <a:gd name="connsiteX1" fmla="*/ 683831 w 1170168"/>
                  <a:gd name="connsiteY1" fmla="*/ 341151 h 2163757"/>
                  <a:gd name="connsiteX2" fmla="*/ 878178 w 1170168"/>
                  <a:gd name="connsiteY2" fmla="*/ 606943 h 2163757"/>
                  <a:gd name="connsiteX3" fmla="*/ 1170168 w 1170168"/>
                  <a:gd name="connsiteY3" fmla="*/ 1981060 h 2163757"/>
                  <a:gd name="connsiteX4" fmla="*/ 1033512 w 1170168"/>
                  <a:gd name="connsiteY4" fmla="*/ 2163758 h 2163757"/>
                  <a:gd name="connsiteX5" fmla="*/ 757484 w 1170168"/>
                  <a:gd name="connsiteY5" fmla="*/ 683900 h 2163757"/>
                  <a:gd name="connsiteX6" fmla="*/ 279465 w 1170168"/>
                  <a:gd name="connsiteY6" fmla="*/ 1080901 h 2163757"/>
                  <a:gd name="connsiteX7" fmla="*/ 3614 w 1170168"/>
                  <a:gd name="connsiteY7" fmla="*/ 674418 h 2163757"/>
                  <a:gd name="connsiteX8" fmla="*/ 104614 w 1170168"/>
                  <a:gd name="connsiteY8" fmla="*/ 153 h 2163757"/>
                  <a:gd name="connsiteX9" fmla="*/ 317084 w 1170168"/>
                  <a:gd name="connsiteY9" fmla="*/ 735907 h 2163757"/>
                  <a:gd name="connsiteX0" fmla="*/ 323030 w 1176114"/>
                  <a:gd name="connsiteY0" fmla="*/ 781664 h 2209514"/>
                  <a:gd name="connsiteX1" fmla="*/ 689777 w 1176114"/>
                  <a:gd name="connsiteY1" fmla="*/ 386908 h 2209514"/>
                  <a:gd name="connsiteX2" fmla="*/ 884124 w 1176114"/>
                  <a:gd name="connsiteY2" fmla="*/ 652700 h 2209514"/>
                  <a:gd name="connsiteX3" fmla="*/ 1176114 w 1176114"/>
                  <a:gd name="connsiteY3" fmla="*/ 2026817 h 2209514"/>
                  <a:gd name="connsiteX4" fmla="*/ 1039458 w 1176114"/>
                  <a:gd name="connsiteY4" fmla="*/ 2209515 h 2209514"/>
                  <a:gd name="connsiteX5" fmla="*/ 763430 w 1176114"/>
                  <a:gd name="connsiteY5" fmla="*/ 729657 h 2209514"/>
                  <a:gd name="connsiteX6" fmla="*/ 285411 w 1176114"/>
                  <a:gd name="connsiteY6" fmla="*/ 1126658 h 2209514"/>
                  <a:gd name="connsiteX7" fmla="*/ 9560 w 1176114"/>
                  <a:gd name="connsiteY7" fmla="*/ 720175 h 2209514"/>
                  <a:gd name="connsiteX8" fmla="*/ 67639 w 1176114"/>
                  <a:gd name="connsiteY8" fmla="*/ 147541 h 2209514"/>
                  <a:gd name="connsiteX9" fmla="*/ 110560 w 1176114"/>
                  <a:gd name="connsiteY9" fmla="*/ 45910 h 2209514"/>
                  <a:gd name="connsiteX10" fmla="*/ 323030 w 1176114"/>
                  <a:gd name="connsiteY10" fmla="*/ 781664 h 2209514"/>
                  <a:gd name="connsiteX0" fmla="*/ 353183 w 1206267"/>
                  <a:gd name="connsiteY0" fmla="*/ 752978 h 2180828"/>
                  <a:gd name="connsiteX1" fmla="*/ 719930 w 1206267"/>
                  <a:gd name="connsiteY1" fmla="*/ 358222 h 2180828"/>
                  <a:gd name="connsiteX2" fmla="*/ 914277 w 1206267"/>
                  <a:gd name="connsiteY2" fmla="*/ 624014 h 2180828"/>
                  <a:gd name="connsiteX3" fmla="*/ 1206267 w 1206267"/>
                  <a:gd name="connsiteY3" fmla="*/ 1998131 h 2180828"/>
                  <a:gd name="connsiteX4" fmla="*/ 1069611 w 1206267"/>
                  <a:gd name="connsiteY4" fmla="*/ 2180829 h 2180828"/>
                  <a:gd name="connsiteX5" fmla="*/ 793583 w 1206267"/>
                  <a:gd name="connsiteY5" fmla="*/ 700971 h 2180828"/>
                  <a:gd name="connsiteX6" fmla="*/ 315564 w 1206267"/>
                  <a:gd name="connsiteY6" fmla="*/ 1097972 h 2180828"/>
                  <a:gd name="connsiteX7" fmla="*/ 39713 w 1206267"/>
                  <a:gd name="connsiteY7" fmla="*/ 691489 h 2180828"/>
                  <a:gd name="connsiteX8" fmla="*/ 7283 w 1206267"/>
                  <a:gd name="connsiteY8" fmla="*/ 270360 h 2180828"/>
                  <a:gd name="connsiteX9" fmla="*/ 140713 w 1206267"/>
                  <a:gd name="connsiteY9" fmla="*/ 17224 h 2180828"/>
                  <a:gd name="connsiteX10" fmla="*/ 353183 w 1206267"/>
                  <a:gd name="connsiteY10" fmla="*/ 752978 h 2180828"/>
                  <a:gd name="connsiteX0" fmla="*/ 353183 w 1206267"/>
                  <a:gd name="connsiteY0" fmla="*/ 751795 h 2179645"/>
                  <a:gd name="connsiteX1" fmla="*/ 719930 w 1206267"/>
                  <a:gd name="connsiteY1" fmla="*/ 357039 h 2179645"/>
                  <a:gd name="connsiteX2" fmla="*/ 914277 w 1206267"/>
                  <a:gd name="connsiteY2" fmla="*/ 622831 h 2179645"/>
                  <a:gd name="connsiteX3" fmla="*/ 1206267 w 1206267"/>
                  <a:gd name="connsiteY3" fmla="*/ 1996948 h 2179645"/>
                  <a:gd name="connsiteX4" fmla="*/ 1069611 w 1206267"/>
                  <a:gd name="connsiteY4" fmla="*/ 2179646 h 2179645"/>
                  <a:gd name="connsiteX5" fmla="*/ 793583 w 1206267"/>
                  <a:gd name="connsiteY5" fmla="*/ 699788 h 2179645"/>
                  <a:gd name="connsiteX6" fmla="*/ 315564 w 1206267"/>
                  <a:gd name="connsiteY6" fmla="*/ 1096789 h 2179645"/>
                  <a:gd name="connsiteX7" fmla="*/ 39713 w 1206267"/>
                  <a:gd name="connsiteY7" fmla="*/ 690306 h 2179645"/>
                  <a:gd name="connsiteX8" fmla="*/ 7283 w 1206267"/>
                  <a:gd name="connsiteY8" fmla="*/ 269177 h 2179645"/>
                  <a:gd name="connsiteX9" fmla="*/ 140713 w 1206267"/>
                  <a:gd name="connsiteY9" fmla="*/ 16041 h 2179645"/>
                  <a:gd name="connsiteX10" fmla="*/ 353183 w 1206267"/>
                  <a:gd name="connsiteY10" fmla="*/ 751795 h 2179645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51962 h 2179812"/>
                  <a:gd name="connsiteX1" fmla="*/ 719930 w 1206267"/>
                  <a:gd name="connsiteY1" fmla="*/ 357206 h 2179812"/>
                  <a:gd name="connsiteX2" fmla="*/ 914277 w 1206267"/>
                  <a:gd name="connsiteY2" fmla="*/ 622998 h 2179812"/>
                  <a:gd name="connsiteX3" fmla="*/ 1206267 w 1206267"/>
                  <a:gd name="connsiteY3" fmla="*/ 1997115 h 2179812"/>
                  <a:gd name="connsiteX4" fmla="*/ 1069611 w 1206267"/>
                  <a:gd name="connsiteY4" fmla="*/ 2179813 h 2179812"/>
                  <a:gd name="connsiteX5" fmla="*/ 793583 w 1206267"/>
                  <a:gd name="connsiteY5" fmla="*/ 699955 h 2179812"/>
                  <a:gd name="connsiteX6" fmla="*/ 315564 w 1206267"/>
                  <a:gd name="connsiteY6" fmla="*/ 1096956 h 2179812"/>
                  <a:gd name="connsiteX7" fmla="*/ 39713 w 1206267"/>
                  <a:gd name="connsiteY7" fmla="*/ 690473 h 2179812"/>
                  <a:gd name="connsiteX8" fmla="*/ 7283 w 1206267"/>
                  <a:gd name="connsiteY8" fmla="*/ 269344 h 2179812"/>
                  <a:gd name="connsiteX9" fmla="*/ 140713 w 1206267"/>
                  <a:gd name="connsiteY9" fmla="*/ 16208 h 2179812"/>
                  <a:gd name="connsiteX10" fmla="*/ 353183 w 1206267"/>
                  <a:gd name="connsiteY10" fmla="*/ 751962 h 2179812"/>
                  <a:gd name="connsiteX0" fmla="*/ 353183 w 1206267"/>
                  <a:gd name="connsiteY0" fmla="*/ 735754 h 2163604"/>
                  <a:gd name="connsiteX1" fmla="*/ 719930 w 1206267"/>
                  <a:gd name="connsiteY1" fmla="*/ 340998 h 2163604"/>
                  <a:gd name="connsiteX2" fmla="*/ 914277 w 1206267"/>
                  <a:gd name="connsiteY2" fmla="*/ 606790 h 2163604"/>
                  <a:gd name="connsiteX3" fmla="*/ 1206267 w 1206267"/>
                  <a:gd name="connsiteY3" fmla="*/ 1980907 h 2163604"/>
                  <a:gd name="connsiteX4" fmla="*/ 1069611 w 1206267"/>
                  <a:gd name="connsiteY4" fmla="*/ 2163605 h 2163604"/>
                  <a:gd name="connsiteX5" fmla="*/ 793583 w 1206267"/>
                  <a:gd name="connsiteY5" fmla="*/ 683747 h 2163604"/>
                  <a:gd name="connsiteX6" fmla="*/ 315564 w 1206267"/>
                  <a:gd name="connsiteY6" fmla="*/ 1080748 h 2163604"/>
                  <a:gd name="connsiteX7" fmla="*/ 39713 w 1206267"/>
                  <a:gd name="connsiteY7" fmla="*/ 674265 h 2163604"/>
                  <a:gd name="connsiteX8" fmla="*/ 7283 w 1206267"/>
                  <a:gd name="connsiteY8" fmla="*/ 253136 h 2163604"/>
                  <a:gd name="connsiteX9" fmla="*/ 140713 w 1206267"/>
                  <a:gd name="connsiteY9" fmla="*/ 0 h 2163604"/>
                  <a:gd name="connsiteX10" fmla="*/ 353183 w 1206267"/>
                  <a:gd name="connsiteY10" fmla="*/ 735754 h 2163604"/>
                  <a:gd name="connsiteX0" fmla="*/ 353183 w 1206267"/>
                  <a:gd name="connsiteY0" fmla="*/ 757548 h 2185398"/>
                  <a:gd name="connsiteX1" fmla="*/ 719930 w 1206267"/>
                  <a:gd name="connsiteY1" fmla="*/ 362792 h 2185398"/>
                  <a:gd name="connsiteX2" fmla="*/ 914277 w 1206267"/>
                  <a:gd name="connsiteY2" fmla="*/ 628584 h 2185398"/>
                  <a:gd name="connsiteX3" fmla="*/ 1206267 w 1206267"/>
                  <a:gd name="connsiteY3" fmla="*/ 2002701 h 2185398"/>
                  <a:gd name="connsiteX4" fmla="*/ 1069611 w 1206267"/>
                  <a:gd name="connsiteY4" fmla="*/ 2185399 h 2185398"/>
                  <a:gd name="connsiteX5" fmla="*/ 793583 w 1206267"/>
                  <a:gd name="connsiteY5" fmla="*/ 705541 h 2185398"/>
                  <a:gd name="connsiteX6" fmla="*/ 315564 w 1206267"/>
                  <a:gd name="connsiteY6" fmla="*/ 1102542 h 2185398"/>
                  <a:gd name="connsiteX7" fmla="*/ 39713 w 1206267"/>
                  <a:gd name="connsiteY7" fmla="*/ 696059 h 2185398"/>
                  <a:gd name="connsiteX8" fmla="*/ 7283 w 1206267"/>
                  <a:gd name="connsiteY8" fmla="*/ 274930 h 2185398"/>
                  <a:gd name="connsiteX9" fmla="*/ 157131 w 1206267"/>
                  <a:gd name="connsiteY9" fmla="*/ 1 h 2185398"/>
                  <a:gd name="connsiteX10" fmla="*/ 353183 w 1206267"/>
                  <a:gd name="connsiteY10" fmla="*/ 757548 h 2185398"/>
                  <a:gd name="connsiteX0" fmla="*/ 323336 w 1176420"/>
                  <a:gd name="connsiteY0" fmla="*/ 757548 h 2185398"/>
                  <a:gd name="connsiteX1" fmla="*/ 690083 w 1176420"/>
                  <a:gd name="connsiteY1" fmla="*/ 362792 h 2185398"/>
                  <a:gd name="connsiteX2" fmla="*/ 884430 w 1176420"/>
                  <a:gd name="connsiteY2" fmla="*/ 628584 h 2185398"/>
                  <a:gd name="connsiteX3" fmla="*/ 1176420 w 1176420"/>
                  <a:gd name="connsiteY3" fmla="*/ 2002701 h 2185398"/>
                  <a:gd name="connsiteX4" fmla="*/ 1039764 w 1176420"/>
                  <a:gd name="connsiteY4" fmla="*/ 2185399 h 2185398"/>
                  <a:gd name="connsiteX5" fmla="*/ 763736 w 1176420"/>
                  <a:gd name="connsiteY5" fmla="*/ 705541 h 2185398"/>
                  <a:gd name="connsiteX6" fmla="*/ 285717 w 1176420"/>
                  <a:gd name="connsiteY6" fmla="*/ 1102542 h 2185398"/>
                  <a:gd name="connsiteX7" fmla="*/ 9866 w 1176420"/>
                  <a:gd name="connsiteY7" fmla="*/ 696059 h 2185398"/>
                  <a:gd name="connsiteX8" fmla="*/ 64690 w 1176420"/>
                  <a:gd name="connsiteY8" fmla="*/ 262180 h 2185398"/>
                  <a:gd name="connsiteX9" fmla="*/ 127284 w 1176420"/>
                  <a:gd name="connsiteY9" fmla="*/ 1 h 2185398"/>
                  <a:gd name="connsiteX10" fmla="*/ 323336 w 1176420"/>
                  <a:gd name="connsiteY10" fmla="*/ 757548 h 2185398"/>
                  <a:gd name="connsiteX0" fmla="*/ 322612 w 1175696"/>
                  <a:gd name="connsiteY0" fmla="*/ 757548 h 2185398"/>
                  <a:gd name="connsiteX1" fmla="*/ 689359 w 1175696"/>
                  <a:gd name="connsiteY1" fmla="*/ 362792 h 2185398"/>
                  <a:gd name="connsiteX2" fmla="*/ 883706 w 1175696"/>
                  <a:gd name="connsiteY2" fmla="*/ 628584 h 2185398"/>
                  <a:gd name="connsiteX3" fmla="*/ 1175696 w 1175696"/>
                  <a:gd name="connsiteY3" fmla="*/ 2002701 h 2185398"/>
                  <a:gd name="connsiteX4" fmla="*/ 1039040 w 1175696"/>
                  <a:gd name="connsiteY4" fmla="*/ 2185399 h 2185398"/>
                  <a:gd name="connsiteX5" fmla="*/ 763012 w 1175696"/>
                  <a:gd name="connsiteY5" fmla="*/ 705541 h 2185398"/>
                  <a:gd name="connsiteX6" fmla="*/ 284993 w 1175696"/>
                  <a:gd name="connsiteY6" fmla="*/ 1102542 h 2185398"/>
                  <a:gd name="connsiteX7" fmla="*/ 9142 w 1175696"/>
                  <a:gd name="connsiteY7" fmla="*/ 696059 h 2185398"/>
                  <a:gd name="connsiteX8" fmla="*/ 72028 w 1175696"/>
                  <a:gd name="connsiteY8" fmla="*/ 99118 h 2185398"/>
                  <a:gd name="connsiteX9" fmla="*/ 126560 w 1175696"/>
                  <a:gd name="connsiteY9" fmla="*/ 1 h 2185398"/>
                  <a:gd name="connsiteX10" fmla="*/ 322612 w 1175696"/>
                  <a:gd name="connsiteY10" fmla="*/ 757548 h 2185398"/>
                  <a:gd name="connsiteX0" fmla="*/ 251945 w 1105029"/>
                  <a:gd name="connsiteY0" fmla="*/ 757548 h 2185398"/>
                  <a:gd name="connsiteX1" fmla="*/ 618692 w 1105029"/>
                  <a:gd name="connsiteY1" fmla="*/ 362792 h 2185398"/>
                  <a:gd name="connsiteX2" fmla="*/ 813039 w 1105029"/>
                  <a:gd name="connsiteY2" fmla="*/ 628584 h 2185398"/>
                  <a:gd name="connsiteX3" fmla="*/ 1105029 w 1105029"/>
                  <a:gd name="connsiteY3" fmla="*/ 2002701 h 2185398"/>
                  <a:gd name="connsiteX4" fmla="*/ 968373 w 1105029"/>
                  <a:gd name="connsiteY4" fmla="*/ 2185399 h 2185398"/>
                  <a:gd name="connsiteX5" fmla="*/ 692345 w 1105029"/>
                  <a:gd name="connsiteY5" fmla="*/ 705541 h 2185398"/>
                  <a:gd name="connsiteX6" fmla="*/ 214326 w 1105029"/>
                  <a:gd name="connsiteY6" fmla="*/ 1102542 h 2185398"/>
                  <a:gd name="connsiteX7" fmla="*/ 164933 w 1105029"/>
                  <a:gd name="connsiteY7" fmla="*/ 897364 h 2185398"/>
                  <a:gd name="connsiteX8" fmla="*/ 1361 w 1105029"/>
                  <a:gd name="connsiteY8" fmla="*/ 99118 h 2185398"/>
                  <a:gd name="connsiteX9" fmla="*/ 55893 w 1105029"/>
                  <a:gd name="connsiteY9" fmla="*/ 1 h 2185398"/>
                  <a:gd name="connsiteX10" fmla="*/ 251945 w 1105029"/>
                  <a:gd name="connsiteY10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185398"/>
                  <a:gd name="connsiteX1" fmla="*/ 617331 w 1103668"/>
                  <a:gd name="connsiteY1" fmla="*/ 362792 h 2185398"/>
                  <a:gd name="connsiteX2" fmla="*/ 811678 w 1103668"/>
                  <a:gd name="connsiteY2" fmla="*/ 628584 h 2185398"/>
                  <a:gd name="connsiteX3" fmla="*/ 1103668 w 1103668"/>
                  <a:gd name="connsiteY3" fmla="*/ 2002701 h 2185398"/>
                  <a:gd name="connsiteX4" fmla="*/ 967012 w 1103668"/>
                  <a:gd name="connsiteY4" fmla="*/ 2185399 h 2185398"/>
                  <a:gd name="connsiteX5" fmla="*/ 690984 w 1103668"/>
                  <a:gd name="connsiteY5" fmla="*/ 705541 h 2185398"/>
                  <a:gd name="connsiteX6" fmla="*/ 212965 w 1103668"/>
                  <a:gd name="connsiteY6" fmla="*/ 1102542 h 2185398"/>
                  <a:gd name="connsiteX7" fmla="*/ 0 w 1103668"/>
                  <a:gd name="connsiteY7" fmla="*/ 99118 h 2185398"/>
                  <a:gd name="connsiteX8" fmla="*/ 54532 w 1103668"/>
                  <a:gd name="connsiteY8" fmla="*/ 1 h 2185398"/>
                  <a:gd name="connsiteX9" fmla="*/ 250584 w 1103668"/>
                  <a:gd name="connsiteY9" fmla="*/ 757548 h 2185398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690984 w 1103668"/>
                  <a:gd name="connsiteY5" fmla="*/ 705541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50584 w 1103668"/>
                  <a:gd name="connsiteY0" fmla="*/ 757548 h 2267752"/>
                  <a:gd name="connsiteX1" fmla="*/ 617331 w 1103668"/>
                  <a:gd name="connsiteY1" fmla="*/ 362792 h 2267752"/>
                  <a:gd name="connsiteX2" fmla="*/ 811678 w 1103668"/>
                  <a:gd name="connsiteY2" fmla="*/ 628584 h 2267752"/>
                  <a:gd name="connsiteX3" fmla="*/ 1103668 w 1103668"/>
                  <a:gd name="connsiteY3" fmla="*/ 2002701 h 2267752"/>
                  <a:gd name="connsiteX4" fmla="*/ 880530 w 1103668"/>
                  <a:gd name="connsiteY4" fmla="*/ 2267751 h 2267752"/>
                  <a:gd name="connsiteX5" fmla="*/ 583619 w 1103668"/>
                  <a:gd name="connsiteY5" fmla="*/ 774598 h 2267752"/>
                  <a:gd name="connsiteX6" fmla="*/ 212965 w 1103668"/>
                  <a:gd name="connsiteY6" fmla="*/ 1102542 h 2267752"/>
                  <a:gd name="connsiteX7" fmla="*/ 0 w 1103668"/>
                  <a:gd name="connsiteY7" fmla="*/ 99118 h 2267752"/>
                  <a:gd name="connsiteX8" fmla="*/ 54532 w 1103668"/>
                  <a:gd name="connsiteY8" fmla="*/ 1 h 2267752"/>
                  <a:gd name="connsiteX9" fmla="*/ 250584 w 1103668"/>
                  <a:gd name="connsiteY9" fmla="*/ 757548 h 2267752"/>
                  <a:gd name="connsiteX0" fmla="*/ 280663 w 1133747"/>
                  <a:gd name="connsiteY0" fmla="*/ 757548 h 2267752"/>
                  <a:gd name="connsiteX1" fmla="*/ 647410 w 1133747"/>
                  <a:gd name="connsiteY1" fmla="*/ 362792 h 2267752"/>
                  <a:gd name="connsiteX2" fmla="*/ 841757 w 1133747"/>
                  <a:gd name="connsiteY2" fmla="*/ 628584 h 2267752"/>
                  <a:gd name="connsiteX3" fmla="*/ 1133747 w 1133747"/>
                  <a:gd name="connsiteY3" fmla="*/ 2002701 h 2267752"/>
                  <a:gd name="connsiteX4" fmla="*/ 910609 w 1133747"/>
                  <a:gd name="connsiteY4" fmla="*/ 2267751 h 2267752"/>
                  <a:gd name="connsiteX5" fmla="*/ 613698 w 1133747"/>
                  <a:gd name="connsiteY5" fmla="*/ 774598 h 2267752"/>
                  <a:gd name="connsiteX6" fmla="*/ 54688 w 1133747"/>
                  <a:gd name="connsiteY6" fmla="*/ 1151744 h 2267752"/>
                  <a:gd name="connsiteX7" fmla="*/ 30079 w 1133747"/>
                  <a:gd name="connsiteY7" fmla="*/ 99118 h 2267752"/>
                  <a:gd name="connsiteX8" fmla="*/ 84611 w 1133747"/>
                  <a:gd name="connsiteY8" fmla="*/ 1 h 2267752"/>
                  <a:gd name="connsiteX9" fmla="*/ 280663 w 1133747"/>
                  <a:gd name="connsiteY9" fmla="*/ 757548 h 2267752"/>
                  <a:gd name="connsiteX0" fmla="*/ 440698 w 1293782"/>
                  <a:gd name="connsiteY0" fmla="*/ 757548 h 2267752"/>
                  <a:gd name="connsiteX1" fmla="*/ 807445 w 1293782"/>
                  <a:gd name="connsiteY1" fmla="*/ 362792 h 2267752"/>
                  <a:gd name="connsiteX2" fmla="*/ 1001792 w 1293782"/>
                  <a:gd name="connsiteY2" fmla="*/ 628584 h 2267752"/>
                  <a:gd name="connsiteX3" fmla="*/ 1293782 w 1293782"/>
                  <a:gd name="connsiteY3" fmla="*/ 2002701 h 2267752"/>
                  <a:gd name="connsiteX4" fmla="*/ 1070644 w 1293782"/>
                  <a:gd name="connsiteY4" fmla="*/ 2267751 h 2267752"/>
                  <a:gd name="connsiteX5" fmla="*/ 773733 w 1293782"/>
                  <a:gd name="connsiteY5" fmla="*/ 774598 h 2267752"/>
                  <a:gd name="connsiteX6" fmla="*/ 214723 w 1293782"/>
                  <a:gd name="connsiteY6" fmla="*/ 1151744 h 2267752"/>
                  <a:gd name="connsiteX7" fmla="*/ 0 w 1293782"/>
                  <a:gd name="connsiteY7" fmla="*/ 154247 h 2267752"/>
                  <a:gd name="connsiteX8" fmla="*/ 244646 w 1293782"/>
                  <a:gd name="connsiteY8" fmla="*/ 1 h 2267752"/>
                  <a:gd name="connsiteX9" fmla="*/ 440698 w 1293782"/>
                  <a:gd name="connsiteY9" fmla="*/ 757548 h 2267752"/>
                  <a:gd name="connsiteX0" fmla="*/ 440698 w 1293782"/>
                  <a:gd name="connsiteY0" fmla="*/ 690735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440698 w 1293782"/>
                  <a:gd name="connsiteY9" fmla="*/ 690735 h 2200939"/>
                  <a:gd name="connsiteX0" fmla="*/ 308552 w 1293782"/>
                  <a:gd name="connsiteY0" fmla="*/ 738730 h 2200939"/>
                  <a:gd name="connsiteX1" fmla="*/ 807445 w 1293782"/>
                  <a:gd name="connsiteY1" fmla="*/ 295979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01792 w 1293782"/>
                  <a:gd name="connsiteY2" fmla="*/ 561771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819313 w 1293782"/>
                  <a:gd name="connsiteY1" fmla="*/ 423337 h 2200939"/>
                  <a:gd name="connsiteX2" fmla="*/ 1017781 w 1293782"/>
                  <a:gd name="connsiteY2" fmla="*/ 612472 h 2200939"/>
                  <a:gd name="connsiteX3" fmla="*/ 1293782 w 1293782"/>
                  <a:gd name="connsiteY3" fmla="*/ 1935888 h 2200939"/>
                  <a:gd name="connsiteX4" fmla="*/ 1070644 w 1293782"/>
                  <a:gd name="connsiteY4" fmla="*/ 2200938 h 2200939"/>
                  <a:gd name="connsiteX5" fmla="*/ 773733 w 1293782"/>
                  <a:gd name="connsiteY5" fmla="*/ 707785 h 2200939"/>
                  <a:gd name="connsiteX6" fmla="*/ 214723 w 1293782"/>
                  <a:gd name="connsiteY6" fmla="*/ 1084931 h 2200939"/>
                  <a:gd name="connsiteX7" fmla="*/ 0 w 1293782"/>
                  <a:gd name="connsiteY7" fmla="*/ 87434 h 2200939"/>
                  <a:gd name="connsiteX8" fmla="*/ 150359 w 1293782"/>
                  <a:gd name="connsiteY8" fmla="*/ 1 h 2200939"/>
                  <a:gd name="connsiteX9" fmla="*/ 308552 w 1293782"/>
                  <a:gd name="connsiteY9" fmla="*/ 738730 h 2200939"/>
                  <a:gd name="connsiteX0" fmla="*/ 308552 w 1293782"/>
                  <a:gd name="connsiteY0" fmla="*/ 738730 h 2200939"/>
                  <a:gd name="connsiteX1" fmla="*/ 1017781 w 1293782"/>
                  <a:gd name="connsiteY1" fmla="*/ 61247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738730 h 2200939"/>
                  <a:gd name="connsiteX1" fmla="*/ 988934 w 1293782"/>
                  <a:gd name="connsiteY1" fmla="*/ 479592 h 2200939"/>
                  <a:gd name="connsiteX2" fmla="*/ 1293782 w 1293782"/>
                  <a:gd name="connsiteY2" fmla="*/ 1935888 h 2200939"/>
                  <a:gd name="connsiteX3" fmla="*/ 1070644 w 1293782"/>
                  <a:gd name="connsiteY3" fmla="*/ 2200938 h 2200939"/>
                  <a:gd name="connsiteX4" fmla="*/ 773733 w 1293782"/>
                  <a:gd name="connsiteY4" fmla="*/ 707785 h 2200939"/>
                  <a:gd name="connsiteX5" fmla="*/ 214723 w 1293782"/>
                  <a:gd name="connsiteY5" fmla="*/ 1084931 h 2200939"/>
                  <a:gd name="connsiteX6" fmla="*/ 0 w 1293782"/>
                  <a:gd name="connsiteY6" fmla="*/ 87434 h 2200939"/>
                  <a:gd name="connsiteX7" fmla="*/ 150359 w 1293782"/>
                  <a:gd name="connsiteY7" fmla="*/ 1 h 2200939"/>
                  <a:gd name="connsiteX8" fmla="*/ 308552 w 1293782"/>
                  <a:gd name="connsiteY8" fmla="*/ 738730 h 2200939"/>
                  <a:gd name="connsiteX0" fmla="*/ 308552 w 1293782"/>
                  <a:gd name="connsiteY0" fmla="*/ 852387 h 2314596"/>
                  <a:gd name="connsiteX1" fmla="*/ 988934 w 1293782"/>
                  <a:gd name="connsiteY1" fmla="*/ 593249 h 2314596"/>
                  <a:gd name="connsiteX2" fmla="*/ 1293782 w 1293782"/>
                  <a:gd name="connsiteY2" fmla="*/ 2049545 h 2314596"/>
                  <a:gd name="connsiteX3" fmla="*/ 1070644 w 1293782"/>
                  <a:gd name="connsiteY3" fmla="*/ 2314595 h 2314596"/>
                  <a:gd name="connsiteX4" fmla="*/ 773733 w 1293782"/>
                  <a:gd name="connsiteY4" fmla="*/ 821442 h 2314596"/>
                  <a:gd name="connsiteX5" fmla="*/ 214723 w 1293782"/>
                  <a:gd name="connsiteY5" fmla="*/ 1198588 h 2314596"/>
                  <a:gd name="connsiteX6" fmla="*/ 0 w 1293782"/>
                  <a:gd name="connsiteY6" fmla="*/ 201091 h 2314596"/>
                  <a:gd name="connsiteX7" fmla="*/ 140637 w 1293782"/>
                  <a:gd name="connsiteY7" fmla="*/ -1 h 2314596"/>
                  <a:gd name="connsiteX8" fmla="*/ 308552 w 1293782"/>
                  <a:gd name="connsiteY8" fmla="*/ 852387 h 2314596"/>
                  <a:gd name="connsiteX0" fmla="*/ 318497 w 1303727"/>
                  <a:gd name="connsiteY0" fmla="*/ 852387 h 2314596"/>
                  <a:gd name="connsiteX1" fmla="*/ 998879 w 1303727"/>
                  <a:gd name="connsiteY1" fmla="*/ 593249 h 2314596"/>
                  <a:gd name="connsiteX2" fmla="*/ 1303727 w 1303727"/>
                  <a:gd name="connsiteY2" fmla="*/ 2049545 h 2314596"/>
                  <a:gd name="connsiteX3" fmla="*/ 1080589 w 1303727"/>
                  <a:gd name="connsiteY3" fmla="*/ 2314595 h 2314596"/>
                  <a:gd name="connsiteX4" fmla="*/ 783678 w 1303727"/>
                  <a:gd name="connsiteY4" fmla="*/ 821442 h 2314596"/>
                  <a:gd name="connsiteX5" fmla="*/ 224668 w 1303727"/>
                  <a:gd name="connsiteY5" fmla="*/ 1198588 h 2314596"/>
                  <a:gd name="connsiteX6" fmla="*/ 0 w 1303727"/>
                  <a:gd name="connsiteY6" fmla="*/ 171855 h 2314596"/>
                  <a:gd name="connsiteX7" fmla="*/ 150582 w 1303727"/>
                  <a:gd name="connsiteY7" fmla="*/ -1 h 2314596"/>
                  <a:gd name="connsiteX8" fmla="*/ 318497 w 1303727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8879 w 1309770"/>
                  <a:gd name="connsiteY1" fmla="*/ 593249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74481 w 1309770"/>
                  <a:gd name="connsiteY1" fmla="*/ 591811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224668 w 1309770"/>
                  <a:gd name="connsiteY5" fmla="*/ 1198588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783678 w 1309770"/>
                  <a:gd name="connsiteY4" fmla="*/ 821442 h 2314596"/>
                  <a:gd name="connsiteX5" fmla="*/ 145436 w 1309770"/>
                  <a:gd name="connsiteY5" fmla="*/ 1172805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642467 w 1309770"/>
                  <a:gd name="connsiteY4" fmla="*/ 1171974 h 2314596"/>
                  <a:gd name="connsiteX5" fmla="*/ 145436 w 1309770"/>
                  <a:gd name="connsiteY5" fmla="*/ 1172805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318497 w 1309770"/>
                  <a:gd name="connsiteY0" fmla="*/ 852387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642467 w 1309770"/>
                  <a:gd name="connsiteY4" fmla="*/ 1171974 h 2314596"/>
                  <a:gd name="connsiteX5" fmla="*/ 167851 w 1309770"/>
                  <a:gd name="connsiteY5" fmla="*/ 1264595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318497 w 1309770"/>
                  <a:gd name="connsiteY8" fmla="*/ 852387 h 2314596"/>
                  <a:gd name="connsiteX0" fmla="*/ 407017 w 1309770"/>
                  <a:gd name="connsiteY0" fmla="*/ 491211 h 2314596"/>
                  <a:gd name="connsiteX1" fmla="*/ 994977 w 1309770"/>
                  <a:gd name="connsiteY1" fmla="*/ 585480 h 2314596"/>
                  <a:gd name="connsiteX2" fmla="*/ 1309769 w 1309770"/>
                  <a:gd name="connsiteY2" fmla="*/ 2071010 h 2314596"/>
                  <a:gd name="connsiteX3" fmla="*/ 1080589 w 1309770"/>
                  <a:gd name="connsiteY3" fmla="*/ 2314595 h 2314596"/>
                  <a:gd name="connsiteX4" fmla="*/ 642467 w 1309770"/>
                  <a:gd name="connsiteY4" fmla="*/ 1171974 h 2314596"/>
                  <a:gd name="connsiteX5" fmla="*/ 167851 w 1309770"/>
                  <a:gd name="connsiteY5" fmla="*/ 1264595 h 2314596"/>
                  <a:gd name="connsiteX6" fmla="*/ 0 w 1309770"/>
                  <a:gd name="connsiteY6" fmla="*/ 171855 h 2314596"/>
                  <a:gd name="connsiteX7" fmla="*/ 150582 w 1309770"/>
                  <a:gd name="connsiteY7" fmla="*/ -1 h 2314596"/>
                  <a:gd name="connsiteX8" fmla="*/ 407017 w 1309770"/>
                  <a:gd name="connsiteY8" fmla="*/ 491211 h 2314596"/>
                  <a:gd name="connsiteX0" fmla="*/ 407017 w 1309770"/>
                  <a:gd name="connsiteY0" fmla="*/ 517567 h 2340952"/>
                  <a:gd name="connsiteX1" fmla="*/ 994977 w 1309770"/>
                  <a:gd name="connsiteY1" fmla="*/ 611836 h 2340952"/>
                  <a:gd name="connsiteX2" fmla="*/ 1309769 w 1309770"/>
                  <a:gd name="connsiteY2" fmla="*/ 2097366 h 2340952"/>
                  <a:gd name="connsiteX3" fmla="*/ 1080589 w 1309770"/>
                  <a:gd name="connsiteY3" fmla="*/ 2340951 h 2340952"/>
                  <a:gd name="connsiteX4" fmla="*/ 642467 w 1309770"/>
                  <a:gd name="connsiteY4" fmla="*/ 1198330 h 2340952"/>
                  <a:gd name="connsiteX5" fmla="*/ 167851 w 1309770"/>
                  <a:gd name="connsiteY5" fmla="*/ 1290951 h 2340952"/>
                  <a:gd name="connsiteX6" fmla="*/ 0 w 1309770"/>
                  <a:gd name="connsiteY6" fmla="*/ 198211 h 2340952"/>
                  <a:gd name="connsiteX7" fmla="*/ 189428 w 1309770"/>
                  <a:gd name="connsiteY7" fmla="*/ 1 h 2340952"/>
                  <a:gd name="connsiteX8" fmla="*/ 407017 w 1309770"/>
                  <a:gd name="connsiteY8" fmla="*/ 517567 h 2340952"/>
                  <a:gd name="connsiteX0" fmla="*/ 407017 w 1309770"/>
                  <a:gd name="connsiteY0" fmla="*/ 517567 h 2340952"/>
                  <a:gd name="connsiteX1" fmla="*/ 1139433 w 1309770"/>
                  <a:gd name="connsiteY1" fmla="*/ 522346 h 2340952"/>
                  <a:gd name="connsiteX2" fmla="*/ 1309769 w 1309770"/>
                  <a:gd name="connsiteY2" fmla="*/ 2097366 h 2340952"/>
                  <a:gd name="connsiteX3" fmla="*/ 1080589 w 1309770"/>
                  <a:gd name="connsiteY3" fmla="*/ 2340951 h 2340952"/>
                  <a:gd name="connsiteX4" fmla="*/ 642467 w 1309770"/>
                  <a:gd name="connsiteY4" fmla="*/ 1198330 h 2340952"/>
                  <a:gd name="connsiteX5" fmla="*/ 167851 w 1309770"/>
                  <a:gd name="connsiteY5" fmla="*/ 1290951 h 2340952"/>
                  <a:gd name="connsiteX6" fmla="*/ 0 w 1309770"/>
                  <a:gd name="connsiteY6" fmla="*/ 198211 h 2340952"/>
                  <a:gd name="connsiteX7" fmla="*/ 189428 w 1309770"/>
                  <a:gd name="connsiteY7" fmla="*/ 1 h 2340952"/>
                  <a:gd name="connsiteX8" fmla="*/ 407017 w 1309770"/>
                  <a:gd name="connsiteY8" fmla="*/ 517567 h 2340952"/>
                  <a:gd name="connsiteX0" fmla="*/ 407017 w 1348233"/>
                  <a:gd name="connsiteY0" fmla="*/ 517567 h 2340952"/>
                  <a:gd name="connsiteX1" fmla="*/ 1139433 w 1348233"/>
                  <a:gd name="connsiteY1" fmla="*/ 522346 h 2340952"/>
                  <a:gd name="connsiteX2" fmla="*/ 1348234 w 1348233"/>
                  <a:gd name="connsiteY2" fmla="*/ 2051386 h 2340952"/>
                  <a:gd name="connsiteX3" fmla="*/ 1080589 w 1348233"/>
                  <a:gd name="connsiteY3" fmla="*/ 2340951 h 2340952"/>
                  <a:gd name="connsiteX4" fmla="*/ 642467 w 1348233"/>
                  <a:gd name="connsiteY4" fmla="*/ 1198330 h 2340952"/>
                  <a:gd name="connsiteX5" fmla="*/ 167851 w 1348233"/>
                  <a:gd name="connsiteY5" fmla="*/ 1290951 h 2340952"/>
                  <a:gd name="connsiteX6" fmla="*/ 0 w 1348233"/>
                  <a:gd name="connsiteY6" fmla="*/ 198211 h 2340952"/>
                  <a:gd name="connsiteX7" fmla="*/ 189428 w 1348233"/>
                  <a:gd name="connsiteY7" fmla="*/ 1 h 2340952"/>
                  <a:gd name="connsiteX8" fmla="*/ 407017 w 1348233"/>
                  <a:gd name="connsiteY8" fmla="*/ 517567 h 2340952"/>
                  <a:gd name="connsiteX0" fmla="*/ 407017 w 1348233"/>
                  <a:gd name="connsiteY0" fmla="*/ 517567 h 2365871"/>
                  <a:gd name="connsiteX1" fmla="*/ 1139433 w 1348233"/>
                  <a:gd name="connsiteY1" fmla="*/ 522346 h 2365871"/>
                  <a:gd name="connsiteX2" fmla="*/ 1348234 w 1348233"/>
                  <a:gd name="connsiteY2" fmla="*/ 2051386 h 2365871"/>
                  <a:gd name="connsiteX3" fmla="*/ 1017346 w 1348233"/>
                  <a:gd name="connsiteY3" fmla="*/ 2365871 h 2365871"/>
                  <a:gd name="connsiteX4" fmla="*/ 642467 w 1348233"/>
                  <a:gd name="connsiteY4" fmla="*/ 1198330 h 2365871"/>
                  <a:gd name="connsiteX5" fmla="*/ 167851 w 1348233"/>
                  <a:gd name="connsiteY5" fmla="*/ 1290951 h 2365871"/>
                  <a:gd name="connsiteX6" fmla="*/ 0 w 1348233"/>
                  <a:gd name="connsiteY6" fmla="*/ 198211 h 2365871"/>
                  <a:gd name="connsiteX7" fmla="*/ 189428 w 1348233"/>
                  <a:gd name="connsiteY7" fmla="*/ 1 h 2365871"/>
                  <a:gd name="connsiteX8" fmla="*/ 407017 w 1348233"/>
                  <a:gd name="connsiteY8" fmla="*/ 517567 h 2365871"/>
                  <a:gd name="connsiteX0" fmla="*/ 407017 w 1348233"/>
                  <a:gd name="connsiteY0" fmla="*/ 517567 h 2391421"/>
                  <a:gd name="connsiteX1" fmla="*/ 1139433 w 1348233"/>
                  <a:gd name="connsiteY1" fmla="*/ 522346 h 2391421"/>
                  <a:gd name="connsiteX2" fmla="*/ 1348234 w 1348233"/>
                  <a:gd name="connsiteY2" fmla="*/ 2051386 h 2391421"/>
                  <a:gd name="connsiteX3" fmla="*/ 1015969 w 1348233"/>
                  <a:gd name="connsiteY3" fmla="*/ 2391421 h 2391421"/>
                  <a:gd name="connsiteX4" fmla="*/ 642467 w 1348233"/>
                  <a:gd name="connsiteY4" fmla="*/ 1198330 h 2391421"/>
                  <a:gd name="connsiteX5" fmla="*/ 167851 w 1348233"/>
                  <a:gd name="connsiteY5" fmla="*/ 1290951 h 2391421"/>
                  <a:gd name="connsiteX6" fmla="*/ 0 w 1348233"/>
                  <a:gd name="connsiteY6" fmla="*/ 198211 h 2391421"/>
                  <a:gd name="connsiteX7" fmla="*/ 189428 w 1348233"/>
                  <a:gd name="connsiteY7" fmla="*/ 1 h 2391421"/>
                  <a:gd name="connsiteX8" fmla="*/ 407017 w 1348233"/>
                  <a:gd name="connsiteY8" fmla="*/ 517567 h 2391421"/>
                  <a:gd name="connsiteX0" fmla="*/ 407017 w 1348233"/>
                  <a:gd name="connsiteY0" fmla="*/ 517567 h 2391421"/>
                  <a:gd name="connsiteX1" fmla="*/ 1139433 w 1348233"/>
                  <a:gd name="connsiteY1" fmla="*/ 522346 h 2391421"/>
                  <a:gd name="connsiteX2" fmla="*/ 1348234 w 1348233"/>
                  <a:gd name="connsiteY2" fmla="*/ 2051386 h 2391421"/>
                  <a:gd name="connsiteX3" fmla="*/ 1015969 w 1348233"/>
                  <a:gd name="connsiteY3" fmla="*/ 2391421 h 2391421"/>
                  <a:gd name="connsiteX4" fmla="*/ 642467 w 1348233"/>
                  <a:gd name="connsiteY4" fmla="*/ 1198330 h 2391421"/>
                  <a:gd name="connsiteX5" fmla="*/ 167851 w 1348233"/>
                  <a:gd name="connsiteY5" fmla="*/ 1290951 h 2391421"/>
                  <a:gd name="connsiteX6" fmla="*/ 0 w 1348233"/>
                  <a:gd name="connsiteY6" fmla="*/ 198211 h 2391421"/>
                  <a:gd name="connsiteX7" fmla="*/ 189428 w 1348233"/>
                  <a:gd name="connsiteY7" fmla="*/ 1 h 2391421"/>
                  <a:gd name="connsiteX8" fmla="*/ 407017 w 1348233"/>
                  <a:gd name="connsiteY8" fmla="*/ 517567 h 2391421"/>
                  <a:gd name="connsiteX0" fmla="*/ 407017 w 1348233"/>
                  <a:gd name="connsiteY0" fmla="*/ 517567 h 2391421"/>
                  <a:gd name="connsiteX1" fmla="*/ 1139433 w 1348233"/>
                  <a:gd name="connsiteY1" fmla="*/ 522346 h 2391421"/>
                  <a:gd name="connsiteX2" fmla="*/ 1348234 w 1348233"/>
                  <a:gd name="connsiteY2" fmla="*/ 2051386 h 2391421"/>
                  <a:gd name="connsiteX3" fmla="*/ 1015969 w 1348233"/>
                  <a:gd name="connsiteY3" fmla="*/ 2391421 h 2391421"/>
                  <a:gd name="connsiteX4" fmla="*/ 642467 w 1348233"/>
                  <a:gd name="connsiteY4" fmla="*/ 1198330 h 2391421"/>
                  <a:gd name="connsiteX5" fmla="*/ 167851 w 1348233"/>
                  <a:gd name="connsiteY5" fmla="*/ 1290951 h 2391421"/>
                  <a:gd name="connsiteX6" fmla="*/ 0 w 1348233"/>
                  <a:gd name="connsiteY6" fmla="*/ 198211 h 2391421"/>
                  <a:gd name="connsiteX7" fmla="*/ 189428 w 1348233"/>
                  <a:gd name="connsiteY7" fmla="*/ 1 h 2391421"/>
                  <a:gd name="connsiteX8" fmla="*/ 407017 w 1348233"/>
                  <a:gd name="connsiteY8" fmla="*/ 517567 h 2391421"/>
                  <a:gd name="connsiteX0" fmla="*/ 410601 w 1351817"/>
                  <a:gd name="connsiteY0" fmla="*/ 517567 h 2391421"/>
                  <a:gd name="connsiteX1" fmla="*/ 1143017 w 1351817"/>
                  <a:gd name="connsiteY1" fmla="*/ 522346 h 2391421"/>
                  <a:gd name="connsiteX2" fmla="*/ 1351818 w 1351817"/>
                  <a:gd name="connsiteY2" fmla="*/ 2051386 h 2391421"/>
                  <a:gd name="connsiteX3" fmla="*/ 1019553 w 1351817"/>
                  <a:gd name="connsiteY3" fmla="*/ 2391421 h 2391421"/>
                  <a:gd name="connsiteX4" fmla="*/ 646051 w 1351817"/>
                  <a:gd name="connsiteY4" fmla="*/ 1198330 h 2391421"/>
                  <a:gd name="connsiteX5" fmla="*/ 68577 w 1351817"/>
                  <a:gd name="connsiteY5" fmla="*/ 1302979 h 2391421"/>
                  <a:gd name="connsiteX6" fmla="*/ 3584 w 1351817"/>
                  <a:gd name="connsiteY6" fmla="*/ 198211 h 2391421"/>
                  <a:gd name="connsiteX7" fmla="*/ 193012 w 1351817"/>
                  <a:gd name="connsiteY7" fmla="*/ 1 h 2391421"/>
                  <a:gd name="connsiteX8" fmla="*/ 410601 w 1351817"/>
                  <a:gd name="connsiteY8" fmla="*/ 517567 h 2391421"/>
                  <a:gd name="connsiteX0" fmla="*/ 410601 w 1351817"/>
                  <a:gd name="connsiteY0" fmla="*/ 517567 h 2391421"/>
                  <a:gd name="connsiteX1" fmla="*/ 1143017 w 1351817"/>
                  <a:gd name="connsiteY1" fmla="*/ 522346 h 2391421"/>
                  <a:gd name="connsiteX2" fmla="*/ 1351818 w 1351817"/>
                  <a:gd name="connsiteY2" fmla="*/ 2051386 h 2391421"/>
                  <a:gd name="connsiteX3" fmla="*/ 1019553 w 1351817"/>
                  <a:gd name="connsiteY3" fmla="*/ 2391421 h 2391421"/>
                  <a:gd name="connsiteX4" fmla="*/ 690884 w 1351817"/>
                  <a:gd name="connsiteY4" fmla="*/ 1381917 h 2391421"/>
                  <a:gd name="connsiteX5" fmla="*/ 68577 w 1351817"/>
                  <a:gd name="connsiteY5" fmla="*/ 1302979 h 2391421"/>
                  <a:gd name="connsiteX6" fmla="*/ 3584 w 1351817"/>
                  <a:gd name="connsiteY6" fmla="*/ 198211 h 2391421"/>
                  <a:gd name="connsiteX7" fmla="*/ 193012 w 1351817"/>
                  <a:gd name="connsiteY7" fmla="*/ 1 h 2391421"/>
                  <a:gd name="connsiteX8" fmla="*/ 410601 w 1351817"/>
                  <a:gd name="connsiteY8" fmla="*/ 517567 h 2391421"/>
                  <a:gd name="connsiteX0" fmla="*/ 539065 w 1351817"/>
                  <a:gd name="connsiteY0" fmla="*/ 377379 h 2391421"/>
                  <a:gd name="connsiteX1" fmla="*/ 1143017 w 1351817"/>
                  <a:gd name="connsiteY1" fmla="*/ 522346 h 2391421"/>
                  <a:gd name="connsiteX2" fmla="*/ 1351818 w 1351817"/>
                  <a:gd name="connsiteY2" fmla="*/ 2051386 h 2391421"/>
                  <a:gd name="connsiteX3" fmla="*/ 1019553 w 1351817"/>
                  <a:gd name="connsiteY3" fmla="*/ 2391421 h 2391421"/>
                  <a:gd name="connsiteX4" fmla="*/ 690884 w 1351817"/>
                  <a:gd name="connsiteY4" fmla="*/ 1381917 h 2391421"/>
                  <a:gd name="connsiteX5" fmla="*/ 68577 w 1351817"/>
                  <a:gd name="connsiteY5" fmla="*/ 1302979 h 2391421"/>
                  <a:gd name="connsiteX6" fmla="*/ 3584 w 1351817"/>
                  <a:gd name="connsiteY6" fmla="*/ 198211 h 2391421"/>
                  <a:gd name="connsiteX7" fmla="*/ 193012 w 1351817"/>
                  <a:gd name="connsiteY7" fmla="*/ 1 h 2391421"/>
                  <a:gd name="connsiteX8" fmla="*/ 539065 w 1351817"/>
                  <a:gd name="connsiteY8" fmla="*/ 377379 h 2391421"/>
                  <a:gd name="connsiteX0" fmla="*/ 539065 w 1351817"/>
                  <a:gd name="connsiteY0" fmla="*/ 377379 h 2391421"/>
                  <a:gd name="connsiteX1" fmla="*/ 1150818 w 1351817"/>
                  <a:gd name="connsiteY1" fmla="*/ 537887 h 2391421"/>
                  <a:gd name="connsiteX2" fmla="*/ 1351818 w 1351817"/>
                  <a:gd name="connsiteY2" fmla="*/ 2051386 h 2391421"/>
                  <a:gd name="connsiteX3" fmla="*/ 1019553 w 1351817"/>
                  <a:gd name="connsiteY3" fmla="*/ 2391421 h 2391421"/>
                  <a:gd name="connsiteX4" fmla="*/ 690884 w 1351817"/>
                  <a:gd name="connsiteY4" fmla="*/ 1381917 h 2391421"/>
                  <a:gd name="connsiteX5" fmla="*/ 68577 w 1351817"/>
                  <a:gd name="connsiteY5" fmla="*/ 1302979 h 2391421"/>
                  <a:gd name="connsiteX6" fmla="*/ 3584 w 1351817"/>
                  <a:gd name="connsiteY6" fmla="*/ 198211 h 2391421"/>
                  <a:gd name="connsiteX7" fmla="*/ 193012 w 1351817"/>
                  <a:gd name="connsiteY7" fmla="*/ 1 h 2391421"/>
                  <a:gd name="connsiteX8" fmla="*/ 539065 w 1351817"/>
                  <a:gd name="connsiteY8" fmla="*/ 377379 h 239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1817" h="2391421" extrusionOk="0">
                    <a:moveTo>
                      <a:pt x="539065" y="377379"/>
                    </a:moveTo>
                    <a:cubicBezTo>
                      <a:pt x="737402" y="385374"/>
                      <a:pt x="703426" y="330708"/>
                      <a:pt x="1150818" y="537887"/>
                    </a:cubicBezTo>
                    <a:cubicBezTo>
                      <a:pt x="1229896" y="789979"/>
                      <a:pt x="1276116" y="1768421"/>
                      <a:pt x="1351818" y="2051386"/>
                    </a:cubicBezTo>
                    <a:cubicBezTo>
                      <a:pt x="1209629" y="2242671"/>
                      <a:pt x="1170817" y="2236731"/>
                      <a:pt x="1019553" y="2391421"/>
                    </a:cubicBezTo>
                    <a:cubicBezTo>
                      <a:pt x="962685" y="2160910"/>
                      <a:pt x="911043" y="1511399"/>
                      <a:pt x="690884" y="1381917"/>
                    </a:cubicBezTo>
                    <a:cubicBezTo>
                      <a:pt x="402641" y="1415196"/>
                      <a:pt x="183741" y="1404049"/>
                      <a:pt x="68577" y="1302979"/>
                    </a:cubicBezTo>
                    <a:cubicBezTo>
                      <a:pt x="-53250" y="807447"/>
                      <a:pt x="29989" y="381968"/>
                      <a:pt x="3584" y="198211"/>
                    </a:cubicBezTo>
                    <a:cubicBezTo>
                      <a:pt x="94650" y="108289"/>
                      <a:pt x="73445" y="140669"/>
                      <a:pt x="193012" y="1"/>
                    </a:cubicBezTo>
                    <a:cubicBezTo>
                      <a:pt x="309615" y="302423"/>
                      <a:pt x="441280" y="239608"/>
                      <a:pt x="539065" y="377379"/>
                    </a:cubicBezTo>
                    <a:close/>
                  </a:path>
                </a:pathLst>
              </a:custGeom>
              <a:solidFill>
                <a:srgbClr val="FFFF00">
                  <a:alpha val="29411"/>
                </a:srgbClr>
              </a:solidFill>
              <a:ln>
                <a:solidFill>
                  <a:srgbClr val="FFFF00"/>
                </a:solidFill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84;p1">
                <a:extLst>
                  <a:ext uri="{FF2B5EF4-FFF2-40B4-BE49-F238E27FC236}">
                    <a16:creationId xmlns:a16="http://schemas.microsoft.com/office/drawing/2014/main" id="{A247FDAA-D6CA-78A8-618F-0486419A43BD}"/>
                  </a:ext>
                </a:extLst>
              </p:cNvPr>
              <p:cNvSpPr txBox="1"/>
              <p:nvPr/>
            </p:nvSpPr>
            <p:spPr>
              <a:xfrm rot="1316649">
                <a:off x="1096095" y="2775775"/>
                <a:ext cx="637822" cy="333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200"/>
                </a:pPr>
                <a:r>
                  <a:rPr lang="en-GB" sz="9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Catchment layer</a:t>
                </a:r>
                <a:endParaRPr lang="en-GB" sz="90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54" name="Google Shape;184;p1">
                <a:extLst>
                  <a:ext uri="{FF2B5EF4-FFF2-40B4-BE49-F238E27FC236}">
                    <a16:creationId xmlns:a16="http://schemas.microsoft.com/office/drawing/2014/main" id="{588A1B80-6162-63BA-2E43-232377ACE351}"/>
                  </a:ext>
                </a:extLst>
              </p:cNvPr>
              <p:cNvSpPr txBox="1"/>
              <p:nvPr/>
            </p:nvSpPr>
            <p:spPr>
              <a:xfrm>
                <a:off x="2131922" y="2889413"/>
                <a:ext cx="447887" cy="180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Sensors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61" name="Google Shape;184;p1">
                <a:extLst>
                  <a:ext uri="{FF2B5EF4-FFF2-40B4-BE49-F238E27FC236}">
                    <a16:creationId xmlns:a16="http://schemas.microsoft.com/office/drawing/2014/main" id="{E7A87288-7A7C-632D-ECAB-D3578AF2529C}"/>
                  </a:ext>
                </a:extLst>
              </p:cNvPr>
              <p:cNvSpPr txBox="1"/>
              <p:nvPr/>
            </p:nvSpPr>
            <p:spPr>
              <a:xfrm>
                <a:off x="1579163" y="2485373"/>
                <a:ext cx="447887" cy="333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Rain gauge</a:t>
                </a:r>
                <a:endParaRPr lang="en-GB" sz="90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1350" name="Picture 2" descr="Iot - Free technology icons">
                <a:extLst>
                  <a:ext uri="{FF2B5EF4-FFF2-40B4-BE49-F238E27FC236}">
                    <a16:creationId xmlns:a16="http://schemas.microsoft.com/office/drawing/2014/main" id="{BBBD21CF-7A24-2036-82A2-AD11BC581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1846" y="2304460"/>
                <a:ext cx="110994" cy="11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1" name="Picture 2" descr="Iot - Free technology icons">
                <a:extLst>
                  <a:ext uri="{FF2B5EF4-FFF2-40B4-BE49-F238E27FC236}">
                    <a16:creationId xmlns:a16="http://schemas.microsoft.com/office/drawing/2014/main" id="{DD831F28-CE18-234C-640B-03D977A9B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414" y="2455842"/>
                <a:ext cx="110994" cy="11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2" name="Picture 2" descr="Iot - Free technology icons">
                <a:extLst>
                  <a:ext uri="{FF2B5EF4-FFF2-40B4-BE49-F238E27FC236}">
                    <a16:creationId xmlns:a16="http://schemas.microsoft.com/office/drawing/2014/main" id="{7F1436C5-F782-CD9C-F3DB-567D8834E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129" y="2714254"/>
                <a:ext cx="110994" cy="11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3" name="Picture 2" descr="Iot - Free technology icons">
                <a:extLst>
                  <a:ext uri="{FF2B5EF4-FFF2-40B4-BE49-F238E27FC236}">
                    <a16:creationId xmlns:a16="http://schemas.microsoft.com/office/drawing/2014/main" id="{667BA6D0-5E44-EB74-5C79-231EC2053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7191" y="2898855"/>
                <a:ext cx="110994" cy="11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5" name="Google Shape;302;p3" descr="Measuring Rainfall Vector Images (64)">
                <a:extLst>
                  <a:ext uri="{FF2B5EF4-FFF2-40B4-BE49-F238E27FC236}">
                    <a16:creationId xmlns:a16="http://schemas.microsoft.com/office/drawing/2014/main" id="{47E1DE28-151C-6D6D-0909-86BED3D79D3F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99159" y="2588496"/>
                <a:ext cx="170591" cy="2168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4" name="Picture 8" descr="Weather Radar Station Stock Vector | Adobe Stock">
                <a:extLst>
                  <a:ext uri="{FF2B5EF4-FFF2-40B4-BE49-F238E27FC236}">
                    <a16:creationId xmlns:a16="http://schemas.microsoft.com/office/drawing/2014/main" id="{134FA63C-13B9-E824-A59D-E16ADDC99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964343" y="2353491"/>
                <a:ext cx="126008" cy="316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8" name="Google Shape;300;p3" descr="Satellite Vector Images – Browse 251,564 Stock Photos, Vectors, and Video |  Adobe Stock">
                <a:extLst>
                  <a:ext uri="{FF2B5EF4-FFF2-40B4-BE49-F238E27FC236}">
                    <a16:creationId xmlns:a16="http://schemas.microsoft.com/office/drawing/2014/main" id="{72CDAA9B-0665-EDB2-91FB-55B66B45643D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5">
                <a:clrChange>
                  <a:clrFrom>
                    <a:srgbClr val="ECF2F0"/>
                  </a:clrFrom>
                  <a:clrTo>
                    <a:srgbClr val="ECF2F0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2607642" y="2040191"/>
                <a:ext cx="286020" cy="2051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0" name="Google Shape;184;p1">
                <a:extLst>
                  <a:ext uri="{FF2B5EF4-FFF2-40B4-BE49-F238E27FC236}">
                    <a16:creationId xmlns:a16="http://schemas.microsoft.com/office/drawing/2014/main" id="{0E38A386-3786-809A-A6CC-D6CC6DCC6A0B}"/>
                  </a:ext>
                </a:extLst>
              </p:cNvPr>
              <p:cNvSpPr txBox="1"/>
              <p:nvPr/>
            </p:nvSpPr>
            <p:spPr>
              <a:xfrm>
                <a:off x="2946593" y="2219715"/>
                <a:ext cx="261179" cy="180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Radar</a:t>
                </a:r>
                <a:endParaRPr lang="en-GB" sz="90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1" name="Google Shape;184;p1">
                <a:extLst>
                  <a:ext uri="{FF2B5EF4-FFF2-40B4-BE49-F238E27FC236}">
                    <a16:creationId xmlns:a16="http://schemas.microsoft.com/office/drawing/2014/main" id="{C2AD2ED6-555C-648D-6052-4175857EBBF2}"/>
                  </a:ext>
                </a:extLst>
              </p:cNvPr>
              <p:cNvSpPr txBox="1"/>
              <p:nvPr/>
            </p:nvSpPr>
            <p:spPr>
              <a:xfrm>
                <a:off x="2800924" y="2044577"/>
                <a:ext cx="324406" cy="333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Satellite</a:t>
                </a:r>
                <a:endParaRPr lang="en-GB" sz="900" dirty="0"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7" name="Google Shape;184;p1">
                <a:extLst>
                  <a:ext uri="{FF2B5EF4-FFF2-40B4-BE49-F238E27FC236}">
                    <a16:creationId xmlns:a16="http://schemas.microsoft.com/office/drawing/2014/main" id="{0E46DAF1-6FB0-8968-933C-E07C8FCC0A27}"/>
                  </a:ext>
                </a:extLst>
              </p:cNvPr>
              <p:cNvSpPr txBox="1"/>
              <p:nvPr/>
            </p:nvSpPr>
            <p:spPr>
              <a:xfrm>
                <a:off x="1879957" y="2268177"/>
                <a:ext cx="737255" cy="333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High flood risk area</a:t>
                </a:r>
                <a:endParaRPr lang="en-GB" sz="900" dirty="0">
                  <a:solidFill>
                    <a:srgbClr val="FF0000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9" name="Google Shape;184;p1">
                <a:extLst>
                  <a:ext uri="{FF2B5EF4-FFF2-40B4-BE49-F238E27FC236}">
                    <a16:creationId xmlns:a16="http://schemas.microsoft.com/office/drawing/2014/main" id="{0A74BEDB-90FF-B5A0-1E4B-B6FB5FBE51A3}"/>
                  </a:ext>
                </a:extLst>
              </p:cNvPr>
              <p:cNvSpPr txBox="1"/>
              <p:nvPr/>
            </p:nvSpPr>
            <p:spPr>
              <a:xfrm>
                <a:off x="2262059" y="2576963"/>
                <a:ext cx="842135" cy="333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Medium flood risk area</a:t>
                </a:r>
                <a:endParaRPr lang="en-GB" sz="900" dirty="0">
                  <a:solidFill>
                    <a:srgbClr val="FFFF00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80" name="Google Shape;184;p1">
                <a:extLst>
                  <a:ext uri="{FF2B5EF4-FFF2-40B4-BE49-F238E27FC236}">
                    <a16:creationId xmlns:a16="http://schemas.microsoft.com/office/drawing/2014/main" id="{BC691E84-E9CD-0084-5CE7-C18A1179A723}"/>
                  </a:ext>
                </a:extLst>
              </p:cNvPr>
              <p:cNvSpPr txBox="1"/>
              <p:nvPr/>
            </p:nvSpPr>
            <p:spPr>
              <a:xfrm>
                <a:off x="1752624" y="2711917"/>
                <a:ext cx="827184" cy="180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462" tIns="12462" rIns="12462" bIns="12462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9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Low flood risk area </a:t>
                </a:r>
                <a:endParaRPr lang="en-GB" sz="900" dirty="0">
                  <a:solidFill>
                    <a:schemeClr val="bg1"/>
                  </a:solidFill>
                  <a:latin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54" name="Google Shape;131;p1">
              <a:extLst>
                <a:ext uri="{FF2B5EF4-FFF2-40B4-BE49-F238E27FC236}">
                  <a16:creationId xmlns:a16="http://schemas.microsoft.com/office/drawing/2014/main" id="{7D21C93C-4F03-8961-05A2-2CE903D213D5}"/>
                </a:ext>
              </a:extLst>
            </p:cNvPr>
            <p:cNvSpPr txBox="1">
              <a:spLocks/>
            </p:cNvSpPr>
            <p:nvPr/>
          </p:nvSpPr>
          <p:spPr>
            <a:xfrm>
              <a:off x="5014717" y="3171006"/>
              <a:ext cx="3148212" cy="521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294" tIns="31638" rIns="63294" bIns="31638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en-GB" b="1" u="sng" dirty="0" err="1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Spatio</a:t>
              </a:r>
              <a:r>
                <a:rPr lang="en-GB" b="1" u="sng" dirty="0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-temporal Real-time Modelling of Flood Forecasting</a:t>
              </a:r>
            </a:p>
          </p:txBody>
        </p:sp>
        <p:sp>
          <p:nvSpPr>
            <p:cNvPr id="1439" name="Google Shape;184;p1">
              <a:extLst>
                <a:ext uri="{FF2B5EF4-FFF2-40B4-BE49-F238E27FC236}">
                  <a16:creationId xmlns:a16="http://schemas.microsoft.com/office/drawing/2014/main" id="{B85E6448-0649-E16F-36DB-EBC5B5C6A6E9}"/>
                </a:ext>
              </a:extLst>
            </p:cNvPr>
            <p:cNvSpPr txBox="1"/>
            <p:nvPr/>
          </p:nvSpPr>
          <p:spPr>
            <a:xfrm rot="20163940">
              <a:off x="6472407" y="4549591"/>
              <a:ext cx="1451784" cy="255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62" tIns="12462" rIns="12462" bIns="12462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GB" sz="900" dirty="0">
                  <a:latin typeface="Times New Roman"/>
                  <a:ea typeface="Times New Roman"/>
                  <a:cs typeface="Times New Roman"/>
                  <a:sym typeface="Times New Roman"/>
                </a:rPr>
                <a:t>Hybrid deep learning-physical modelling</a:t>
              </a:r>
              <a:endParaRPr lang="en-GB" sz="900" dirty="0"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450" name="Group 1449">
              <a:extLst>
                <a:ext uri="{FF2B5EF4-FFF2-40B4-BE49-F238E27FC236}">
                  <a16:creationId xmlns:a16="http://schemas.microsoft.com/office/drawing/2014/main" id="{8A3DBD88-0C21-501D-86EC-3AB5F5564C54}"/>
                </a:ext>
              </a:extLst>
            </p:cNvPr>
            <p:cNvGrpSpPr/>
            <p:nvPr/>
          </p:nvGrpSpPr>
          <p:grpSpPr>
            <a:xfrm>
              <a:off x="5982939" y="4600197"/>
              <a:ext cx="436163" cy="210545"/>
              <a:chOff x="5856767" y="4364807"/>
              <a:chExt cx="436163" cy="210545"/>
            </a:xfrm>
          </p:grpSpPr>
          <p:cxnSp>
            <p:nvCxnSpPr>
              <p:cNvPr id="1441" name="Straight Connector 1440">
                <a:extLst>
                  <a:ext uri="{FF2B5EF4-FFF2-40B4-BE49-F238E27FC236}">
                    <a16:creationId xmlns:a16="http://schemas.microsoft.com/office/drawing/2014/main" id="{60F8A9A4-A4ED-994E-2D56-B9695AFD15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2631" y="4479540"/>
                <a:ext cx="160299" cy="947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4" name="Straight Connector 1443">
                <a:extLst>
                  <a:ext uri="{FF2B5EF4-FFF2-40B4-BE49-F238E27FC236}">
                    <a16:creationId xmlns:a16="http://schemas.microsoft.com/office/drawing/2014/main" id="{0A49F33D-6CDF-923D-73D1-C47291305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56767" y="4364807"/>
                <a:ext cx="143933" cy="850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5" name="Google Shape;340;p3">
                <a:extLst>
                  <a:ext uri="{FF2B5EF4-FFF2-40B4-BE49-F238E27FC236}">
                    <a16:creationId xmlns:a16="http://schemas.microsoft.com/office/drawing/2014/main" id="{82C5B82E-AE32-A61E-C76D-423ADBB0F09C}"/>
                  </a:ext>
                </a:extLst>
              </p:cNvPr>
              <p:cNvSpPr>
                <a:spLocks/>
              </p:cNvSpPr>
              <p:nvPr/>
            </p:nvSpPr>
            <p:spPr>
              <a:xfrm rot="1127369">
                <a:off x="5860756" y="4478221"/>
                <a:ext cx="299808" cy="45719"/>
              </a:xfrm>
              <a:custGeom>
                <a:avLst/>
                <a:gdLst>
                  <a:gd name="connsiteX0" fmla="*/ 3 w 4159253"/>
                  <a:gd name="connsiteY0" fmla="*/ 451262 h 451260"/>
                  <a:gd name="connsiteX1" fmla="*/ 876303 w 4159253"/>
                  <a:gd name="connsiteY1" fmla="*/ 260762 h 451260"/>
                  <a:gd name="connsiteX2" fmla="*/ 1968503 w 4159253"/>
                  <a:gd name="connsiteY2" fmla="*/ 412 h 451260"/>
                  <a:gd name="connsiteX3" fmla="*/ 2882903 w 4159253"/>
                  <a:gd name="connsiteY3" fmla="*/ 95662 h 451260"/>
                  <a:gd name="connsiteX4" fmla="*/ 3492503 w 4159253"/>
                  <a:gd name="connsiteY4" fmla="*/ 349662 h 451260"/>
                  <a:gd name="connsiteX5" fmla="*/ 4159253 w 4159253"/>
                  <a:gd name="connsiteY5" fmla="*/ 375062 h 451260"/>
                  <a:gd name="connsiteX0" fmla="*/ -4 w 3282946"/>
                  <a:gd name="connsiteY0" fmla="*/ 260762 h 384167"/>
                  <a:gd name="connsiteX1" fmla="*/ 1092196 w 3282946"/>
                  <a:gd name="connsiteY1" fmla="*/ 412 h 384167"/>
                  <a:gd name="connsiteX2" fmla="*/ 2006596 w 3282946"/>
                  <a:gd name="connsiteY2" fmla="*/ 95662 h 384167"/>
                  <a:gd name="connsiteX3" fmla="*/ 2616196 w 3282946"/>
                  <a:gd name="connsiteY3" fmla="*/ 349662 h 384167"/>
                  <a:gd name="connsiteX4" fmla="*/ 3282946 w 3282946"/>
                  <a:gd name="connsiteY4" fmla="*/ 375062 h 384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2946" h="384167" extrusionOk="0">
                    <a:moveTo>
                      <a:pt x="-4" y="260762"/>
                    </a:moveTo>
                    <a:cubicBezTo>
                      <a:pt x="328079" y="185620"/>
                      <a:pt x="738713" y="-10171"/>
                      <a:pt x="1092196" y="412"/>
                    </a:cubicBezTo>
                    <a:cubicBezTo>
                      <a:pt x="1445679" y="10995"/>
                      <a:pt x="1752596" y="37454"/>
                      <a:pt x="2006596" y="95662"/>
                    </a:cubicBezTo>
                    <a:cubicBezTo>
                      <a:pt x="2260596" y="153870"/>
                      <a:pt x="2403471" y="303095"/>
                      <a:pt x="2616196" y="349662"/>
                    </a:cubicBezTo>
                    <a:cubicBezTo>
                      <a:pt x="2828921" y="396229"/>
                      <a:pt x="3055933" y="385645"/>
                      <a:pt x="3282946" y="375062"/>
                    </a:cubicBezTo>
                  </a:path>
                </a:pathLst>
              </a:custGeom>
              <a:noFill/>
              <a:ln w="63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3294" tIns="31638" rIns="63294" bIns="31638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47" name="Straight Connector 1446">
                <a:extLst>
                  <a:ext uri="{FF2B5EF4-FFF2-40B4-BE49-F238E27FC236}">
                    <a16:creationId xmlns:a16="http://schemas.microsoft.com/office/drawing/2014/main" id="{F48A498F-A24E-A2C7-03F8-63FFCF4502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56767" y="4459220"/>
                <a:ext cx="281754" cy="1161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6" name="Rectangle: Rounded Corners 1455">
              <a:extLst>
                <a:ext uri="{FF2B5EF4-FFF2-40B4-BE49-F238E27FC236}">
                  <a16:creationId xmlns:a16="http://schemas.microsoft.com/office/drawing/2014/main" id="{D729AEF3-5B0C-E1B3-B289-0690E940B74E}"/>
                </a:ext>
              </a:extLst>
            </p:cNvPr>
            <p:cNvSpPr/>
            <p:nvPr/>
          </p:nvSpPr>
          <p:spPr>
            <a:xfrm>
              <a:off x="5344718" y="3641171"/>
              <a:ext cx="2472994" cy="1290586"/>
            </a:xfrm>
            <a:prstGeom prst="roundRect">
              <a:avLst>
                <a:gd name="adj" fmla="val 505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459" name="Google Shape;323;p3">
              <a:extLst>
                <a:ext uri="{FF2B5EF4-FFF2-40B4-BE49-F238E27FC236}">
                  <a16:creationId xmlns:a16="http://schemas.microsoft.com/office/drawing/2014/main" id="{FCB2370D-AB42-24E1-2186-94AC888B0AF6}"/>
                </a:ext>
              </a:extLst>
            </p:cNvPr>
            <p:cNvSpPr>
              <a:spLocks/>
            </p:cNvSpPr>
            <p:nvPr/>
          </p:nvSpPr>
          <p:spPr>
            <a:xfrm rot="16320000">
              <a:off x="6348380" y="3898778"/>
              <a:ext cx="29389" cy="29389"/>
            </a:xfrm>
            <a:prstGeom prst="ellipse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323;p3">
              <a:extLst>
                <a:ext uri="{FF2B5EF4-FFF2-40B4-BE49-F238E27FC236}">
                  <a16:creationId xmlns:a16="http://schemas.microsoft.com/office/drawing/2014/main" id="{D48DB656-56AE-55A8-62CA-C15FA1FDE74F}"/>
                </a:ext>
              </a:extLst>
            </p:cNvPr>
            <p:cNvSpPr>
              <a:spLocks/>
            </p:cNvSpPr>
            <p:nvPr/>
          </p:nvSpPr>
          <p:spPr>
            <a:xfrm rot="16320000">
              <a:off x="6169126" y="3921367"/>
              <a:ext cx="29389" cy="29389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323;p3">
              <a:extLst>
                <a:ext uri="{FF2B5EF4-FFF2-40B4-BE49-F238E27FC236}">
                  <a16:creationId xmlns:a16="http://schemas.microsoft.com/office/drawing/2014/main" id="{B03C5221-9FAC-4404-F88D-6A60AF79E5BC}"/>
                </a:ext>
              </a:extLst>
            </p:cNvPr>
            <p:cNvSpPr>
              <a:spLocks/>
            </p:cNvSpPr>
            <p:nvPr/>
          </p:nvSpPr>
          <p:spPr>
            <a:xfrm rot="16320000">
              <a:off x="5597207" y="4160320"/>
              <a:ext cx="29389" cy="29389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323;p3">
              <a:extLst>
                <a:ext uri="{FF2B5EF4-FFF2-40B4-BE49-F238E27FC236}">
                  <a16:creationId xmlns:a16="http://schemas.microsoft.com/office/drawing/2014/main" id="{AF42F886-59B8-8D38-D5CB-20CBE3EBDF81}"/>
                </a:ext>
              </a:extLst>
            </p:cNvPr>
            <p:cNvSpPr>
              <a:spLocks/>
            </p:cNvSpPr>
            <p:nvPr/>
          </p:nvSpPr>
          <p:spPr>
            <a:xfrm rot="16320000">
              <a:off x="5961573" y="3963092"/>
              <a:ext cx="29389" cy="29389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323;p3">
              <a:extLst>
                <a:ext uri="{FF2B5EF4-FFF2-40B4-BE49-F238E27FC236}">
                  <a16:creationId xmlns:a16="http://schemas.microsoft.com/office/drawing/2014/main" id="{62FFF0F8-CF29-D59F-0CBB-BC3676FA7149}"/>
                </a:ext>
              </a:extLst>
            </p:cNvPr>
            <p:cNvSpPr>
              <a:spLocks/>
            </p:cNvSpPr>
            <p:nvPr/>
          </p:nvSpPr>
          <p:spPr>
            <a:xfrm rot="16320000">
              <a:off x="6244585" y="4790472"/>
              <a:ext cx="29389" cy="29389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323;p3">
              <a:extLst>
                <a:ext uri="{FF2B5EF4-FFF2-40B4-BE49-F238E27FC236}">
                  <a16:creationId xmlns:a16="http://schemas.microsoft.com/office/drawing/2014/main" id="{ED111D0F-6F7A-BADE-3656-38734DA8BBD8}"/>
                </a:ext>
              </a:extLst>
            </p:cNvPr>
            <p:cNvSpPr>
              <a:spLocks/>
            </p:cNvSpPr>
            <p:nvPr/>
          </p:nvSpPr>
          <p:spPr>
            <a:xfrm rot="16320000">
              <a:off x="5978846" y="4677614"/>
              <a:ext cx="29389" cy="29389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4" name="Group 1643">
            <a:extLst>
              <a:ext uri="{FF2B5EF4-FFF2-40B4-BE49-F238E27FC236}">
                <a16:creationId xmlns:a16="http://schemas.microsoft.com/office/drawing/2014/main" id="{EE3A67CD-D30B-7871-66BE-3D0F64B9A1BA}"/>
              </a:ext>
            </a:extLst>
          </p:cNvPr>
          <p:cNvGrpSpPr>
            <a:grpSpLocks noChangeAspect="1"/>
          </p:cNvGrpSpPr>
          <p:nvPr/>
        </p:nvGrpSpPr>
        <p:grpSpPr>
          <a:xfrm>
            <a:off x="5645103" y="4443380"/>
            <a:ext cx="4762661" cy="2336170"/>
            <a:chOff x="4866819" y="6139946"/>
            <a:chExt cx="3390707" cy="1663202"/>
          </a:xfrm>
        </p:grpSpPr>
        <p:pic>
          <p:nvPicPr>
            <p:cNvPr id="1629" name="Picture 1628" descr="A blue square with many dots&#10;&#10;Description automatically generated">
              <a:extLst>
                <a:ext uri="{FF2B5EF4-FFF2-40B4-BE49-F238E27FC236}">
                  <a16:creationId xmlns:a16="http://schemas.microsoft.com/office/drawing/2014/main" id="{1FF3DB25-B047-4FE7-4A52-FB9AA874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322" y="6607928"/>
              <a:ext cx="2109062" cy="925116"/>
            </a:xfrm>
            <a:prstGeom prst="rect">
              <a:avLst/>
            </a:prstGeom>
          </p:spPr>
        </p:pic>
        <p:sp>
          <p:nvSpPr>
            <p:cNvPr id="1631" name="Google Shape;193;p2">
              <a:extLst>
                <a:ext uri="{FF2B5EF4-FFF2-40B4-BE49-F238E27FC236}">
                  <a16:creationId xmlns:a16="http://schemas.microsoft.com/office/drawing/2014/main" id="{FF2A648F-7F5A-D718-6042-CD5F3866DA58}"/>
                </a:ext>
              </a:extLst>
            </p:cNvPr>
            <p:cNvSpPr/>
            <p:nvPr/>
          </p:nvSpPr>
          <p:spPr>
            <a:xfrm rot="4697343">
              <a:off x="6668093" y="6925499"/>
              <a:ext cx="248605" cy="209021"/>
            </a:xfrm>
            <a:custGeom>
              <a:avLst/>
              <a:gdLst>
                <a:gd name="connsiteX0" fmla="*/ 469104 w 766711"/>
                <a:gd name="connsiteY0" fmla="*/ 28756 h 895602"/>
                <a:gd name="connsiteX1" fmla="*/ 755363 w 766711"/>
                <a:gd name="connsiteY1" fmla="*/ 151065 h 895602"/>
                <a:gd name="connsiteX2" fmla="*/ 650588 w 766711"/>
                <a:gd name="connsiteY2" fmla="*/ 827340 h 895602"/>
                <a:gd name="connsiteX3" fmla="*/ 117188 w 766711"/>
                <a:gd name="connsiteY3" fmla="*/ 836865 h 895602"/>
                <a:gd name="connsiteX4" fmla="*/ 2888 w 766711"/>
                <a:gd name="connsiteY4" fmla="*/ 513015 h 895602"/>
                <a:gd name="connsiteX5" fmla="*/ 183863 w 766711"/>
                <a:gd name="connsiteY5" fmla="*/ 46290 h 895602"/>
                <a:gd name="connsiteX6" fmla="*/ 469104 w 766711"/>
                <a:gd name="connsiteY6" fmla="*/ 28756 h 895602"/>
                <a:gd name="connsiteX0" fmla="*/ 469104 w 766711"/>
                <a:gd name="connsiteY0" fmla="*/ 391 h 867237"/>
                <a:gd name="connsiteX1" fmla="*/ 755363 w 766711"/>
                <a:gd name="connsiteY1" fmla="*/ 122700 h 867237"/>
                <a:gd name="connsiteX2" fmla="*/ 650588 w 766711"/>
                <a:gd name="connsiteY2" fmla="*/ 798975 h 867237"/>
                <a:gd name="connsiteX3" fmla="*/ 117188 w 766711"/>
                <a:gd name="connsiteY3" fmla="*/ 808500 h 867237"/>
                <a:gd name="connsiteX4" fmla="*/ 2888 w 766711"/>
                <a:gd name="connsiteY4" fmla="*/ 484650 h 867237"/>
                <a:gd name="connsiteX5" fmla="*/ 166020 w 766711"/>
                <a:gd name="connsiteY5" fmla="*/ 126116 h 867237"/>
                <a:gd name="connsiteX6" fmla="*/ 469104 w 766711"/>
                <a:gd name="connsiteY6" fmla="*/ 391 h 867237"/>
                <a:gd name="connsiteX0" fmla="*/ 352357 w 775010"/>
                <a:gd name="connsiteY0" fmla="*/ 11 h 900874"/>
                <a:gd name="connsiteX1" fmla="*/ 755363 w 775010"/>
                <a:gd name="connsiteY1" fmla="*/ 156337 h 900874"/>
                <a:gd name="connsiteX2" fmla="*/ 650588 w 775010"/>
                <a:gd name="connsiteY2" fmla="*/ 832612 h 900874"/>
                <a:gd name="connsiteX3" fmla="*/ 117188 w 775010"/>
                <a:gd name="connsiteY3" fmla="*/ 842137 h 900874"/>
                <a:gd name="connsiteX4" fmla="*/ 2888 w 775010"/>
                <a:gd name="connsiteY4" fmla="*/ 518287 h 900874"/>
                <a:gd name="connsiteX5" fmla="*/ 166020 w 775010"/>
                <a:gd name="connsiteY5" fmla="*/ 159753 h 900874"/>
                <a:gd name="connsiteX6" fmla="*/ 352357 w 775010"/>
                <a:gd name="connsiteY6" fmla="*/ 11 h 900874"/>
                <a:gd name="connsiteX0" fmla="*/ 352357 w 753112"/>
                <a:gd name="connsiteY0" fmla="*/ 13448 h 918943"/>
                <a:gd name="connsiteX1" fmla="*/ 728597 w 753112"/>
                <a:gd name="connsiteY1" fmla="*/ 103113 h 918943"/>
                <a:gd name="connsiteX2" fmla="*/ 650588 w 753112"/>
                <a:gd name="connsiteY2" fmla="*/ 846049 h 918943"/>
                <a:gd name="connsiteX3" fmla="*/ 117188 w 753112"/>
                <a:gd name="connsiteY3" fmla="*/ 855574 h 918943"/>
                <a:gd name="connsiteX4" fmla="*/ 2888 w 753112"/>
                <a:gd name="connsiteY4" fmla="*/ 531724 h 918943"/>
                <a:gd name="connsiteX5" fmla="*/ 166020 w 753112"/>
                <a:gd name="connsiteY5" fmla="*/ 173190 h 918943"/>
                <a:gd name="connsiteX6" fmla="*/ 352357 w 753112"/>
                <a:gd name="connsiteY6" fmla="*/ 13448 h 918943"/>
                <a:gd name="connsiteX0" fmla="*/ 352357 w 817538"/>
                <a:gd name="connsiteY0" fmla="*/ 1542 h 907037"/>
                <a:gd name="connsiteX1" fmla="*/ 728597 w 817538"/>
                <a:gd name="connsiteY1" fmla="*/ 91207 h 907037"/>
                <a:gd name="connsiteX2" fmla="*/ 650588 w 817538"/>
                <a:gd name="connsiteY2" fmla="*/ 834143 h 907037"/>
                <a:gd name="connsiteX3" fmla="*/ 117188 w 817538"/>
                <a:gd name="connsiteY3" fmla="*/ 843668 h 907037"/>
                <a:gd name="connsiteX4" fmla="*/ 2888 w 817538"/>
                <a:gd name="connsiteY4" fmla="*/ 519818 h 907037"/>
                <a:gd name="connsiteX5" fmla="*/ 166020 w 817538"/>
                <a:gd name="connsiteY5" fmla="*/ 161284 h 907037"/>
                <a:gd name="connsiteX6" fmla="*/ 352357 w 817538"/>
                <a:gd name="connsiteY6" fmla="*/ 1542 h 907037"/>
                <a:gd name="connsiteX0" fmla="*/ 352357 w 817538"/>
                <a:gd name="connsiteY0" fmla="*/ 1542 h 907037"/>
                <a:gd name="connsiteX1" fmla="*/ 728597 w 817538"/>
                <a:gd name="connsiteY1" fmla="*/ 91207 h 907037"/>
                <a:gd name="connsiteX2" fmla="*/ 650588 w 817538"/>
                <a:gd name="connsiteY2" fmla="*/ 834143 h 907037"/>
                <a:gd name="connsiteX3" fmla="*/ 117188 w 817538"/>
                <a:gd name="connsiteY3" fmla="*/ 843668 h 907037"/>
                <a:gd name="connsiteX4" fmla="*/ 2888 w 817538"/>
                <a:gd name="connsiteY4" fmla="*/ 519818 h 907037"/>
                <a:gd name="connsiteX5" fmla="*/ 166020 w 817538"/>
                <a:gd name="connsiteY5" fmla="*/ 161284 h 907037"/>
                <a:gd name="connsiteX6" fmla="*/ 352357 w 817538"/>
                <a:gd name="connsiteY6" fmla="*/ 1542 h 907037"/>
                <a:gd name="connsiteX0" fmla="*/ 352357 w 817538"/>
                <a:gd name="connsiteY0" fmla="*/ 1542 h 907037"/>
                <a:gd name="connsiteX1" fmla="*/ 728597 w 817538"/>
                <a:gd name="connsiteY1" fmla="*/ 91207 h 907037"/>
                <a:gd name="connsiteX2" fmla="*/ 650588 w 817538"/>
                <a:gd name="connsiteY2" fmla="*/ 834143 h 907037"/>
                <a:gd name="connsiteX3" fmla="*/ 117188 w 817538"/>
                <a:gd name="connsiteY3" fmla="*/ 843668 h 907037"/>
                <a:gd name="connsiteX4" fmla="*/ 2888 w 817538"/>
                <a:gd name="connsiteY4" fmla="*/ 519818 h 907037"/>
                <a:gd name="connsiteX5" fmla="*/ 166020 w 817538"/>
                <a:gd name="connsiteY5" fmla="*/ 161284 h 907037"/>
                <a:gd name="connsiteX6" fmla="*/ 352357 w 817538"/>
                <a:gd name="connsiteY6" fmla="*/ 1542 h 907037"/>
                <a:gd name="connsiteX0" fmla="*/ 352357 w 817538"/>
                <a:gd name="connsiteY0" fmla="*/ -1 h 905494"/>
                <a:gd name="connsiteX1" fmla="*/ 728597 w 817538"/>
                <a:gd name="connsiteY1" fmla="*/ 89664 h 905494"/>
                <a:gd name="connsiteX2" fmla="*/ 650588 w 817538"/>
                <a:gd name="connsiteY2" fmla="*/ 832600 h 905494"/>
                <a:gd name="connsiteX3" fmla="*/ 117188 w 817538"/>
                <a:gd name="connsiteY3" fmla="*/ 842125 h 905494"/>
                <a:gd name="connsiteX4" fmla="*/ 2888 w 817538"/>
                <a:gd name="connsiteY4" fmla="*/ 518275 h 905494"/>
                <a:gd name="connsiteX5" fmla="*/ 166020 w 817538"/>
                <a:gd name="connsiteY5" fmla="*/ 159741 h 905494"/>
                <a:gd name="connsiteX6" fmla="*/ 352357 w 817538"/>
                <a:gd name="connsiteY6" fmla="*/ -1 h 905494"/>
                <a:gd name="connsiteX0" fmla="*/ 257403 w 722584"/>
                <a:gd name="connsiteY0" fmla="*/ -1 h 912006"/>
                <a:gd name="connsiteX1" fmla="*/ 633643 w 722584"/>
                <a:gd name="connsiteY1" fmla="*/ 89664 h 912006"/>
                <a:gd name="connsiteX2" fmla="*/ 555634 w 722584"/>
                <a:gd name="connsiteY2" fmla="*/ 832600 h 912006"/>
                <a:gd name="connsiteX3" fmla="*/ 22234 w 722584"/>
                <a:gd name="connsiteY3" fmla="*/ 842125 h 912006"/>
                <a:gd name="connsiteX4" fmla="*/ 99648 w 722584"/>
                <a:gd name="connsiteY4" fmla="*/ 399435 h 912006"/>
                <a:gd name="connsiteX5" fmla="*/ 71066 w 722584"/>
                <a:gd name="connsiteY5" fmla="*/ 159741 h 912006"/>
                <a:gd name="connsiteX6" fmla="*/ 257403 w 722584"/>
                <a:gd name="connsiteY6" fmla="*/ -1 h 912006"/>
                <a:gd name="connsiteX0" fmla="*/ 212197 w 674593"/>
                <a:gd name="connsiteY0" fmla="*/ -1 h 837478"/>
                <a:gd name="connsiteX1" fmla="*/ 588437 w 674593"/>
                <a:gd name="connsiteY1" fmla="*/ 89664 h 837478"/>
                <a:gd name="connsiteX2" fmla="*/ 510428 w 674593"/>
                <a:gd name="connsiteY2" fmla="*/ 832600 h 837478"/>
                <a:gd name="connsiteX3" fmla="*/ 54442 w 674593"/>
                <a:gd name="connsiteY3" fmla="*/ 399435 h 837478"/>
                <a:gd name="connsiteX4" fmla="*/ 25860 w 674593"/>
                <a:gd name="connsiteY4" fmla="*/ 159741 h 837478"/>
                <a:gd name="connsiteX5" fmla="*/ 212197 w 674593"/>
                <a:gd name="connsiteY5" fmla="*/ -1 h 837478"/>
                <a:gd name="connsiteX0" fmla="*/ 212197 w 665635"/>
                <a:gd name="connsiteY0" fmla="*/ -1 h 505884"/>
                <a:gd name="connsiteX1" fmla="*/ 588437 w 665635"/>
                <a:gd name="connsiteY1" fmla="*/ 89664 h 505884"/>
                <a:gd name="connsiteX2" fmla="*/ 469888 w 665635"/>
                <a:gd name="connsiteY2" fmla="*/ 478456 h 505884"/>
                <a:gd name="connsiteX3" fmla="*/ 54442 w 665635"/>
                <a:gd name="connsiteY3" fmla="*/ 399435 h 505884"/>
                <a:gd name="connsiteX4" fmla="*/ 25860 w 665635"/>
                <a:gd name="connsiteY4" fmla="*/ 159741 h 505884"/>
                <a:gd name="connsiteX5" fmla="*/ 212197 w 665635"/>
                <a:gd name="connsiteY5" fmla="*/ -1 h 505884"/>
                <a:gd name="connsiteX0" fmla="*/ 212197 w 665635"/>
                <a:gd name="connsiteY0" fmla="*/ -1 h 494327"/>
                <a:gd name="connsiteX1" fmla="*/ 588437 w 665635"/>
                <a:gd name="connsiteY1" fmla="*/ 89664 h 494327"/>
                <a:gd name="connsiteX2" fmla="*/ 469888 w 665635"/>
                <a:gd name="connsiteY2" fmla="*/ 478456 h 494327"/>
                <a:gd name="connsiteX3" fmla="*/ 54442 w 665635"/>
                <a:gd name="connsiteY3" fmla="*/ 399435 h 494327"/>
                <a:gd name="connsiteX4" fmla="*/ 25860 w 665635"/>
                <a:gd name="connsiteY4" fmla="*/ 159741 h 494327"/>
                <a:gd name="connsiteX5" fmla="*/ 212197 w 665635"/>
                <a:gd name="connsiteY5" fmla="*/ -1 h 494327"/>
                <a:gd name="connsiteX0" fmla="*/ 212197 w 683172"/>
                <a:gd name="connsiteY0" fmla="*/ -1 h 478938"/>
                <a:gd name="connsiteX1" fmla="*/ 588437 w 683172"/>
                <a:gd name="connsiteY1" fmla="*/ 89664 h 478938"/>
                <a:gd name="connsiteX2" fmla="*/ 469888 w 683172"/>
                <a:gd name="connsiteY2" fmla="*/ 478456 h 478938"/>
                <a:gd name="connsiteX3" fmla="*/ 54442 w 683172"/>
                <a:gd name="connsiteY3" fmla="*/ 399435 h 478938"/>
                <a:gd name="connsiteX4" fmla="*/ 25860 w 683172"/>
                <a:gd name="connsiteY4" fmla="*/ 159741 h 478938"/>
                <a:gd name="connsiteX5" fmla="*/ 212197 w 683172"/>
                <a:gd name="connsiteY5" fmla="*/ -1 h 478938"/>
                <a:gd name="connsiteX0" fmla="*/ 212197 w 683172"/>
                <a:gd name="connsiteY0" fmla="*/ -1 h 478938"/>
                <a:gd name="connsiteX1" fmla="*/ 588437 w 683172"/>
                <a:gd name="connsiteY1" fmla="*/ 89664 h 478938"/>
                <a:gd name="connsiteX2" fmla="*/ 469888 w 683172"/>
                <a:gd name="connsiteY2" fmla="*/ 478456 h 478938"/>
                <a:gd name="connsiteX3" fmla="*/ 54442 w 683172"/>
                <a:gd name="connsiteY3" fmla="*/ 399435 h 478938"/>
                <a:gd name="connsiteX4" fmla="*/ 25860 w 683172"/>
                <a:gd name="connsiteY4" fmla="*/ 159741 h 478938"/>
                <a:gd name="connsiteX5" fmla="*/ 212197 w 683172"/>
                <a:gd name="connsiteY5" fmla="*/ -1 h 478938"/>
                <a:gd name="connsiteX0" fmla="*/ 212197 w 673095"/>
                <a:gd name="connsiteY0" fmla="*/ -1 h 478456"/>
                <a:gd name="connsiteX1" fmla="*/ 588437 w 673095"/>
                <a:gd name="connsiteY1" fmla="*/ 89664 h 478456"/>
                <a:gd name="connsiteX2" fmla="*/ 469888 w 673095"/>
                <a:gd name="connsiteY2" fmla="*/ 478456 h 478456"/>
                <a:gd name="connsiteX3" fmla="*/ 54442 w 673095"/>
                <a:gd name="connsiteY3" fmla="*/ 399435 h 478456"/>
                <a:gd name="connsiteX4" fmla="*/ 25860 w 673095"/>
                <a:gd name="connsiteY4" fmla="*/ 159741 h 478456"/>
                <a:gd name="connsiteX5" fmla="*/ 212197 w 673095"/>
                <a:gd name="connsiteY5" fmla="*/ -1 h 478456"/>
                <a:gd name="connsiteX0" fmla="*/ 212197 w 608664"/>
                <a:gd name="connsiteY0" fmla="*/ -1 h 478456"/>
                <a:gd name="connsiteX1" fmla="*/ 588437 w 608664"/>
                <a:gd name="connsiteY1" fmla="*/ 89664 h 478456"/>
                <a:gd name="connsiteX2" fmla="*/ 469888 w 608664"/>
                <a:gd name="connsiteY2" fmla="*/ 478456 h 478456"/>
                <a:gd name="connsiteX3" fmla="*/ 54442 w 608664"/>
                <a:gd name="connsiteY3" fmla="*/ 399435 h 478456"/>
                <a:gd name="connsiteX4" fmla="*/ 25860 w 608664"/>
                <a:gd name="connsiteY4" fmla="*/ 159741 h 478456"/>
                <a:gd name="connsiteX5" fmla="*/ 212197 w 608664"/>
                <a:gd name="connsiteY5" fmla="*/ -1 h 478456"/>
                <a:gd name="connsiteX0" fmla="*/ 159235 w 605570"/>
                <a:gd name="connsiteY0" fmla="*/ 0 h 493799"/>
                <a:gd name="connsiteX1" fmla="*/ 585343 w 605570"/>
                <a:gd name="connsiteY1" fmla="*/ 105007 h 493799"/>
                <a:gd name="connsiteX2" fmla="*/ 466794 w 605570"/>
                <a:gd name="connsiteY2" fmla="*/ 493799 h 493799"/>
                <a:gd name="connsiteX3" fmla="*/ 51348 w 605570"/>
                <a:gd name="connsiteY3" fmla="*/ 414778 h 493799"/>
                <a:gd name="connsiteX4" fmla="*/ 22766 w 605570"/>
                <a:gd name="connsiteY4" fmla="*/ 175084 h 493799"/>
                <a:gd name="connsiteX5" fmla="*/ 159235 w 605570"/>
                <a:gd name="connsiteY5" fmla="*/ 0 h 493799"/>
                <a:gd name="connsiteX0" fmla="*/ 143473 w 604675"/>
                <a:gd name="connsiteY0" fmla="*/ 0 h 479957"/>
                <a:gd name="connsiteX1" fmla="*/ 584448 w 604675"/>
                <a:gd name="connsiteY1" fmla="*/ 91165 h 479957"/>
                <a:gd name="connsiteX2" fmla="*/ 465899 w 604675"/>
                <a:gd name="connsiteY2" fmla="*/ 479957 h 479957"/>
                <a:gd name="connsiteX3" fmla="*/ 50453 w 604675"/>
                <a:gd name="connsiteY3" fmla="*/ 400936 h 479957"/>
                <a:gd name="connsiteX4" fmla="*/ 21871 w 604675"/>
                <a:gd name="connsiteY4" fmla="*/ 161242 h 479957"/>
                <a:gd name="connsiteX5" fmla="*/ 143473 w 604675"/>
                <a:gd name="connsiteY5" fmla="*/ 0 h 479957"/>
                <a:gd name="connsiteX0" fmla="*/ 143473 w 604675"/>
                <a:gd name="connsiteY0" fmla="*/ 0 h 479957"/>
                <a:gd name="connsiteX1" fmla="*/ 584448 w 604675"/>
                <a:gd name="connsiteY1" fmla="*/ 91165 h 479957"/>
                <a:gd name="connsiteX2" fmla="*/ 465899 w 604675"/>
                <a:gd name="connsiteY2" fmla="*/ 479957 h 479957"/>
                <a:gd name="connsiteX3" fmla="*/ 50453 w 604675"/>
                <a:gd name="connsiteY3" fmla="*/ 400936 h 479957"/>
                <a:gd name="connsiteX4" fmla="*/ 21871 w 604675"/>
                <a:gd name="connsiteY4" fmla="*/ 161242 h 479957"/>
                <a:gd name="connsiteX5" fmla="*/ 143473 w 604675"/>
                <a:gd name="connsiteY5" fmla="*/ 0 h 47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4675" h="479957" extrusionOk="0">
                  <a:moveTo>
                    <a:pt x="143473" y="0"/>
                  </a:moveTo>
                  <a:cubicBezTo>
                    <a:pt x="290216" y="43362"/>
                    <a:pt x="389781" y="46879"/>
                    <a:pt x="584448" y="91165"/>
                  </a:cubicBezTo>
                  <a:cubicBezTo>
                    <a:pt x="632980" y="235288"/>
                    <a:pt x="594454" y="302051"/>
                    <a:pt x="465899" y="479957"/>
                  </a:cubicBezTo>
                  <a:cubicBezTo>
                    <a:pt x="291069" y="464531"/>
                    <a:pt x="294157" y="444453"/>
                    <a:pt x="50453" y="400936"/>
                  </a:cubicBezTo>
                  <a:cubicBezTo>
                    <a:pt x="-30308" y="288793"/>
                    <a:pt x="6368" y="228065"/>
                    <a:pt x="21871" y="161242"/>
                  </a:cubicBezTo>
                  <a:cubicBezTo>
                    <a:pt x="37374" y="94419"/>
                    <a:pt x="22464" y="162702"/>
                    <a:pt x="143473" y="0"/>
                  </a:cubicBezTo>
                  <a:close/>
                </a:path>
              </a:pathLst>
            </a:custGeom>
            <a:solidFill>
              <a:srgbClr val="FF0000">
                <a:alpha val="29411"/>
              </a:srgbClr>
            </a:solidFill>
            <a:ln>
              <a:solidFill>
                <a:schemeClr val="tx1"/>
              </a:solidFill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93;p2">
              <a:extLst>
                <a:ext uri="{FF2B5EF4-FFF2-40B4-BE49-F238E27FC236}">
                  <a16:creationId xmlns:a16="http://schemas.microsoft.com/office/drawing/2014/main" id="{979E24AC-0D75-2F81-738E-3E998C333061}"/>
                </a:ext>
              </a:extLst>
            </p:cNvPr>
            <p:cNvSpPr/>
            <p:nvPr/>
          </p:nvSpPr>
          <p:spPr>
            <a:xfrm rot="4697343">
              <a:off x="5860603" y="7094401"/>
              <a:ext cx="208358" cy="313066"/>
            </a:xfrm>
            <a:custGeom>
              <a:avLst/>
              <a:gdLst>
                <a:gd name="connsiteX0" fmla="*/ 583913 w 758945"/>
                <a:gd name="connsiteY0" fmla="*/ 20816 h 898703"/>
                <a:gd name="connsiteX1" fmla="*/ 755363 w 758945"/>
                <a:gd name="connsiteY1" fmla="*/ 154166 h 898703"/>
                <a:gd name="connsiteX2" fmla="*/ 650588 w 758945"/>
                <a:gd name="connsiteY2" fmla="*/ 830441 h 898703"/>
                <a:gd name="connsiteX3" fmla="*/ 117188 w 758945"/>
                <a:gd name="connsiteY3" fmla="*/ 839966 h 898703"/>
                <a:gd name="connsiteX4" fmla="*/ 2888 w 758945"/>
                <a:gd name="connsiteY4" fmla="*/ 516116 h 898703"/>
                <a:gd name="connsiteX5" fmla="*/ 366996 w 758945"/>
                <a:gd name="connsiteY5" fmla="*/ 54720 h 898703"/>
                <a:gd name="connsiteX6" fmla="*/ 583913 w 758945"/>
                <a:gd name="connsiteY6" fmla="*/ 20816 h 898703"/>
                <a:gd name="connsiteX0" fmla="*/ 508933 w 683965"/>
                <a:gd name="connsiteY0" fmla="*/ 15611 h 897817"/>
                <a:gd name="connsiteX1" fmla="*/ 680383 w 683965"/>
                <a:gd name="connsiteY1" fmla="*/ 148961 h 897817"/>
                <a:gd name="connsiteX2" fmla="*/ 575608 w 683965"/>
                <a:gd name="connsiteY2" fmla="*/ 825236 h 897817"/>
                <a:gd name="connsiteX3" fmla="*/ 42208 w 683965"/>
                <a:gd name="connsiteY3" fmla="*/ 834761 h 897817"/>
                <a:gd name="connsiteX4" fmla="*/ 41904 w 683965"/>
                <a:gd name="connsiteY4" fmla="*/ 433246 h 897817"/>
                <a:gd name="connsiteX5" fmla="*/ 292016 w 683965"/>
                <a:gd name="connsiteY5" fmla="*/ 49515 h 897817"/>
                <a:gd name="connsiteX6" fmla="*/ 508933 w 683965"/>
                <a:gd name="connsiteY6" fmla="*/ 15611 h 897817"/>
                <a:gd name="connsiteX0" fmla="*/ 473306 w 647429"/>
                <a:gd name="connsiteY0" fmla="*/ 15611 h 874866"/>
                <a:gd name="connsiteX1" fmla="*/ 644756 w 647429"/>
                <a:gd name="connsiteY1" fmla="*/ 148961 h 874866"/>
                <a:gd name="connsiteX2" fmla="*/ 539981 w 647429"/>
                <a:gd name="connsiteY2" fmla="*/ 825236 h 874866"/>
                <a:gd name="connsiteX3" fmla="*/ 77738 w 647429"/>
                <a:gd name="connsiteY3" fmla="*/ 780230 h 874866"/>
                <a:gd name="connsiteX4" fmla="*/ 6277 w 647429"/>
                <a:gd name="connsiteY4" fmla="*/ 433246 h 874866"/>
                <a:gd name="connsiteX5" fmla="*/ 256389 w 647429"/>
                <a:gd name="connsiteY5" fmla="*/ 49515 h 874866"/>
                <a:gd name="connsiteX6" fmla="*/ 473306 w 647429"/>
                <a:gd name="connsiteY6" fmla="*/ 15611 h 874866"/>
                <a:gd name="connsiteX0" fmla="*/ 468858 w 646241"/>
                <a:gd name="connsiteY0" fmla="*/ 15611 h 874918"/>
                <a:gd name="connsiteX1" fmla="*/ 640308 w 646241"/>
                <a:gd name="connsiteY1" fmla="*/ 148961 h 874918"/>
                <a:gd name="connsiteX2" fmla="*/ 248290 w 646241"/>
                <a:gd name="connsiteY2" fmla="*/ 825306 h 874918"/>
                <a:gd name="connsiteX3" fmla="*/ 73290 w 646241"/>
                <a:gd name="connsiteY3" fmla="*/ 780230 h 874918"/>
                <a:gd name="connsiteX4" fmla="*/ 1829 w 646241"/>
                <a:gd name="connsiteY4" fmla="*/ 433246 h 874918"/>
                <a:gd name="connsiteX5" fmla="*/ 251941 w 646241"/>
                <a:gd name="connsiteY5" fmla="*/ 49515 h 874918"/>
                <a:gd name="connsiteX6" fmla="*/ 468858 w 646241"/>
                <a:gd name="connsiteY6" fmla="*/ 15611 h 874918"/>
                <a:gd name="connsiteX0" fmla="*/ 468858 w 551564"/>
                <a:gd name="connsiteY0" fmla="*/ 38311 h 873986"/>
                <a:gd name="connsiteX1" fmla="*/ 540197 w 551564"/>
                <a:gd name="connsiteY1" fmla="*/ 490899 h 873986"/>
                <a:gd name="connsiteX2" fmla="*/ 248290 w 551564"/>
                <a:gd name="connsiteY2" fmla="*/ 848006 h 873986"/>
                <a:gd name="connsiteX3" fmla="*/ 73290 w 551564"/>
                <a:gd name="connsiteY3" fmla="*/ 802930 h 873986"/>
                <a:gd name="connsiteX4" fmla="*/ 1829 w 551564"/>
                <a:gd name="connsiteY4" fmla="*/ 455946 h 873986"/>
                <a:gd name="connsiteX5" fmla="*/ 251941 w 551564"/>
                <a:gd name="connsiteY5" fmla="*/ 72215 h 873986"/>
                <a:gd name="connsiteX6" fmla="*/ 468858 w 551564"/>
                <a:gd name="connsiteY6" fmla="*/ 38311 h 873986"/>
                <a:gd name="connsiteX0" fmla="*/ 443383 w 547666"/>
                <a:gd name="connsiteY0" fmla="*/ 68030 h 834596"/>
                <a:gd name="connsiteX1" fmla="*/ 540197 w 547666"/>
                <a:gd name="connsiteY1" fmla="*/ 451509 h 834596"/>
                <a:gd name="connsiteX2" fmla="*/ 248290 w 547666"/>
                <a:gd name="connsiteY2" fmla="*/ 808616 h 834596"/>
                <a:gd name="connsiteX3" fmla="*/ 73290 w 547666"/>
                <a:gd name="connsiteY3" fmla="*/ 763540 h 834596"/>
                <a:gd name="connsiteX4" fmla="*/ 1829 w 547666"/>
                <a:gd name="connsiteY4" fmla="*/ 416556 h 834596"/>
                <a:gd name="connsiteX5" fmla="*/ 251941 w 547666"/>
                <a:gd name="connsiteY5" fmla="*/ 32825 h 834596"/>
                <a:gd name="connsiteX6" fmla="*/ 443383 w 547666"/>
                <a:gd name="connsiteY6" fmla="*/ 68030 h 834596"/>
                <a:gd name="connsiteX0" fmla="*/ 443383 w 547666"/>
                <a:gd name="connsiteY0" fmla="*/ 68030 h 834596"/>
                <a:gd name="connsiteX1" fmla="*/ 540197 w 547666"/>
                <a:gd name="connsiteY1" fmla="*/ 451509 h 834596"/>
                <a:gd name="connsiteX2" fmla="*/ 248290 w 547666"/>
                <a:gd name="connsiteY2" fmla="*/ 808616 h 834596"/>
                <a:gd name="connsiteX3" fmla="*/ 73290 w 547666"/>
                <a:gd name="connsiteY3" fmla="*/ 763540 h 834596"/>
                <a:gd name="connsiteX4" fmla="*/ 1829 w 547666"/>
                <a:gd name="connsiteY4" fmla="*/ 416556 h 834596"/>
                <a:gd name="connsiteX5" fmla="*/ 251941 w 547666"/>
                <a:gd name="connsiteY5" fmla="*/ 32825 h 834596"/>
                <a:gd name="connsiteX6" fmla="*/ 443383 w 547666"/>
                <a:gd name="connsiteY6" fmla="*/ 68030 h 834596"/>
                <a:gd name="connsiteX0" fmla="*/ 443383 w 547666"/>
                <a:gd name="connsiteY0" fmla="*/ 68030 h 834596"/>
                <a:gd name="connsiteX1" fmla="*/ 540197 w 547666"/>
                <a:gd name="connsiteY1" fmla="*/ 451509 h 834596"/>
                <a:gd name="connsiteX2" fmla="*/ 248290 w 547666"/>
                <a:gd name="connsiteY2" fmla="*/ 808616 h 834596"/>
                <a:gd name="connsiteX3" fmla="*/ 73290 w 547666"/>
                <a:gd name="connsiteY3" fmla="*/ 763540 h 834596"/>
                <a:gd name="connsiteX4" fmla="*/ 1829 w 547666"/>
                <a:gd name="connsiteY4" fmla="*/ 416556 h 834596"/>
                <a:gd name="connsiteX5" fmla="*/ 251941 w 547666"/>
                <a:gd name="connsiteY5" fmla="*/ 32825 h 834596"/>
                <a:gd name="connsiteX6" fmla="*/ 443383 w 547666"/>
                <a:gd name="connsiteY6" fmla="*/ 68030 h 834596"/>
                <a:gd name="connsiteX0" fmla="*/ 443383 w 547666"/>
                <a:gd name="connsiteY0" fmla="*/ 68030 h 834596"/>
                <a:gd name="connsiteX1" fmla="*/ 540197 w 547666"/>
                <a:gd name="connsiteY1" fmla="*/ 451509 h 834596"/>
                <a:gd name="connsiteX2" fmla="*/ 248290 w 547666"/>
                <a:gd name="connsiteY2" fmla="*/ 808616 h 834596"/>
                <a:gd name="connsiteX3" fmla="*/ 73290 w 547666"/>
                <a:gd name="connsiteY3" fmla="*/ 763540 h 834596"/>
                <a:gd name="connsiteX4" fmla="*/ 1829 w 547666"/>
                <a:gd name="connsiteY4" fmla="*/ 416556 h 834596"/>
                <a:gd name="connsiteX5" fmla="*/ 251941 w 547666"/>
                <a:gd name="connsiteY5" fmla="*/ 32825 h 834596"/>
                <a:gd name="connsiteX6" fmla="*/ 443383 w 547666"/>
                <a:gd name="connsiteY6" fmla="*/ 68030 h 834596"/>
                <a:gd name="connsiteX0" fmla="*/ 443383 w 547666"/>
                <a:gd name="connsiteY0" fmla="*/ 68030 h 834596"/>
                <a:gd name="connsiteX1" fmla="*/ 540197 w 547666"/>
                <a:gd name="connsiteY1" fmla="*/ 451509 h 834596"/>
                <a:gd name="connsiteX2" fmla="*/ 248290 w 547666"/>
                <a:gd name="connsiteY2" fmla="*/ 808616 h 834596"/>
                <a:gd name="connsiteX3" fmla="*/ 73290 w 547666"/>
                <a:gd name="connsiteY3" fmla="*/ 763540 h 834596"/>
                <a:gd name="connsiteX4" fmla="*/ 1829 w 547666"/>
                <a:gd name="connsiteY4" fmla="*/ 416556 h 834596"/>
                <a:gd name="connsiteX5" fmla="*/ 251941 w 547666"/>
                <a:gd name="connsiteY5" fmla="*/ 32825 h 834596"/>
                <a:gd name="connsiteX6" fmla="*/ 443383 w 547666"/>
                <a:gd name="connsiteY6" fmla="*/ 68030 h 834596"/>
                <a:gd name="connsiteX0" fmla="*/ 443383 w 547666"/>
                <a:gd name="connsiteY0" fmla="*/ 68030 h 834596"/>
                <a:gd name="connsiteX1" fmla="*/ 540197 w 547666"/>
                <a:gd name="connsiteY1" fmla="*/ 451509 h 834596"/>
                <a:gd name="connsiteX2" fmla="*/ 248290 w 547666"/>
                <a:gd name="connsiteY2" fmla="*/ 808616 h 834596"/>
                <a:gd name="connsiteX3" fmla="*/ 73290 w 547666"/>
                <a:gd name="connsiteY3" fmla="*/ 763540 h 834596"/>
                <a:gd name="connsiteX4" fmla="*/ 1829 w 547666"/>
                <a:gd name="connsiteY4" fmla="*/ 416556 h 834596"/>
                <a:gd name="connsiteX5" fmla="*/ 251941 w 547666"/>
                <a:gd name="connsiteY5" fmla="*/ 32825 h 834596"/>
                <a:gd name="connsiteX6" fmla="*/ 443383 w 547666"/>
                <a:gd name="connsiteY6" fmla="*/ 68030 h 834596"/>
                <a:gd name="connsiteX0" fmla="*/ 441553 w 545836"/>
                <a:gd name="connsiteY0" fmla="*/ 68030 h 834596"/>
                <a:gd name="connsiteX1" fmla="*/ 538367 w 545836"/>
                <a:gd name="connsiteY1" fmla="*/ 451509 h 834596"/>
                <a:gd name="connsiteX2" fmla="*/ 246460 w 545836"/>
                <a:gd name="connsiteY2" fmla="*/ 808616 h 834596"/>
                <a:gd name="connsiteX3" fmla="*/ 71460 w 545836"/>
                <a:gd name="connsiteY3" fmla="*/ 763540 h 834596"/>
                <a:gd name="connsiteX4" fmla="*/ -1 w 545836"/>
                <a:gd name="connsiteY4" fmla="*/ 416556 h 834596"/>
                <a:gd name="connsiteX5" fmla="*/ 250111 w 545836"/>
                <a:gd name="connsiteY5" fmla="*/ 32825 h 834596"/>
                <a:gd name="connsiteX6" fmla="*/ 441553 w 545836"/>
                <a:gd name="connsiteY6" fmla="*/ 68030 h 834596"/>
                <a:gd name="connsiteX0" fmla="*/ 441553 w 545836"/>
                <a:gd name="connsiteY0" fmla="*/ 68030 h 834596"/>
                <a:gd name="connsiteX1" fmla="*/ 538367 w 545836"/>
                <a:gd name="connsiteY1" fmla="*/ 451509 h 834596"/>
                <a:gd name="connsiteX2" fmla="*/ 246460 w 545836"/>
                <a:gd name="connsiteY2" fmla="*/ 808616 h 834596"/>
                <a:gd name="connsiteX3" fmla="*/ 71460 w 545836"/>
                <a:gd name="connsiteY3" fmla="*/ 763540 h 834596"/>
                <a:gd name="connsiteX4" fmla="*/ -1 w 545836"/>
                <a:gd name="connsiteY4" fmla="*/ 416556 h 834596"/>
                <a:gd name="connsiteX5" fmla="*/ 250111 w 545836"/>
                <a:gd name="connsiteY5" fmla="*/ 32825 h 834596"/>
                <a:gd name="connsiteX6" fmla="*/ 441553 w 545836"/>
                <a:gd name="connsiteY6" fmla="*/ 68030 h 834596"/>
                <a:gd name="connsiteX0" fmla="*/ 441553 w 545836"/>
                <a:gd name="connsiteY0" fmla="*/ 68030 h 828182"/>
                <a:gd name="connsiteX1" fmla="*/ 538367 w 545836"/>
                <a:gd name="connsiteY1" fmla="*/ 451509 h 828182"/>
                <a:gd name="connsiteX2" fmla="*/ 246460 w 545836"/>
                <a:gd name="connsiteY2" fmla="*/ 808616 h 828182"/>
                <a:gd name="connsiteX3" fmla="*/ 71460 w 545836"/>
                <a:gd name="connsiteY3" fmla="*/ 763540 h 828182"/>
                <a:gd name="connsiteX4" fmla="*/ -1 w 545836"/>
                <a:gd name="connsiteY4" fmla="*/ 416556 h 828182"/>
                <a:gd name="connsiteX5" fmla="*/ 250111 w 545836"/>
                <a:gd name="connsiteY5" fmla="*/ 32825 h 828182"/>
                <a:gd name="connsiteX6" fmla="*/ 441553 w 545836"/>
                <a:gd name="connsiteY6" fmla="*/ 68030 h 828182"/>
                <a:gd name="connsiteX0" fmla="*/ 441553 w 545836"/>
                <a:gd name="connsiteY0" fmla="*/ 68030 h 808617"/>
                <a:gd name="connsiteX1" fmla="*/ 538367 w 545836"/>
                <a:gd name="connsiteY1" fmla="*/ 451509 h 808617"/>
                <a:gd name="connsiteX2" fmla="*/ 246460 w 545836"/>
                <a:gd name="connsiteY2" fmla="*/ 808616 h 808617"/>
                <a:gd name="connsiteX3" fmla="*/ 71460 w 545836"/>
                <a:gd name="connsiteY3" fmla="*/ 763540 h 808617"/>
                <a:gd name="connsiteX4" fmla="*/ -1 w 545836"/>
                <a:gd name="connsiteY4" fmla="*/ 416556 h 808617"/>
                <a:gd name="connsiteX5" fmla="*/ 250111 w 545836"/>
                <a:gd name="connsiteY5" fmla="*/ 32825 h 808617"/>
                <a:gd name="connsiteX6" fmla="*/ 441553 w 545836"/>
                <a:gd name="connsiteY6" fmla="*/ 68030 h 808617"/>
                <a:gd name="connsiteX0" fmla="*/ 441553 w 545836"/>
                <a:gd name="connsiteY0" fmla="*/ 68030 h 808617"/>
                <a:gd name="connsiteX1" fmla="*/ 538367 w 545836"/>
                <a:gd name="connsiteY1" fmla="*/ 451509 h 808617"/>
                <a:gd name="connsiteX2" fmla="*/ 246460 w 545836"/>
                <a:gd name="connsiteY2" fmla="*/ 808616 h 808617"/>
                <a:gd name="connsiteX3" fmla="*/ 71460 w 545836"/>
                <a:gd name="connsiteY3" fmla="*/ 763540 h 808617"/>
                <a:gd name="connsiteX4" fmla="*/ -1 w 545836"/>
                <a:gd name="connsiteY4" fmla="*/ 416556 h 808617"/>
                <a:gd name="connsiteX5" fmla="*/ 250111 w 545836"/>
                <a:gd name="connsiteY5" fmla="*/ 32825 h 808617"/>
                <a:gd name="connsiteX6" fmla="*/ 441553 w 545836"/>
                <a:gd name="connsiteY6" fmla="*/ 68030 h 808617"/>
                <a:gd name="connsiteX0" fmla="*/ 441553 w 545836"/>
                <a:gd name="connsiteY0" fmla="*/ 68030 h 808617"/>
                <a:gd name="connsiteX1" fmla="*/ 538367 w 545836"/>
                <a:gd name="connsiteY1" fmla="*/ 451509 h 808617"/>
                <a:gd name="connsiteX2" fmla="*/ 246460 w 545836"/>
                <a:gd name="connsiteY2" fmla="*/ 808616 h 808617"/>
                <a:gd name="connsiteX3" fmla="*/ 71460 w 545836"/>
                <a:gd name="connsiteY3" fmla="*/ 763540 h 808617"/>
                <a:gd name="connsiteX4" fmla="*/ -1 w 545836"/>
                <a:gd name="connsiteY4" fmla="*/ 416556 h 808617"/>
                <a:gd name="connsiteX5" fmla="*/ 250111 w 545836"/>
                <a:gd name="connsiteY5" fmla="*/ 32825 h 808617"/>
                <a:gd name="connsiteX6" fmla="*/ 441553 w 545836"/>
                <a:gd name="connsiteY6" fmla="*/ 68030 h 808617"/>
                <a:gd name="connsiteX0" fmla="*/ 441553 w 538366"/>
                <a:gd name="connsiteY0" fmla="*/ 68030 h 808617"/>
                <a:gd name="connsiteX1" fmla="*/ 538367 w 538366"/>
                <a:gd name="connsiteY1" fmla="*/ 451509 h 808617"/>
                <a:gd name="connsiteX2" fmla="*/ 246460 w 538366"/>
                <a:gd name="connsiteY2" fmla="*/ 808616 h 808617"/>
                <a:gd name="connsiteX3" fmla="*/ 71460 w 538366"/>
                <a:gd name="connsiteY3" fmla="*/ 763540 h 808617"/>
                <a:gd name="connsiteX4" fmla="*/ -1 w 538366"/>
                <a:gd name="connsiteY4" fmla="*/ 416556 h 808617"/>
                <a:gd name="connsiteX5" fmla="*/ 250111 w 538366"/>
                <a:gd name="connsiteY5" fmla="*/ 32825 h 808617"/>
                <a:gd name="connsiteX6" fmla="*/ 441553 w 538366"/>
                <a:gd name="connsiteY6" fmla="*/ 68030 h 808617"/>
                <a:gd name="connsiteX0" fmla="*/ 441553 w 538366"/>
                <a:gd name="connsiteY0" fmla="*/ 68030 h 808617"/>
                <a:gd name="connsiteX1" fmla="*/ 538367 w 538366"/>
                <a:gd name="connsiteY1" fmla="*/ 451509 h 808617"/>
                <a:gd name="connsiteX2" fmla="*/ 246460 w 538366"/>
                <a:gd name="connsiteY2" fmla="*/ 808616 h 808617"/>
                <a:gd name="connsiteX3" fmla="*/ 71460 w 538366"/>
                <a:gd name="connsiteY3" fmla="*/ 763540 h 808617"/>
                <a:gd name="connsiteX4" fmla="*/ -1 w 538366"/>
                <a:gd name="connsiteY4" fmla="*/ 416556 h 808617"/>
                <a:gd name="connsiteX5" fmla="*/ 250111 w 538366"/>
                <a:gd name="connsiteY5" fmla="*/ 32825 h 808617"/>
                <a:gd name="connsiteX6" fmla="*/ 441553 w 538366"/>
                <a:gd name="connsiteY6" fmla="*/ 68030 h 808617"/>
                <a:gd name="connsiteX0" fmla="*/ 441553 w 538366"/>
                <a:gd name="connsiteY0" fmla="*/ 54118 h 794705"/>
                <a:gd name="connsiteX1" fmla="*/ 538367 w 538366"/>
                <a:gd name="connsiteY1" fmla="*/ 437597 h 794705"/>
                <a:gd name="connsiteX2" fmla="*/ 246460 w 538366"/>
                <a:gd name="connsiteY2" fmla="*/ 794704 h 794705"/>
                <a:gd name="connsiteX3" fmla="*/ 71460 w 538366"/>
                <a:gd name="connsiteY3" fmla="*/ 749628 h 794705"/>
                <a:gd name="connsiteX4" fmla="*/ -1 w 538366"/>
                <a:gd name="connsiteY4" fmla="*/ 402644 h 794705"/>
                <a:gd name="connsiteX5" fmla="*/ 250111 w 538366"/>
                <a:gd name="connsiteY5" fmla="*/ 18913 h 794705"/>
                <a:gd name="connsiteX6" fmla="*/ 441553 w 538366"/>
                <a:gd name="connsiteY6" fmla="*/ 54118 h 794705"/>
                <a:gd name="connsiteX0" fmla="*/ 441553 w 538366"/>
                <a:gd name="connsiteY0" fmla="*/ 35205 h 775792"/>
                <a:gd name="connsiteX1" fmla="*/ 538367 w 538366"/>
                <a:gd name="connsiteY1" fmla="*/ 418684 h 775792"/>
                <a:gd name="connsiteX2" fmla="*/ 246460 w 538366"/>
                <a:gd name="connsiteY2" fmla="*/ 775791 h 775792"/>
                <a:gd name="connsiteX3" fmla="*/ 71460 w 538366"/>
                <a:gd name="connsiteY3" fmla="*/ 730715 h 775792"/>
                <a:gd name="connsiteX4" fmla="*/ -1 w 538366"/>
                <a:gd name="connsiteY4" fmla="*/ 383731 h 775792"/>
                <a:gd name="connsiteX5" fmla="*/ 250111 w 538366"/>
                <a:gd name="connsiteY5" fmla="*/ 0 h 775792"/>
                <a:gd name="connsiteX6" fmla="*/ 441553 w 538366"/>
                <a:gd name="connsiteY6" fmla="*/ 35205 h 77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66" h="775792" extrusionOk="0">
                  <a:moveTo>
                    <a:pt x="441553" y="35205"/>
                  </a:moveTo>
                  <a:cubicBezTo>
                    <a:pt x="478633" y="182343"/>
                    <a:pt x="477410" y="122427"/>
                    <a:pt x="538367" y="418684"/>
                  </a:cubicBezTo>
                  <a:cubicBezTo>
                    <a:pt x="442041" y="587528"/>
                    <a:pt x="498722" y="488608"/>
                    <a:pt x="246460" y="775791"/>
                  </a:cubicBezTo>
                  <a:cubicBezTo>
                    <a:pt x="76761" y="724262"/>
                    <a:pt x="238700" y="763300"/>
                    <a:pt x="71460" y="730715"/>
                  </a:cubicBezTo>
                  <a:cubicBezTo>
                    <a:pt x="-3397" y="440993"/>
                    <a:pt x="39014" y="637080"/>
                    <a:pt x="-1" y="383731"/>
                  </a:cubicBezTo>
                  <a:cubicBezTo>
                    <a:pt x="11111" y="251969"/>
                    <a:pt x="176519" y="58088"/>
                    <a:pt x="250111" y="0"/>
                  </a:cubicBezTo>
                  <a:cubicBezTo>
                    <a:pt x="370977" y="25783"/>
                    <a:pt x="324317" y="36270"/>
                    <a:pt x="441553" y="35205"/>
                  </a:cubicBezTo>
                  <a:close/>
                </a:path>
              </a:pathLst>
            </a:custGeom>
            <a:solidFill>
              <a:srgbClr val="FF0000">
                <a:alpha val="29411"/>
              </a:srgbClr>
            </a:solidFill>
            <a:ln>
              <a:solidFill>
                <a:schemeClr val="tx1"/>
              </a:solidFill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93;p2">
              <a:extLst>
                <a:ext uri="{FF2B5EF4-FFF2-40B4-BE49-F238E27FC236}">
                  <a16:creationId xmlns:a16="http://schemas.microsoft.com/office/drawing/2014/main" id="{EC85EE37-4A43-EC02-6560-8AB62269284D}"/>
                </a:ext>
              </a:extLst>
            </p:cNvPr>
            <p:cNvSpPr/>
            <p:nvPr/>
          </p:nvSpPr>
          <p:spPr>
            <a:xfrm rot="4697343">
              <a:off x="5974652" y="6688550"/>
              <a:ext cx="559974" cy="804162"/>
            </a:xfrm>
            <a:custGeom>
              <a:avLst/>
              <a:gdLst>
                <a:gd name="connsiteX0" fmla="*/ 583913 w 758945"/>
                <a:gd name="connsiteY0" fmla="*/ 16438 h 894325"/>
                <a:gd name="connsiteX1" fmla="*/ 755363 w 758945"/>
                <a:gd name="connsiteY1" fmla="*/ 149788 h 894325"/>
                <a:gd name="connsiteX2" fmla="*/ 650588 w 758945"/>
                <a:gd name="connsiteY2" fmla="*/ 826063 h 894325"/>
                <a:gd name="connsiteX3" fmla="*/ 117188 w 758945"/>
                <a:gd name="connsiteY3" fmla="*/ 835588 h 894325"/>
                <a:gd name="connsiteX4" fmla="*/ 2888 w 758945"/>
                <a:gd name="connsiteY4" fmla="*/ 511738 h 894325"/>
                <a:gd name="connsiteX5" fmla="*/ 281451 w 758945"/>
                <a:gd name="connsiteY5" fmla="*/ 58525 h 894325"/>
                <a:gd name="connsiteX6" fmla="*/ 583913 w 758945"/>
                <a:gd name="connsiteY6" fmla="*/ 16438 h 894325"/>
                <a:gd name="connsiteX0" fmla="*/ 504074 w 679106"/>
                <a:gd name="connsiteY0" fmla="*/ 8507 h 895145"/>
                <a:gd name="connsiteX1" fmla="*/ 675524 w 679106"/>
                <a:gd name="connsiteY1" fmla="*/ 141857 h 895145"/>
                <a:gd name="connsiteX2" fmla="*/ 570749 w 679106"/>
                <a:gd name="connsiteY2" fmla="*/ 818132 h 895145"/>
                <a:gd name="connsiteX3" fmla="*/ 37349 w 679106"/>
                <a:gd name="connsiteY3" fmla="*/ 827657 h 895145"/>
                <a:gd name="connsiteX4" fmla="*/ 51406 w 679106"/>
                <a:gd name="connsiteY4" fmla="*/ 350237 h 895145"/>
                <a:gd name="connsiteX5" fmla="*/ 201612 w 679106"/>
                <a:gd name="connsiteY5" fmla="*/ 50594 h 895145"/>
                <a:gd name="connsiteX6" fmla="*/ 504074 w 679106"/>
                <a:gd name="connsiteY6" fmla="*/ 8507 h 895145"/>
                <a:gd name="connsiteX0" fmla="*/ 455625 w 629415"/>
                <a:gd name="connsiteY0" fmla="*/ 8507 h 860709"/>
                <a:gd name="connsiteX1" fmla="*/ 627075 w 629415"/>
                <a:gd name="connsiteY1" fmla="*/ 141857 h 860709"/>
                <a:gd name="connsiteX2" fmla="*/ 522300 w 629415"/>
                <a:gd name="connsiteY2" fmla="*/ 818132 h 860709"/>
                <a:gd name="connsiteX3" fmla="*/ 96309 w 629415"/>
                <a:gd name="connsiteY3" fmla="*/ 742578 h 860709"/>
                <a:gd name="connsiteX4" fmla="*/ 2957 w 629415"/>
                <a:gd name="connsiteY4" fmla="*/ 350237 h 860709"/>
                <a:gd name="connsiteX5" fmla="*/ 153163 w 629415"/>
                <a:gd name="connsiteY5" fmla="*/ 50594 h 860709"/>
                <a:gd name="connsiteX6" fmla="*/ 455625 w 629415"/>
                <a:gd name="connsiteY6" fmla="*/ 8507 h 860709"/>
                <a:gd name="connsiteX0" fmla="*/ 454402 w 627206"/>
                <a:gd name="connsiteY0" fmla="*/ 8507 h 863370"/>
                <a:gd name="connsiteX1" fmla="*/ 625852 w 627206"/>
                <a:gd name="connsiteY1" fmla="*/ 141857 h 863370"/>
                <a:gd name="connsiteX2" fmla="*/ 366570 w 627206"/>
                <a:gd name="connsiteY2" fmla="*/ 821402 h 863370"/>
                <a:gd name="connsiteX3" fmla="*/ 95086 w 627206"/>
                <a:gd name="connsiteY3" fmla="*/ 742578 h 863370"/>
                <a:gd name="connsiteX4" fmla="*/ 1734 w 627206"/>
                <a:gd name="connsiteY4" fmla="*/ 350237 h 863370"/>
                <a:gd name="connsiteX5" fmla="*/ 151940 w 627206"/>
                <a:gd name="connsiteY5" fmla="*/ 50594 h 863370"/>
                <a:gd name="connsiteX6" fmla="*/ 454402 w 627206"/>
                <a:gd name="connsiteY6" fmla="*/ 8507 h 863370"/>
                <a:gd name="connsiteX0" fmla="*/ 454402 w 544803"/>
                <a:gd name="connsiteY0" fmla="*/ 32930 h 863724"/>
                <a:gd name="connsiteX1" fmla="*/ 541615 w 544803"/>
                <a:gd name="connsiteY1" fmla="*/ 496013 h 863724"/>
                <a:gd name="connsiteX2" fmla="*/ 366570 w 544803"/>
                <a:gd name="connsiteY2" fmla="*/ 845825 h 863724"/>
                <a:gd name="connsiteX3" fmla="*/ 95086 w 544803"/>
                <a:gd name="connsiteY3" fmla="*/ 767001 h 863724"/>
                <a:gd name="connsiteX4" fmla="*/ 1734 w 544803"/>
                <a:gd name="connsiteY4" fmla="*/ 374660 h 863724"/>
                <a:gd name="connsiteX5" fmla="*/ 151940 w 544803"/>
                <a:gd name="connsiteY5" fmla="*/ 75017 h 863724"/>
                <a:gd name="connsiteX6" fmla="*/ 454402 w 544803"/>
                <a:gd name="connsiteY6" fmla="*/ 32930 h 863724"/>
                <a:gd name="connsiteX0" fmla="*/ 448111 w 544163"/>
                <a:gd name="connsiteY0" fmla="*/ 65138 h 813402"/>
                <a:gd name="connsiteX1" fmla="*/ 541615 w 544163"/>
                <a:gd name="connsiteY1" fmla="*/ 445691 h 813402"/>
                <a:gd name="connsiteX2" fmla="*/ 366570 w 544163"/>
                <a:gd name="connsiteY2" fmla="*/ 795503 h 813402"/>
                <a:gd name="connsiteX3" fmla="*/ 95086 w 544163"/>
                <a:gd name="connsiteY3" fmla="*/ 716679 h 813402"/>
                <a:gd name="connsiteX4" fmla="*/ 1734 w 544163"/>
                <a:gd name="connsiteY4" fmla="*/ 324338 h 813402"/>
                <a:gd name="connsiteX5" fmla="*/ 151940 w 544163"/>
                <a:gd name="connsiteY5" fmla="*/ 24695 h 813402"/>
                <a:gd name="connsiteX6" fmla="*/ 448111 w 544163"/>
                <a:gd name="connsiteY6" fmla="*/ 65138 h 813402"/>
                <a:gd name="connsiteX0" fmla="*/ 448111 w 544163"/>
                <a:gd name="connsiteY0" fmla="*/ 65138 h 813402"/>
                <a:gd name="connsiteX1" fmla="*/ 541615 w 544163"/>
                <a:gd name="connsiteY1" fmla="*/ 445691 h 813402"/>
                <a:gd name="connsiteX2" fmla="*/ 366570 w 544163"/>
                <a:gd name="connsiteY2" fmla="*/ 795503 h 813402"/>
                <a:gd name="connsiteX3" fmla="*/ 95086 w 544163"/>
                <a:gd name="connsiteY3" fmla="*/ 716679 h 813402"/>
                <a:gd name="connsiteX4" fmla="*/ 1734 w 544163"/>
                <a:gd name="connsiteY4" fmla="*/ 324338 h 813402"/>
                <a:gd name="connsiteX5" fmla="*/ 151940 w 544163"/>
                <a:gd name="connsiteY5" fmla="*/ 24695 h 813402"/>
                <a:gd name="connsiteX6" fmla="*/ 448111 w 544163"/>
                <a:gd name="connsiteY6" fmla="*/ 65138 h 813402"/>
                <a:gd name="connsiteX0" fmla="*/ 448111 w 544163"/>
                <a:gd name="connsiteY0" fmla="*/ 54518 h 802782"/>
                <a:gd name="connsiteX1" fmla="*/ 541615 w 544163"/>
                <a:gd name="connsiteY1" fmla="*/ 435071 h 802782"/>
                <a:gd name="connsiteX2" fmla="*/ 366570 w 544163"/>
                <a:gd name="connsiteY2" fmla="*/ 784883 h 802782"/>
                <a:gd name="connsiteX3" fmla="*/ 95086 w 544163"/>
                <a:gd name="connsiteY3" fmla="*/ 706059 h 802782"/>
                <a:gd name="connsiteX4" fmla="*/ 1734 w 544163"/>
                <a:gd name="connsiteY4" fmla="*/ 313718 h 802782"/>
                <a:gd name="connsiteX5" fmla="*/ 151940 w 544163"/>
                <a:gd name="connsiteY5" fmla="*/ 14075 h 802782"/>
                <a:gd name="connsiteX6" fmla="*/ 448111 w 544163"/>
                <a:gd name="connsiteY6" fmla="*/ 54518 h 802782"/>
                <a:gd name="connsiteX0" fmla="*/ 448111 w 544163"/>
                <a:gd name="connsiteY0" fmla="*/ 54518 h 802782"/>
                <a:gd name="connsiteX1" fmla="*/ 541615 w 544163"/>
                <a:gd name="connsiteY1" fmla="*/ 435071 h 802782"/>
                <a:gd name="connsiteX2" fmla="*/ 366570 w 544163"/>
                <a:gd name="connsiteY2" fmla="*/ 784883 h 802782"/>
                <a:gd name="connsiteX3" fmla="*/ 95086 w 544163"/>
                <a:gd name="connsiteY3" fmla="*/ 706059 h 802782"/>
                <a:gd name="connsiteX4" fmla="*/ 1734 w 544163"/>
                <a:gd name="connsiteY4" fmla="*/ 313718 h 802782"/>
                <a:gd name="connsiteX5" fmla="*/ 151940 w 544163"/>
                <a:gd name="connsiteY5" fmla="*/ 14075 h 802782"/>
                <a:gd name="connsiteX6" fmla="*/ 448111 w 544163"/>
                <a:gd name="connsiteY6" fmla="*/ 54518 h 802782"/>
                <a:gd name="connsiteX0" fmla="*/ 448111 w 544163"/>
                <a:gd name="connsiteY0" fmla="*/ 41831 h 790095"/>
                <a:gd name="connsiteX1" fmla="*/ 541615 w 544163"/>
                <a:gd name="connsiteY1" fmla="*/ 422384 h 790095"/>
                <a:gd name="connsiteX2" fmla="*/ 366570 w 544163"/>
                <a:gd name="connsiteY2" fmla="*/ 772196 h 790095"/>
                <a:gd name="connsiteX3" fmla="*/ 95086 w 544163"/>
                <a:gd name="connsiteY3" fmla="*/ 693372 h 790095"/>
                <a:gd name="connsiteX4" fmla="*/ 1734 w 544163"/>
                <a:gd name="connsiteY4" fmla="*/ 301031 h 790095"/>
                <a:gd name="connsiteX5" fmla="*/ 151940 w 544163"/>
                <a:gd name="connsiteY5" fmla="*/ 1388 h 790095"/>
                <a:gd name="connsiteX6" fmla="*/ 448111 w 544163"/>
                <a:gd name="connsiteY6" fmla="*/ 41831 h 790095"/>
                <a:gd name="connsiteX0" fmla="*/ 448111 w 544163"/>
                <a:gd name="connsiteY0" fmla="*/ 41831 h 790095"/>
                <a:gd name="connsiteX1" fmla="*/ 541615 w 544163"/>
                <a:gd name="connsiteY1" fmla="*/ 422384 h 790095"/>
                <a:gd name="connsiteX2" fmla="*/ 366570 w 544163"/>
                <a:gd name="connsiteY2" fmla="*/ 772196 h 790095"/>
                <a:gd name="connsiteX3" fmla="*/ 95086 w 544163"/>
                <a:gd name="connsiteY3" fmla="*/ 693372 h 790095"/>
                <a:gd name="connsiteX4" fmla="*/ 1734 w 544163"/>
                <a:gd name="connsiteY4" fmla="*/ 301031 h 790095"/>
                <a:gd name="connsiteX5" fmla="*/ 151940 w 544163"/>
                <a:gd name="connsiteY5" fmla="*/ 1388 h 790095"/>
                <a:gd name="connsiteX6" fmla="*/ 448111 w 544163"/>
                <a:gd name="connsiteY6" fmla="*/ 41831 h 790095"/>
                <a:gd name="connsiteX0" fmla="*/ 448111 w 544163"/>
                <a:gd name="connsiteY0" fmla="*/ 41831 h 790095"/>
                <a:gd name="connsiteX1" fmla="*/ 541615 w 544163"/>
                <a:gd name="connsiteY1" fmla="*/ 422384 h 790095"/>
                <a:gd name="connsiteX2" fmla="*/ 366570 w 544163"/>
                <a:gd name="connsiteY2" fmla="*/ 772196 h 790095"/>
                <a:gd name="connsiteX3" fmla="*/ 95086 w 544163"/>
                <a:gd name="connsiteY3" fmla="*/ 693372 h 790095"/>
                <a:gd name="connsiteX4" fmla="*/ 1734 w 544163"/>
                <a:gd name="connsiteY4" fmla="*/ 301031 h 790095"/>
                <a:gd name="connsiteX5" fmla="*/ 151940 w 544163"/>
                <a:gd name="connsiteY5" fmla="*/ 1388 h 790095"/>
                <a:gd name="connsiteX6" fmla="*/ 448111 w 544163"/>
                <a:gd name="connsiteY6" fmla="*/ 41831 h 790095"/>
                <a:gd name="connsiteX0" fmla="*/ 446377 w 542429"/>
                <a:gd name="connsiteY0" fmla="*/ 41831 h 790095"/>
                <a:gd name="connsiteX1" fmla="*/ 539881 w 542429"/>
                <a:gd name="connsiteY1" fmla="*/ 422384 h 790095"/>
                <a:gd name="connsiteX2" fmla="*/ 364836 w 542429"/>
                <a:gd name="connsiteY2" fmla="*/ 772196 h 790095"/>
                <a:gd name="connsiteX3" fmla="*/ 93352 w 542429"/>
                <a:gd name="connsiteY3" fmla="*/ 693372 h 790095"/>
                <a:gd name="connsiteX4" fmla="*/ 0 w 542429"/>
                <a:gd name="connsiteY4" fmla="*/ 301031 h 790095"/>
                <a:gd name="connsiteX5" fmla="*/ 150206 w 542429"/>
                <a:gd name="connsiteY5" fmla="*/ 1388 h 790095"/>
                <a:gd name="connsiteX6" fmla="*/ 446377 w 542429"/>
                <a:gd name="connsiteY6" fmla="*/ 41831 h 790095"/>
                <a:gd name="connsiteX0" fmla="*/ 454206 w 550258"/>
                <a:gd name="connsiteY0" fmla="*/ 41831 h 785126"/>
                <a:gd name="connsiteX1" fmla="*/ 547710 w 550258"/>
                <a:gd name="connsiteY1" fmla="*/ 422384 h 785126"/>
                <a:gd name="connsiteX2" fmla="*/ 372665 w 550258"/>
                <a:gd name="connsiteY2" fmla="*/ 772196 h 785126"/>
                <a:gd name="connsiteX3" fmla="*/ 101181 w 550258"/>
                <a:gd name="connsiteY3" fmla="*/ 693372 h 785126"/>
                <a:gd name="connsiteX4" fmla="*/ 7829 w 550258"/>
                <a:gd name="connsiteY4" fmla="*/ 301031 h 785126"/>
                <a:gd name="connsiteX5" fmla="*/ 158035 w 550258"/>
                <a:gd name="connsiteY5" fmla="*/ 1388 h 785126"/>
                <a:gd name="connsiteX6" fmla="*/ 454206 w 550258"/>
                <a:gd name="connsiteY6" fmla="*/ 41831 h 785126"/>
                <a:gd name="connsiteX0" fmla="*/ 454206 w 550258"/>
                <a:gd name="connsiteY0" fmla="*/ 41831 h 785126"/>
                <a:gd name="connsiteX1" fmla="*/ 547710 w 550258"/>
                <a:gd name="connsiteY1" fmla="*/ 422384 h 785126"/>
                <a:gd name="connsiteX2" fmla="*/ 372665 w 550258"/>
                <a:gd name="connsiteY2" fmla="*/ 772196 h 785126"/>
                <a:gd name="connsiteX3" fmla="*/ 101181 w 550258"/>
                <a:gd name="connsiteY3" fmla="*/ 693372 h 785126"/>
                <a:gd name="connsiteX4" fmla="*/ 7829 w 550258"/>
                <a:gd name="connsiteY4" fmla="*/ 301031 h 785126"/>
                <a:gd name="connsiteX5" fmla="*/ 158035 w 550258"/>
                <a:gd name="connsiteY5" fmla="*/ 1388 h 785126"/>
                <a:gd name="connsiteX6" fmla="*/ 454206 w 550258"/>
                <a:gd name="connsiteY6" fmla="*/ 41831 h 785126"/>
                <a:gd name="connsiteX0" fmla="*/ 446377 w 542429"/>
                <a:gd name="connsiteY0" fmla="*/ 41831 h 785126"/>
                <a:gd name="connsiteX1" fmla="*/ 539881 w 542429"/>
                <a:gd name="connsiteY1" fmla="*/ 422384 h 785126"/>
                <a:gd name="connsiteX2" fmla="*/ 364836 w 542429"/>
                <a:gd name="connsiteY2" fmla="*/ 772196 h 785126"/>
                <a:gd name="connsiteX3" fmla="*/ 93352 w 542429"/>
                <a:gd name="connsiteY3" fmla="*/ 693372 h 785126"/>
                <a:gd name="connsiteX4" fmla="*/ 0 w 542429"/>
                <a:gd name="connsiteY4" fmla="*/ 301031 h 785126"/>
                <a:gd name="connsiteX5" fmla="*/ 150206 w 542429"/>
                <a:gd name="connsiteY5" fmla="*/ 1388 h 785126"/>
                <a:gd name="connsiteX6" fmla="*/ 446377 w 542429"/>
                <a:gd name="connsiteY6" fmla="*/ 41831 h 785126"/>
                <a:gd name="connsiteX0" fmla="*/ 446377 w 542429"/>
                <a:gd name="connsiteY0" fmla="*/ 41831 h 785126"/>
                <a:gd name="connsiteX1" fmla="*/ 539881 w 542429"/>
                <a:gd name="connsiteY1" fmla="*/ 422384 h 785126"/>
                <a:gd name="connsiteX2" fmla="*/ 364836 w 542429"/>
                <a:gd name="connsiteY2" fmla="*/ 772196 h 785126"/>
                <a:gd name="connsiteX3" fmla="*/ 93352 w 542429"/>
                <a:gd name="connsiteY3" fmla="*/ 693372 h 785126"/>
                <a:gd name="connsiteX4" fmla="*/ 0 w 542429"/>
                <a:gd name="connsiteY4" fmla="*/ 301031 h 785126"/>
                <a:gd name="connsiteX5" fmla="*/ 150206 w 542429"/>
                <a:gd name="connsiteY5" fmla="*/ 1388 h 785126"/>
                <a:gd name="connsiteX6" fmla="*/ 446377 w 542429"/>
                <a:gd name="connsiteY6" fmla="*/ 41831 h 785126"/>
                <a:gd name="connsiteX0" fmla="*/ 446377 w 542429"/>
                <a:gd name="connsiteY0" fmla="*/ 41831 h 785126"/>
                <a:gd name="connsiteX1" fmla="*/ 539881 w 542429"/>
                <a:gd name="connsiteY1" fmla="*/ 422384 h 785126"/>
                <a:gd name="connsiteX2" fmla="*/ 364836 w 542429"/>
                <a:gd name="connsiteY2" fmla="*/ 772196 h 785126"/>
                <a:gd name="connsiteX3" fmla="*/ 93352 w 542429"/>
                <a:gd name="connsiteY3" fmla="*/ 693372 h 785126"/>
                <a:gd name="connsiteX4" fmla="*/ 0 w 542429"/>
                <a:gd name="connsiteY4" fmla="*/ 301031 h 785126"/>
                <a:gd name="connsiteX5" fmla="*/ 150206 w 542429"/>
                <a:gd name="connsiteY5" fmla="*/ 1388 h 785126"/>
                <a:gd name="connsiteX6" fmla="*/ 446377 w 542429"/>
                <a:gd name="connsiteY6" fmla="*/ 41831 h 785126"/>
                <a:gd name="connsiteX0" fmla="*/ 427470 w 523522"/>
                <a:gd name="connsiteY0" fmla="*/ 41831 h 785126"/>
                <a:gd name="connsiteX1" fmla="*/ 520974 w 523522"/>
                <a:gd name="connsiteY1" fmla="*/ 422384 h 785126"/>
                <a:gd name="connsiteX2" fmla="*/ 345929 w 523522"/>
                <a:gd name="connsiteY2" fmla="*/ 772196 h 785126"/>
                <a:gd name="connsiteX3" fmla="*/ 74445 w 523522"/>
                <a:gd name="connsiteY3" fmla="*/ 693372 h 785126"/>
                <a:gd name="connsiteX4" fmla="*/ 77 w 523522"/>
                <a:gd name="connsiteY4" fmla="*/ 638765 h 785126"/>
                <a:gd name="connsiteX5" fmla="*/ 131299 w 523522"/>
                <a:gd name="connsiteY5" fmla="*/ 1388 h 785126"/>
                <a:gd name="connsiteX6" fmla="*/ 427470 w 523522"/>
                <a:gd name="connsiteY6" fmla="*/ 41831 h 785126"/>
                <a:gd name="connsiteX0" fmla="*/ 455138 w 551190"/>
                <a:gd name="connsiteY0" fmla="*/ 41831 h 787773"/>
                <a:gd name="connsiteX1" fmla="*/ 548642 w 551190"/>
                <a:gd name="connsiteY1" fmla="*/ 422384 h 787773"/>
                <a:gd name="connsiteX2" fmla="*/ 373597 w 551190"/>
                <a:gd name="connsiteY2" fmla="*/ 772196 h 787773"/>
                <a:gd name="connsiteX3" fmla="*/ 45954 w 551190"/>
                <a:gd name="connsiteY3" fmla="*/ 714422 h 787773"/>
                <a:gd name="connsiteX4" fmla="*/ 27745 w 551190"/>
                <a:gd name="connsiteY4" fmla="*/ 638765 h 787773"/>
                <a:gd name="connsiteX5" fmla="*/ 158967 w 551190"/>
                <a:gd name="connsiteY5" fmla="*/ 1388 h 787773"/>
                <a:gd name="connsiteX6" fmla="*/ 455138 w 551190"/>
                <a:gd name="connsiteY6" fmla="*/ 41831 h 787773"/>
                <a:gd name="connsiteX0" fmla="*/ 427393 w 523445"/>
                <a:gd name="connsiteY0" fmla="*/ 41831 h 787773"/>
                <a:gd name="connsiteX1" fmla="*/ 520897 w 523445"/>
                <a:gd name="connsiteY1" fmla="*/ 422384 h 787773"/>
                <a:gd name="connsiteX2" fmla="*/ 345852 w 523445"/>
                <a:gd name="connsiteY2" fmla="*/ 772196 h 787773"/>
                <a:gd name="connsiteX3" fmla="*/ 18209 w 523445"/>
                <a:gd name="connsiteY3" fmla="*/ 714422 h 787773"/>
                <a:gd name="connsiteX4" fmla="*/ 0 w 523445"/>
                <a:gd name="connsiteY4" fmla="*/ 638765 h 787773"/>
                <a:gd name="connsiteX5" fmla="*/ 131222 w 523445"/>
                <a:gd name="connsiteY5" fmla="*/ 1388 h 787773"/>
                <a:gd name="connsiteX6" fmla="*/ 427393 w 523445"/>
                <a:gd name="connsiteY6" fmla="*/ 41831 h 787773"/>
                <a:gd name="connsiteX0" fmla="*/ 427393 w 523445"/>
                <a:gd name="connsiteY0" fmla="*/ 41831 h 787773"/>
                <a:gd name="connsiteX1" fmla="*/ 520897 w 523445"/>
                <a:gd name="connsiteY1" fmla="*/ 422384 h 787773"/>
                <a:gd name="connsiteX2" fmla="*/ 345852 w 523445"/>
                <a:gd name="connsiteY2" fmla="*/ 772196 h 787773"/>
                <a:gd name="connsiteX3" fmla="*/ 18209 w 523445"/>
                <a:gd name="connsiteY3" fmla="*/ 714422 h 787773"/>
                <a:gd name="connsiteX4" fmla="*/ 0 w 523445"/>
                <a:gd name="connsiteY4" fmla="*/ 638765 h 787773"/>
                <a:gd name="connsiteX5" fmla="*/ 131222 w 523445"/>
                <a:gd name="connsiteY5" fmla="*/ 1388 h 787773"/>
                <a:gd name="connsiteX6" fmla="*/ 427393 w 523445"/>
                <a:gd name="connsiteY6" fmla="*/ 41831 h 787773"/>
                <a:gd name="connsiteX0" fmla="*/ 427393 w 523445"/>
                <a:gd name="connsiteY0" fmla="*/ 34833 h 780775"/>
                <a:gd name="connsiteX1" fmla="*/ 520897 w 523445"/>
                <a:gd name="connsiteY1" fmla="*/ 415386 h 780775"/>
                <a:gd name="connsiteX2" fmla="*/ 345852 w 523445"/>
                <a:gd name="connsiteY2" fmla="*/ 765198 h 780775"/>
                <a:gd name="connsiteX3" fmla="*/ 18209 w 523445"/>
                <a:gd name="connsiteY3" fmla="*/ 707424 h 780775"/>
                <a:gd name="connsiteX4" fmla="*/ 0 w 523445"/>
                <a:gd name="connsiteY4" fmla="*/ 631767 h 780775"/>
                <a:gd name="connsiteX5" fmla="*/ 396458 w 523445"/>
                <a:gd name="connsiteY5" fmla="*/ 1686 h 780775"/>
                <a:gd name="connsiteX6" fmla="*/ 427393 w 523445"/>
                <a:gd name="connsiteY6" fmla="*/ 34833 h 780775"/>
                <a:gd name="connsiteX0" fmla="*/ 444879 w 525576"/>
                <a:gd name="connsiteY0" fmla="*/ 84211 h 779766"/>
                <a:gd name="connsiteX1" fmla="*/ 520897 w 525576"/>
                <a:gd name="connsiteY1" fmla="*/ 414377 h 779766"/>
                <a:gd name="connsiteX2" fmla="*/ 345852 w 525576"/>
                <a:gd name="connsiteY2" fmla="*/ 764189 h 779766"/>
                <a:gd name="connsiteX3" fmla="*/ 18209 w 525576"/>
                <a:gd name="connsiteY3" fmla="*/ 706415 h 779766"/>
                <a:gd name="connsiteX4" fmla="*/ 0 w 525576"/>
                <a:gd name="connsiteY4" fmla="*/ 630758 h 779766"/>
                <a:gd name="connsiteX5" fmla="*/ 396458 w 525576"/>
                <a:gd name="connsiteY5" fmla="*/ 677 h 779766"/>
                <a:gd name="connsiteX6" fmla="*/ 444879 w 525576"/>
                <a:gd name="connsiteY6" fmla="*/ 84211 h 779766"/>
                <a:gd name="connsiteX0" fmla="*/ 444879 w 525576"/>
                <a:gd name="connsiteY0" fmla="*/ 76385 h 771940"/>
                <a:gd name="connsiteX1" fmla="*/ 520897 w 525576"/>
                <a:gd name="connsiteY1" fmla="*/ 406551 h 771940"/>
                <a:gd name="connsiteX2" fmla="*/ 345852 w 525576"/>
                <a:gd name="connsiteY2" fmla="*/ 756363 h 771940"/>
                <a:gd name="connsiteX3" fmla="*/ 18209 w 525576"/>
                <a:gd name="connsiteY3" fmla="*/ 698589 h 771940"/>
                <a:gd name="connsiteX4" fmla="*/ 0 w 525576"/>
                <a:gd name="connsiteY4" fmla="*/ 622932 h 771940"/>
                <a:gd name="connsiteX5" fmla="*/ 422009 w 525576"/>
                <a:gd name="connsiteY5" fmla="*/ 747 h 771940"/>
                <a:gd name="connsiteX6" fmla="*/ 444879 w 525576"/>
                <a:gd name="connsiteY6" fmla="*/ 76385 h 771940"/>
                <a:gd name="connsiteX0" fmla="*/ 444879 w 525576"/>
                <a:gd name="connsiteY0" fmla="*/ 75638 h 771193"/>
                <a:gd name="connsiteX1" fmla="*/ 520897 w 525576"/>
                <a:gd name="connsiteY1" fmla="*/ 405804 h 771193"/>
                <a:gd name="connsiteX2" fmla="*/ 345852 w 525576"/>
                <a:gd name="connsiteY2" fmla="*/ 755616 h 771193"/>
                <a:gd name="connsiteX3" fmla="*/ 18209 w 525576"/>
                <a:gd name="connsiteY3" fmla="*/ 697842 h 771193"/>
                <a:gd name="connsiteX4" fmla="*/ 0 w 525576"/>
                <a:gd name="connsiteY4" fmla="*/ 622185 h 771193"/>
                <a:gd name="connsiteX5" fmla="*/ 422009 w 525576"/>
                <a:gd name="connsiteY5" fmla="*/ 0 h 771193"/>
                <a:gd name="connsiteX6" fmla="*/ 444879 w 525576"/>
                <a:gd name="connsiteY6" fmla="*/ 75638 h 771193"/>
                <a:gd name="connsiteX0" fmla="*/ 444879 w 525576"/>
                <a:gd name="connsiteY0" fmla="*/ 75638 h 771193"/>
                <a:gd name="connsiteX1" fmla="*/ 520897 w 525576"/>
                <a:gd name="connsiteY1" fmla="*/ 405804 h 771193"/>
                <a:gd name="connsiteX2" fmla="*/ 345852 w 525576"/>
                <a:gd name="connsiteY2" fmla="*/ 755616 h 771193"/>
                <a:gd name="connsiteX3" fmla="*/ 18209 w 525576"/>
                <a:gd name="connsiteY3" fmla="*/ 697842 h 771193"/>
                <a:gd name="connsiteX4" fmla="*/ 0 w 525576"/>
                <a:gd name="connsiteY4" fmla="*/ 622185 h 771193"/>
                <a:gd name="connsiteX5" fmla="*/ 422009 w 525576"/>
                <a:gd name="connsiteY5" fmla="*/ 0 h 771193"/>
                <a:gd name="connsiteX6" fmla="*/ 444879 w 525576"/>
                <a:gd name="connsiteY6" fmla="*/ 75638 h 771193"/>
                <a:gd name="connsiteX0" fmla="*/ 444879 w 521813"/>
                <a:gd name="connsiteY0" fmla="*/ 75638 h 771193"/>
                <a:gd name="connsiteX1" fmla="*/ 520897 w 521813"/>
                <a:gd name="connsiteY1" fmla="*/ 405804 h 771193"/>
                <a:gd name="connsiteX2" fmla="*/ 345852 w 521813"/>
                <a:gd name="connsiteY2" fmla="*/ 755616 h 771193"/>
                <a:gd name="connsiteX3" fmla="*/ 18209 w 521813"/>
                <a:gd name="connsiteY3" fmla="*/ 697842 h 771193"/>
                <a:gd name="connsiteX4" fmla="*/ 0 w 521813"/>
                <a:gd name="connsiteY4" fmla="*/ 622185 h 771193"/>
                <a:gd name="connsiteX5" fmla="*/ 422009 w 521813"/>
                <a:gd name="connsiteY5" fmla="*/ 0 h 771193"/>
                <a:gd name="connsiteX6" fmla="*/ 444879 w 521813"/>
                <a:gd name="connsiteY6" fmla="*/ 75638 h 771193"/>
                <a:gd name="connsiteX0" fmla="*/ 444879 w 444879"/>
                <a:gd name="connsiteY0" fmla="*/ 75638 h 771193"/>
                <a:gd name="connsiteX1" fmla="*/ 345852 w 444879"/>
                <a:gd name="connsiteY1" fmla="*/ 755616 h 771193"/>
                <a:gd name="connsiteX2" fmla="*/ 18209 w 444879"/>
                <a:gd name="connsiteY2" fmla="*/ 697842 h 771193"/>
                <a:gd name="connsiteX3" fmla="*/ 0 w 444879"/>
                <a:gd name="connsiteY3" fmla="*/ 622185 h 771193"/>
                <a:gd name="connsiteX4" fmla="*/ 422009 w 444879"/>
                <a:gd name="connsiteY4" fmla="*/ 0 h 771193"/>
                <a:gd name="connsiteX5" fmla="*/ 444879 w 444879"/>
                <a:gd name="connsiteY5" fmla="*/ 75638 h 771193"/>
                <a:gd name="connsiteX0" fmla="*/ 444879 w 444879"/>
                <a:gd name="connsiteY0" fmla="*/ 75638 h 697842"/>
                <a:gd name="connsiteX1" fmla="*/ 18209 w 444879"/>
                <a:gd name="connsiteY1" fmla="*/ 697842 h 697842"/>
                <a:gd name="connsiteX2" fmla="*/ 0 w 444879"/>
                <a:gd name="connsiteY2" fmla="*/ 622185 h 697842"/>
                <a:gd name="connsiteX3" fmla="*/ 422009 w 444879"/>
                <a:gd name="connsiteY3" fmla="*/ 0 h 697842"/>
                <a:gd name="connsiteX4" fmla="*/ 444879 w 444879"/>
                <a:gd name="connsiteY4" fmla="*/ 75638 h 697842"/>
                <a:gd name="connsiteX0" fmla="*/ 444879 w 444879"/>
                <a:gd name="connsiteY0" fmla="*/ 75638 h 697842"/>
                <a:gd name="connsiteX1" fmla="*/ 18209 w 444879"/>
                <a:gd name="connsiteY1" fmla="*/ 697842 h 697842"/>
                <a:gd name="connsiteX2" fmla="*/ 0 w 444879"/>
                <a:gd name="connsiteY2" fmla="*/ 622185 h 697842"/>
                <a:gd name="connsiteX3" fmla="*/ 422009 w 444879"/>
                <a:gd name="connsiteY3" fmla="*/ 0 h 697842"/>
                <a:gd name="connsiteX4" fmla="*/ 444879 w 444879"/>
                <a:gd name="connsiteY4" fmla="*/ 75638 h 697842"/>
                <a:gd name="connsiteX0" fmla="*/ 444879 w 444879"/>
                <a:gd name="connsiteY0" fmla="*/ 75638 h 697842"/>
                <a:gd name="connsiteX1" fmla="*/ 18209 w 444879"/>
                <a:gd name="connsiteY1" fmla="*/ 697842 h 697842"/>
                <a:gd name="connsiteX2" fmla="*/ 0 w 444879"/>
                <a:gd name="connsiteY2" fmla="*/ 622185 h 697842"/>
                <a:gd name="connsiteX3" fmla="*/ 422009 w 444879"/>
                <a:gd name="connsiteY3" fmla="*/ 0 h 697842"/>
                <a:gd name="connsiteX4" fmla="*/ 444879 w 444879"/>
                <a:gd name="connsiteY4" fmla="*/ 75638 h 69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79" h="697842" extrusionOk="0">
                  <a:moveTo>
                    <a:pt x="444879" y="75638"/>
                  </a:moveTo>
                  <a:cubicBezTo>
                    <a:pt x="300072" y="244037"/>
                    <a:pt x="114310" y="480881"/>
                    <a:pt x="18209" y="697842"/>
                  </a:cubicBezTo>
                  <a:cubicBezTo>
                    <a:pt x="9382" y="650279"/>
                    <a:pt x="13535" y="715376"/>
                    <a:pt x="0" y="622185"/>
                  </a:cubicBezTo>
                  <a:cubicBezTo>
                    <a:pt x="55721" y="448895"/>
                    <a:pt x="332329" y="112806"/>
                    <a:pt x="422009" y="0"/>
                  </a:cubicBezTo>
                  <a:cubicBezTo>
                    <a:pt x="437515" y="42095"/>
                    <a:pt x="425222" y="4528"/>
                    <a:pt x="444879" y="75638"/>
                  </a:cubicBezTo>
                  <a:close/>
                </a:path>
              </a:pathLst>
            </a:custGeom>
            <a:solidFill>
              <a:srgbClr val="FF0000">
                <a:alpha val="29411"/>
              </a:srgbClr>
            </a:solidFill>
            <a:ln>
              <a:solidFill>
                <a:schemeClr val="tx1"/>
              </a:solidFill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Callout: Bent Line with Border and Accent Bar 1633">
              <a:extLst>
                <a:ext uri="{FF2B5EF4-FFF2-40B4-BE49-F238E27FC236}">
                  <a16:creationId xmlns:a16="http://schemas.microsoft.com/office/drawing/2014/main" id="{6BD1CB16-E54E-9480-ACA7-DF1EE2566225}"/>
                </a:ext>
              </a:extLst>
            </p:cNvPr>
            <p:cNvSpPr/>
            <p:nvPr/>
          </p:nvSpPr>
          <p:spPr>
            <a:xfrm>
              <a:off x="7082208" y="6717334"/>
              <a:ext cx="825391" cy="221695"/>
            </a:xfrm>
            <a:prstGeom prst="accentBorderCallout2">
              <a:avLst>
                <a:gd name="adj1" fmla="val 14454"/>
                <a:gd name="adj2" fmla="val -3087"/>
                <a:gd name="adj3" fmla="val 18750"/>
                <a:gd name="adj4" fmla="val -16667"/>
                <a:gd name="adj5" fmla="val 116797"/>
                <a:gd name="adj6" fmla="val -34218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Built environment adaptation scenarios</a:t>
              </a:r>
            </a:p>
          </p:txBody>
        </p:sp>
        <p:pic>
          <p:nvPicPr>
            <p:cNvPr id="1635" name="Picture 4" descr="VR glasses vector virtual reality headset icon. Virtual reality helmet  isolated goggles device illustration 14200335 Vector Art at Vecteezy">
              <a:extLst>
                <a:ext uri="{FF2B5EF4-FFF2-40B4-BE49-F238E27FC236}">
                  <a16:creationId xmlns:a16="http://schemas.microsoft.com/office/drawing/2014/main" id="{8D1A6458-E6F8-EB3D-DDB6-EA6283350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6330" y="6648218"/>
              <a:ext cx="372510" cy="28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6" name="Picture 4" descr="VR glasses vector virtual reality headset icon. Virtual reality helmet  isolated goggles device illustration 14200335 Vector Art at Vecteezy">
              <a:extLst>
                <a:ext uri="{FF2B5EF4-FFF2-40B4-BE49-F238E27FC236}">
                  <a16:creationId xmlns:a16="http://schemas.microsoft.com/office/drawing/2014/main" id="{F552C1A6-1FE1-E4A2-3B07-0B0AFB222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33639" y="6634734"/>
              <a:ext cx="372510" cy="28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7" name="Picture 4" descr="VR glasses vector virtual reality headset icon. Virtual reality helmet  isolated goggles device illustration 14200335 Vector Art at Vecteezy">
              <a:extLst>
                <a:ext uri="{FF2B5EF4-FFF2-40B4-BE49-F238E27FC236}">
                  <a16:creationId xmlns:a16="http://schemas.microsoft.com/office/drawing/2014/main" id="{0BE92E19-FA2D-F26B-E039-983AC78C8E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10983" y="7014794"/>
              <a:ext cx="372510" cy="28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" name="Callout: Bent Line with Border and Accent Bar 1637">
              <a:extLst>
                <a:ext uri="{FF2B5EF4-FFF2-40B4-BE49-F238E27FC236}">
                  <a16:creationId xmlns:a16="http://schemas.microsoft.com/office/drawing/2014/main" id="{FE27054B-4352-05A3-C411-B8D5F66E2031}"/>
                </a:ext>
              </a:extLst>
            </p:cNvPr>
            <p:cNvSpPr/>
            <p:nvPr/>
          </p:nvSpPr>
          <p:spPr>
            <a:xfrm>
              <a:off x="7131773" y="6995005"/>
              <a:ext cx="818412" cy="221695"/>
            </a:xfrm>
            <a:prstGeom prst="accentBorderCallout2">
              <a:avLst>
                <a:gd name="adj1" fmla="val 14454"/>
                <a:gd name="adj2" fmla="val -3087"/>
                <a:gd name="adj3" fmla="val 10158"/>
                <a:gd name="adj4" fmla="val -19290"/>
                <a:gd name="adj5" fmla="val 26570"/>
                <a:gd name="adj6" fmla="val -41639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Asset management</a:t>
              </a:r>
            </a:p>
            <a:p>
              <a:pPr algn="ctr"/>
              <a:r>
                <a:rPr lang="en-GB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dashboard</a:t>
              </a:r>
            </a:p>
          </p:txBody>
        </p:sp>
        <p:sp>
          <p:nvSpPr>
            <p:cNvPr id="1639" name="Callout: Bent Line with Border and Accent Bar 1638">
              <a:extLst>
                <a:ext uri="{FF2B5EF4-FFF2-40B4-BE49-F238E27FC236}">
                  <a16:creationId xmlns:a16="http://schemas.microsoft.com/office/drawing/2014/main" id="{0DA57B4B-59C6-EE57-ABD4-1BB2E887039F}"/>
                </a:ext>
              </a:extLst>
            </p:cNvPr>
            <p:cNvSpPr/>
            <p:nvPr/>
          </p:nvSpPr>
          <p:spPr>
            <a:xfrm>
              <a:off x="7001756" y="7300283"/>
              <a:ext cx="726260" cy="221695"/>
            </a:xfrm>
            <a:prstGeom prst="accentBorderCallout2">
              <a:avLst>
                <a:gd name="adj1" fmla="val 14454"/>
                <a:gd name="adj2" fmla="val -3087"/>
                <a:gd name="adj3" fmla="val 18750"/>
                <a:gd name="adj4" fmla="val -16667"/>
                <a:gd name="adj5" fmla="val -66518"/>
                <a:gd name="adj6" fmla="val -76395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Impact scenario analysis</a:t>
              </a:r>
            </a:p>
          </p:txBody>
        </p:sp>
        <p:sp>
          <p:nvSpPr>
            <p:cNvPr id="1640" name="Callout: Bent Line with Border and Accent Bar 1639">
              <a:extLst>
                <a:ext uri="{FF2B5EF4-FFF2-40B4-BE49-F238E27FC236}">
                  <a16:creationId xmlns:a16="http://schemas.microsoft.com/office/drawing/2014/main" id="{4B06A886-D16B-E730-4C92-478CCA11A723}"/>
                </a:ext>
              </a:extLst>
            </p:cNvPr>
            <p:cNvSpPr/>
            <p:nvPr/>
          </p:nvSpPr>
          <p:spPr>
            <a:xfrm>
              <a:off x="6357443" y="7549128"/>
              <a:ext cx="726260" cy="221695"/>
            </a:xfrm>
            <a:prstGeom prst="accentBorderCallout2">
              <a:avLst>
                <a:gd name="adj1" fmla="val 14454"/>
                <a:gd name="adj2" fmla="val -3087"/>
                <a:gd name="adj3" fmla="val 18750"/>
                <a:gd name="adj4" fmla="val -16667"/>
                <a:gd name="adj5" fmla="val -129532"/>
                <a:gd name="adj6" fmla="val -57160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Prompt action suggestion</a:t>
              </a:r>
            </a:p>
          </p:txBody>
        </p:sp>
        <p:sp>
          <p:nvSpPr>
            <p:cNvPr id="1641" name="Callout: Bent Line with Border and Accent Bar 1640">
              <a:extLst>
                <a:ext uri="{FF2B5EF4-FFF2-40B4-BE49-F238E27FC236}">
                  <a16:creationId xmlns:a16="http://schemas.microsoft.com/office/drawing/2014/main" id="{5020EB51-0DC8-1218-4508-54C65DA3961E}"/>
                </a:ext>
              </a:extLst>
            </p:cNvPr>
            <p:cNvSpPr/>
            <p:nvPr/>
          </p:nvSpPr>
          <p:spPr>
            <a:xfrm>
              <a:off x="5213473" y="7544872"/>
              <a:ext cx="726260" cy="221695"/>
            </a:xfrm>
            <a:prstGeom prst="accentBorderCallout2">
              <a:avLst>
                <a:gd name="adj1" fmla="val 23047"/>
                <a:gd name="adj2" fmla="val 101834"/>
                <a:gd name="adj3" fmla="val -41400"/>
                <a:gd name="adj4" fmla="val 107490"/>
                <a:gd name="adj5" fmla="val -123743"/>
                <a:gd name="adj6" fmla="val 96252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Agent condition</a:t>
              </a:r>
            </a:p>
          </p:txBody>
        </p:sp>
        <p:sp>
          <p:nvSpPr>
            <p:cNvPr id="1642" name="Rectangle: Rounded Corners 1641">
              <a:extLst>
                <a:ext uri="{FF2B5EF4-FFF2-40B4-BE49-F238E27FC236}">
                  <a16:creationId xmlns:a16="http://schemas.microsoft.com/office/drawing/2014/main" id="{465658EA-4B84-9A92-5B55-E0C1C4C899ED}"/>
                </a:ext>
              </a:extLst>
            </p:cNvPr>
            <p:cNvSpPr/>
            <p:nvPr/>
          </p:nvSpPr>
          <p:spPr>
            <a:xfrm>
              <a:off x="5190315" y="6598919"/>
              <a:ext cx="2766279" cy="1204229"/>
            </a:xfrm>
            <a:prstGeom prst="roundRect">
              <a:avLst>
                <a:gd name="adj" fmla="val 505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643" name="Google Shape;362;p5">
              <a:extLst>
                <a:ext uri="{FF2B5EF4-FFF2-40B4-BE49-F238E27FC236}">
                  <a16:creationId xmlns:a16="http://schemas.microsoft.com/office/drawing/2014/main" id="{511F59B2-F348-18B3-CFA7-D7050C30459E}"/>
                </a:ext>
              </a:extLst>
            </p:cNvPr>
            <p:cNvSpPr txBox="1"/>
            <p:nvPr/>
          </p:nvSpPr>
          <p:spPr>
            <a:xfrm>
              <a:off x="4866819" y="6139946"/>
              <a:ext cx="3390707" cy="483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294" tIns="31638" rIns="63294" bIns="31638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en-GB" sz="2000" b="1" u="sng" dirty="0">
                  <a:solidFill>
                    <a:schemeClr val="dk1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  <a:sym typeface="Times New Roman"/>
                </a:rPr>
                <a:t>Planning and Design of Infrastructure &amp; Community Resilience 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68F0C86-8B96-122C-E3E1-0517E5CC8B31}"/>
              </a:ext>
            </a:extLst>
          </p:cNvPr>
          <p:cNvSpPr/>
          <p:nvPr/>
        </p:nvSpPr>
        <p:spPr>
          <a:xfrm>
            <a:off x="3781947" y="2716666"/>
            <a:ext cx="940290" cy="3100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03B6A9-FF5C-C27B-9278-FF22083DF770}"/>
              </a:ext>
            </a:extLst>
          </p:cNvPr>
          <p:cNvSpPr txBox="1"/>
          <p:nvPr/>
        </p:nvSpPr>
        <p:spPr>
          <a:xfrm>
            <a:off x="780407" y="216797"/>
            <a:ext cx="10804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Framework for Real-Time Flood Forecasting and Early Warning with Digital technologies </a:t>
            </a:r>
            <a:endParaRPr 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674A62E-D22A-9459-557E-4B101C919AF6}"/>
              </a:ext>
            </a:extLst>
          </p:cNvPr>
          <p:cNvSpPr/>
          <p:nvPr/>
        </p:nvSpPr>
        <p:spPr>
          <a:xfrm>
            <a:off x="7876447" y="2778244"/>
            <a:ext cx="643898" cy="3100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708A50A5-A1BD-C776-D695-3E90D4FB4CBE}"/>
              </a:ext>
            </a:extLst>
          </p:cNvPr>
          <p:cNvSpPr/>
          <p:nvPr/>
        </p:nvSpPr>
        <p:spPr>
          <a:xfrm rot="5400000">
            <a:off x="9140142" y="4012850"/>
            <a:ext cx="643898" cy="3100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A27A8A4-45E2-6657-5FB6-6C3B6CD8B8EB}"/>
              </a:ext>
            </a:extLst>
          </p:cNvPr>
          <p:cNvSpPr/>
          <p:nvPr/>
        </p:nvSpPr>
        <p:spPr>
          <a:xfrm rot="5400000">
            <a:off x="6194097" y="3994370"/>
            <a:ext cx="643898" cy="3100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2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Oral Presentations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D36B605-C0C8-D6E9-0175-FA32955E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854828"/>
            <a:ext cx="7225748" cy="51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432</Words>
  <Application>Microsoft Office PowerPoint</Application>
  <PresentationFormat>Widescreen</PresentationFormat>
  <Paragraphs>77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Oral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water Infrastructure</dc:title>
  <dc:creator>Behzadian Moghadam, Kourosh</dc:creator>
  <cp:lastModifiedBy>Kourosh Behzadian Moghadam</cp:lastModifiedBy>
  <cp:revision>56</cp:revision>
  <dcterms:created xsi:type="dcterms:W3CDTF">2021-11-15T23:45:57Z</dcterms:created>
  <dcterms:modified xsi:type="dcterms:W3CDTF">2026-05-04T11:53:15Z</dcterms:modified>
</cp:coreProperties>
</file>