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369" r:id="rId2"/>
    <p:sldId id="372" r:id="rId3"/>
    <p:sldId id="377" r:id="rId4"/>
    <p:sldId id="334" r:id="rId5"/>
    <p:sldId id="335" r:id="rId6"/>
    <p:sldId id="374" r:id="rId7"/>
    <p:sldId id="379" r:id="rId8"/>
    <p:sldId id="376" r:id="rId9"/>
    <p:sldId id="367" r:id="rId10"/>
    <p:sldId id="353" r:id="rId11"/>
    <p:sldId id="358" r:id="rId12"/>
    <p:sldId id="349" r:id="rId13"/>
    <p:sldId id="359" r:id="rId14"/>
    <p:sldId id="364" r:id="rId15"/>
    <p:sldId id="380" r:id="rId16"/>
    <p:sldId id="3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082"/>
    <a:srgbClr val="0072BC"/>
    <a:srgbClr val="82AAD8"/>
    <a:srgbClr val="4781D0"/>
    <a:srgbClr val="61A8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41405C-ECF5-42FB-925A-7E276727763B}" v="737" dt="2026-04-30T10:36:51.8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7119" autoAdjust="0"/>
  </p:normalViewPr>
  <p:slideViewPr>
    <p:cSldViewPr snapToGrid="0">
      <p:cViewPr varScale="1">
        <p:scale>
          <a:sx n="85" d="100"/>
          <a:sy n="85" d="100"/>
        </p:scale>
        <p:origin x="1590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a Lucas" userId="149a6433-e39e-4076-b46d-8de46d9b476c" providerId="ADAL" clId="{47446703-CF77-4D85-B2D3-AED926309933}"/>
    <pc:docChg chg="undo redo custSel addSld delSld modSld sldOrd modMainMaster">
      <pc:chgData name="Lina Lucas" userId="149a6433-e39e-4076-b46d-8de46d9b476c" providerId="ADAL" clId="{47446703-CF77-4D85-B2D3-AED926309933}" dt="2026-04-30T10:38:22.898" v="13428" actId="1076"/>
      <pc:docMkLst>
        <pc:docMk/>
      </pc:docMkLst>
      <pc:sldChg chg="addSp delSp modSp del mod setBg addAnim delAnim modAnim setClrOvrMap modNotesTx">
        <pc:chgData name="Lina Lucas" userId="149a6433-e39e-4076-b46d-8de46d9b476c" providerId="ADAL" clId="{47446703-CF77-4D85-B2D3-AED926309933}" dt="2026-04-25T20:15:08.338" v="11949" actId="2696"/>
        <pc:sldMkLst>
          <pc:docMk/>
          <pc:sldMk cId="4120593633" sldId="256"/>
        </pc:sldMkLst>
      </pc:sldChg>
      <pc:sldChg chg="addSp delSp modSp del mod">
        <pc:chgData name="Lina Lucas" userId="149a6433-e39e-4076-b46d-8de46d9b476c" providerId="ADAL" clId="{47446703-CF77-4D85-B2D3-AED926309933}" dt="2026-04-24T13:07:11.666" v="9410" actId="2696"/>
        <pc:sldMkLst>
          <pc:docMk/>
          <pc:sldMk cId="4249577462" sldId="257"/>
        </pc:sldMkLst>
      </pc:sldChg>
      <pc:sldChg chg="addSp delSp modSp del mod modClrScheme modShow chgLayout modNotesTx">
        <pc:chgData name="Lina Lucas" userId="149a6433-e39e-4076-b46d-8de46d9b476c" providerId="ADAL" clId="{47446703-CF77-4D85-B2D3-AED926309933}" dt="2026-04-27T11:36:24.911" v="12720" actId="2696"/>
        <pc:sldMkLst>
          <pc:docMk/>
          <pc:sldMk cId="613205000" sldId="258"/>
        </pc:sldMkLst>
      </pc:sldChg>
      <pc:sldChg chg="addSp delSp modSp del mod modNotesTx">
        <pc:chgData name="Lina Lucas" userId="149a6433-e39e-4076-b46d-8de46d9b476c" providerId="ADAL" clId="{47446703-CF77-4D85-B2D3-AED926309933}" dt="2026-04-24T12:02:29.231" v="9408" actId="2696"/>
        <pc:sldMkLst>
          <pc:docMk/>
          <pc:sldMk cId="3521819241" sldId="259"/>
        </pc:sldMkLst>
      </pc:sldChg>
      <pc:sldChg chg="new del">
        <pc:chgData name="Lina Lucas" userId="149a6433-e39e-4076-b46d-8de46d9b476c" providerId="ADAL" clId="{47446703-CF77-4D85-B2D3-AED926309933}" dt="2026-04-25T20:15:27.489" v="11952" actId="2696"/>
        <pc:sldMkLst>
          <pc:docMk/>
          <pc:sldMk cId="2751067044" sldId="260"/>
        </pc:sldMkLst>
      </pc:sldChg>
      <pc:sldChg chg="new del">
        <pc:chgData name="Lina Lucas" userId="149a6433-e39e-4076-b46d-8de46d9b476c" providerId="ADAL" clId="{47446703-CF77-4D85-B2D3-AED926309933}" dt="2026-04-25T20:15:29.567" v="11953" actId="2696"/>
        <pc:sldMkLst>
          <pc:docMk/>
          <pc:sldMk cId="196672236" sldId="261"/>
        </pc:sldMkLst>
      </pc:sldChg>
      <pc:sldChg chg="addSp delSp modSp new del mod modClrScheme chgLayout">
        <pc:chgData name="Lina Lucas" userId="149a6433-e39e-4076-b46d-8de46d9b476c" providerId="ADAL" clId="{47446703-CF77-4D85-B2D3-AED926309933}" dt="2026-04-29T10:12:30.768" v="13248" actId="2696"/>
        <pc:sldMkLst>
          <pc:docMk/>
          <pc:sldMk cId="1503803203" sldId="262"/>
        </pc:sldMkLst>
      </pc:sldChg>
      <pc:sldChg chg="addSp delSp modSp add del mod ord modShow">
        <pc:chgData name="Lina Lucas" userId="149a6433-e39e-4076-b46d-8de46d9b476c" providerId="ADAL" clId="{47446703-CF77-4D85-B2D3-AED926309933}" dt="2026-04-27T11:27:51.039" v="12664" actId="2696"/>
        <pc:sldMkLst>
          <pc:docMk/>
          <pc:sldMk cId="3529380008" sldId="263"/>
        </pc:sldMkLst>
      </pc:sldChg>
      <pc:sldChg chg="addSp delSp modSp add del mod modShow">
        <pc:chgData name="Lina Lucas" userId="149a6433-e39e-4076-b46d-8de46d9b476c" providerId="ADAL" clId="{47446703-CF77-4D85-B2D3-AED926309933}" dt="2026-04-25T21:41:55.673" v="12230" actId="2696"/>
        <pc:sldMkLst>
          <pc:docMk/>
          <pc:sldMk cId="3779971035" sldId="326"/>
        </pc:sldMkLst>
      </pc:sldChg>
      <pc:sldChg chg="addSp delSp modSp add mod modNotesTx">
        <pc:chgData name="Lina Lucas" userId="149a6433-e39e-4076-b46d-8de46d9b476c" providerId="ADAL" clId="{47446703-CF77-4D85-B2D3-AED926309933}" dt="2026-04-29T10:22:26.631" v="13328" actId="20577"/>
        <pc:sldMkLst>
          <pc:docMk/>
          <pc:sldMk cId="1695584119" sldId="334"/>
        </pc:sldMkLst>
        <pc:spChg chg="mod">
          <ac:chgData name="Lina Lucas" userId="149a6433-e39e-4076-b46d-8de46d9b476c" providerId="ADAL" clId="{47446703-CF77-4D85-B2D3-AED926309933}" dt="2026-04-22T11:23:34.055" v="6457" actId="20577"/>
          <ac:spMkLst>
            <pc:docMk/>
            <pc:sldMk cId="1695584119" sldId="334"/>
            <ac:spMk id="2" creationId="{40F4CA51-448E-7444-7203-5911A79F6892}"/>
          </ac:spMkLst>
        </pc:spChg>
        <pc:spChg chg="add del mod">
          <ac:chgData name="Lina Lucas" userId="149a6433-e39e-4076-b46d-8de46d9b476c" providerId="ADAL" clId="{47446703-CF77-4D85-B2D3-AED926309933}" dt="2026-04-27T10:51:28.592" v="12635" actId="20577"/>
          <ac:spMkLst>
            <pc:docMk/>
            <pc:sldMk cId="1695584119" sldId="334"/>
            <ac:spMk id="4" creationId="{0B8D1D8F-B0FF-9E1F-0195-EF57C7CDDF65}"/>
          </ac:spMkLst>
        </pc:spChg>
        <pc:spChg chg="add mod ord topLvl">
          <ac:chgData name="Lina Lucas" userId="149a6433-e39e-4076-b46d-8de46d9b476c" providerId="ADAL" clId="{47446703-CF77-4D85-B2D3-AED926309933}" dt="2026-04-24T10:14:27.595" v="8954" actId="164"/>
          <ac:spMkLst>
            <pc:docMk/>
            <pc:sldMk cId="1695584119" sldId="334"/>
            <ac:spMk id="8" creationId="{98F83DFA-0C09-165F-FCC3-C0B861F2C860}"/>
          </ac:spMkLst>
        </pc:spChg>
        <pc:spChg chg="mod">
          <ac:chgData name="Lina Lucas" userId="149a6433-e39e-4076-b46d-8de46d9b476c" providerId="ADAL" clId="{47446703-CF77-4D85-B2D3-AED926309933}" dt="2026-04-29T10:12:50.308" v="13250" actId="20577"/>
          <ac:spMkLst>
            <pc:docMk/>
            <pc:sldMk cId="1695584119" sldId="334"/>
            <ac:spMk id="23" creationId="{49FC3344-59B1-CF3D-771A-2539FF16829A}"/>
          </ac:spMkLst>
        </pc:spChg>
        <pc:spChg chg="add mod topLvl">
          <ac:chgData name="Lina Lucas" userId="149a6433-e39e-4076-b46d-8de46d9b476c" providerId="ADAL" clId="{47446703-CF77-4D85-B2D3-AED926309933}" dt="2026-04-24T10:14:27.595" v="8954" actId="164"/>
          <ac:spMkLst>
            <pc:docMk/>
            <pc:sldMk cId="1695584119" sldId="334"/>
            <ac:spMk id="48" creationId="{C7E34C2F-B29C-144B-C59F-FFF3E0EC574B}"/>
          </ac:spMkLst>
        </pc:spChg>
        <pc:spChg chg="add mod topLvl">
          <ac:chgData name="Lina Lucas" userId="149a6433-e39e-4076-b46d-8de46d9b476c" providerId="ADAL" clId="{47446703-CF77-4D85-B2D3-AED926309933}" dt="2026-04-24T10:14:27.595" v="8954" actId="164"/>
          <ac:spMkLst>
            <pc:docMk/>
            <pc:sldMk cId="1695584119" sldId="334"/>
            <ac:spMk id="57" creationId="{2E201B72-A2D0-6EEE-11D4-BE47A864A9DE}"/>
          </ac:spMkLst>
        </pc:spChg>
        <pc:spChg chg="add mod topLvl">
          <ac:chgData name="Lina Lucas" userId="149a6433-e39e-4076-b46d-8de46d9b476c" providerId="ADAL" clId="{47446703-CF77-4D85-B2D3-AED926309933}" dt="2026-04-24T10:14:27.595" v="8954" actId="164"/>
          <ac:spMkLst>
            <pc:docMk/>
            <pc:sldMk cId="1695584119" sldId="334"/>
            <ac:spMk id="58" creationId="{44495243-3BF2-2BAA-0ED3-CF64C2DE3701}"/>
          </ac:spMkLst>
        </pc:spChg>
        <pc:grpChg chg="add mod">
          <ac:chgData name="Lina Lucas" userId="149a6433-e39e-4076-b46d-8de46d9b476c" providerId="ADAL" clId="{47446703-CF77-4D85-B2D3-AED926309933}" dt="2026-04-27T11:34:59.070" v="12690" actId="1076"/>
          <ac:grpSpMkLst>
            <pc:docMk/>
            <pc:sldMk cId="1695584119" sldId="334"/>
            <ac:grpSpMk id="3" creationId="{14185A1E-EC1E-9083-E6DD-6AC360B38DED}"/>
          </ac:grpSpMkLst>
        </pc:grpChg>
        <pc:picChg chg="add mod topLvl">
          <ac:chgData name="Lina Lucas" userId="149a6433-e39e-4076-b46d-8de46d9b476c" providerId="ADAL" clId="{47446703-CF77-4D85-B2D3-AED926309933}" dt="2026-04-24T19:54:34.359" v="11000" actId="1037"/>
          <ac:picMkLst>
            <pc:docMk/>
            <pc:sldMk cId="1695584119" sldId="334"/>
            <ac:picMk id="7" creationId="{94DC0A1D-3E19-932C-10B4-2FD4C774715D}"/>
          </ac:picMkLst>
        </pc:picChg>
        <pc:picChg chg="add mod">
          <ac:chgData name="Lina Lucas" userId="149a6433-e39e-4076-b46d-8de46d9b476c" providerId="ADAL" clId="{47446703-CF77-4D85-B2D3-AED926309933}" dt="2026-04-27T11:35:15.570" v="12695" actId="1076"/>
          <ac:picMkLst>
            <pc:docMk/>
            <pc:sldMk cId="1695584119" sldId="334"/>
            <ac:picMk id="9" creationId="{82C965FF-C126-0D3B-9078-6215A422B5A7}"/>
          </ac:picMkLst>
        </pc:picChg>
        <pc:picChg chg="add mod topLvl">
          <ac:chgData name="Lina Lucas" userId="149a6433-e39e-4076-b46d-8de46d9b476c" providerId="ADAL" clId="{47446703-CF77-4D85-B2D3-AED926309933}" dt="2026-04-24T10:14:27.595" v="8954" actId="164"/>
          <ac:picMkLst>
            <pc:docMk/>
            <pc:sldMk cId="1695584119" sldId="334"/>
            <ac:picMk id="50" creationId="{5AF4579F-4A51-18B5-9712-A187E1197FA0}"/>
          </ac:picMkLst>
        </pc:picChg>
        <pc:picChg chg="add mod ord topLvl">
          <ac:chgData name="Lina Lucas" userId="149a6433-e39e-4076-b46d-8de46d9b476c" providerId="ADAL" clId="{47446703-CF77-4D85-B2D3-AED926309933}" dt="2026-04-24T10:14:27.595" v="8954" actId="164"/>
          <ac:picMkLst>
            <pc:docMk/>
            <pc:sldMk cId="1695584119" sldId="334"/>
            <ac:picMk id="52" creationId="{5BD46699-4A71-61B3-2969-3F5411CFB95E}"/>
          </ac:picMkLst>
        </pc:picChg>
      </pc:sldChg>
      <pc:sldChg chg="addSp delSp modSp add mod ord modNotesTx">
        <pc:chgData name="Lina Lucas" userId="149a6433-e39e-4076-b46d-8de46d9b476c" providerId="ADAL" clId="{47446703-CF77-4D85-B2D3-AED926309933}" dt="2026-04-29T10:22:46.187" v="13329" actId="12"/>
        <pc:sldMkLst>
          <pc:docMk/>
          <pc:sldMk cId="4110026149" sldId="335"/>
        </pc:sldMkLst>
        <pc:spChg chg="mod">
          <ac:chgData name="Lina Lucas" userId="149a6433-e39e-4076-b46d-8de46d9b476c" providerId="ADAL" clId="{47446703-CF77-4D85-B2D3-AED926309933}" dt="2026-04-29T10:12:54.604" v="13252" actId="20577"/>
          <ac:spMkLst>
            <pc:docMk/>
            <pc:sldMk cId="4110026149" sldId="335"/>
            <ac:spMk id="2" creationId="{F79AEEB3-5EA0-8293-0853-CF6A8E58FFA7}"/>
          </ac:spMkLst>
        </pc:spChg>
        <pc:spChg chg="mod">
          <ac:chgData name="Lina Lucas" userId="149a6433-e39e-4076-b46d-8de46d9b476c" providerId="ADAL" clId="{47446703-CF77-4D85-B2D3-AED926309933}" dt="2026-04-27T11:15:52.864" v="12663" actId="20577"/>
          <ac:spMkLst>
            <pc:docMk/>
            <pc:sldMk cId="4110026149" sldId="335"/>
            <ac:spMk id="5" creationId="{3BB5D3A4-5462-6027-3EDB-0B0855C1B8A3}"/>
          </ac:spMkLst>
        </pc:spChg>
        <pc:picChg chg="add mod">
          <ac:chgData name="Lina Lucas" userId="149a6433-e39e-4076-b46d-8de46d9b476c" providerId="ADAL" clId="{47446703-CF77-4D85-B2D3-AED926309933}" dt="2026-04-22T13:33:04.333" v="6952" actId="1076"/>
          <ac:picMkLst>
            <pc:docMk/>
            <pc:sldMk cId="4110026149" sldId="335"/>
            <ac:picMk id="13" creationId="{92C94637-8424-33FD-3AD7-47B492EBBCD8}"/>
          </ac:picMkLst>
        </pc:picChg>
      </pc:sldChg>
      <pc:sldChg chg="add del">
        <pc:chgData name="Lina Lucas" userId="149a6433-e39e-4076-b46d-8de46d9b476c" providerId="ADAL" clId="{47446703-CF77-4D85-B2D3-AED926309933}" dt="2026-04-21T14:17:27.541" v="3197" actId="47"/>
        <pc:sldMkLst>
          <pc:docMk/>
          <pc:sldMk cId="1662426254" sldId="343"/>
        </pc:sldMkLst>
      </pc:sldChg>
      <pc:sldChg chg="addSp delSp modSp add mod modAnim">
        <pc:chgData name="Lina Lucas" userId="149a6433-e39e-4076-b46d-8de46d9b476c" providerId="ADAL" clId="{47446703-CF77-4D85-B2D3-AED926309933}" dt="2026-04-29T10:13:30.901" v="13267" actId="20577"/>
        <pc:sldMkLst>
          <pc:docMk/>
          <pc:sldMk cId="697533113" sldId="349"/>
        </pc:sldMkLst>
        <pc:spChg chg="add mod">
          <ac:chgData name="Lina Lucas" userId="149a6433-e39e-4076-b46d-8de46d9b476c" providerId="ADAL" clId="{47446703-CF77-4D85-B2D3-AED926309933}" dt="2026-04-24T18:15:24.281" v="10405"/>
          <ac:spMkLst>
            <pc:docMk/>
            <pc:sldMk cId="697533113" sldId="349"/>
            <ac:spMk id="2" creationId="{20C3A384-FAEA-3F49-71AA-6C831FE8B0EC}"/>
          </ac:spMkLst>
        </pc:spChg>
        <pc:spChg chg="add mod">
          <ac:chgData name="Lina Lucas" userId="149a6433-e39e-4076-b46d-8de46d9b476c" providerId="ADAL" clId="{47446703-CF77-4D85-B2D3-AED926309933}" dt="2026-04-24T18:15:24.281" v="10405"/>
          <ac:spMkLst>
            <pc:docMk/>
            <pc:sldMk cId="697533113" sldId="349"/>
            <ac:spMk id="3" creationId="{9BC946AA-E756-F10F-4617-9B6007ACCB03}"/>
          </ac:spMkLst>
        </pc:spChg>
        <pc:spChg chg="add mod">
          <ac:chgData name="Lina Lucas" userId="149a6433-e39e-4076-b46d-8de46d9b476c" providerId="ADAL" clId="{47446703-CF77-4D85-B2D3-AED926309933}" dt="2026-04-24T18:15:30.001" v="10406" actId="20577"/>
          <ac:spMkLst>
            <pc:docMk/>
            <pc:sldMk cId="697533113" sldId="349"/>
            <ac:spMk id="4" creationId="{695A62BC-0CAF-9392-C248-6DD9EC7B9186}"/>
          </ac:spMkLst>
        </pc:spChg>
        <pc:spChg chg="add mod">
          <ac:chgData name="Lina Lucas" userId="149a6433-e39e-4076-b46d-8de46d9b476c" providerId="ADAL" clId="{47446703-CF77-4D85-B2D3-AED926309933}" dt="2026-04-27T11:40:15.997" v="12748" actId="1076"/>
          <ac:spMkLst>
            <pc:docMk/>
            <pc:sldMk cId="697533113" sldId="349"/>
            <ac:spMk id="8" creationId="{0451199D-39CA-B856-9E68-154440DC615D}"/>
          </ac:spMkLst>
        </pc:spChg>
        <pc:spChg chg="mod">
          <ac:chgData name="Lina Lucas" userId="149a6433-e39e-4076-b46d-8de46d9b476c" providerId="ADAL" clId="{47446703-CF77-4D85-B2D3-AED926309933}" dt="2026-04-24T18:17:03.475" v="10439" actId="1076"/>
          <ac:spMkLst>
            <pc:docMk/>
            <pc:sldMk cId="697533113" sldId="349"/>
            <ac:spMk id="17" creationId="{3F30F636-E1B9-ABF3-D874-B71AEC333E41}"/>
          </ac:spMkLst>
        </pc:spChg>
        <pc:spChg chg="mod">
          <ac:chgData name="Lina Lucas" userId="149a6433-e39e-4076-b46d-8de46d9b476c" providerId="ADAL" clId="{47446703-CF77-4D85-B2D3-AED926309933}" dt="2026-04-29T10:13:30.901" v="13267" actId="20577"/>
          <ac:spMkLst>
            <pc:docMk/>
            <pc:sldMk cId="697533113" sldId="349"/>
            <ac:spMk id="18" creationId="{AB5B76A4-D6D6-3F6F-BF3C-721AE53AC89E}"/>
          </ac:spMkLst>
        </pc:spChg>
        <pc:picChg chg="add mod">
          <ac:chgData name="Lina Lucas" userId="149a6433-e39e-4076-b46d-8de46d9b476c" providerId="ADAL" clId="{47446703-CF77-4D85-B2D3-AED926309933}" dt="2026-04-27T11:39:39.223" v="12727" actId="1076"/>
          <ac:picMkLst>
            <pc:docMk/>
            <pc:sldMk cId="697533113" sldId="349"/>
            <ac:picMk id="13" creationId="{D3674D55-5BC2-7DEE-5FEA-D66ED7275658}"/>
          </ac:picMkLst>
        </pc:picChg>
        <pc:cxnChg chg="add del mod">
          <ac:chgData name="Lina Lucas" userId="149a6433-e39e-4076-b46d-8de46d9b476c" providerId="ADAL" clId="{47446703-CF77-4D85-B2D3-AED926309933}" dt="2026-04-27T11:40:23.647" v="12749" actId="208"/>
          <ac:cxnSpMkLst>
            <pc:docMk/>
            <pc:sldMk cId="697533113" sldId="349"/>
            <ac:cxnSpMk id="6" creationId="{AEC8F500-36E8-3348-A47B-06854C682EFA}"/>
          </ac:cxnSpMkLst>
        </pc:cxnChg>
      </pc:sldChg>
      <pc:sldChg chg="addSp delSp modSp add del mod modClrScheme chgLayout">
        <pc:chgData name="Lina Lucas" userId="149a6433-e39e-4076-b46d-8de46d9b476c" providerId="ADAL" clId="{47446703-CF77-4D85-B2D3-AED926309933}" dt="2026-04-23T08:59:29.597" v="7735" actId="2696"/>
        <pc:sldMkLst>
          <pc:docMk/>
          <pc:sldMk cId="80796407" sldId="352"/>
        </pc:sldMkLst>
      </pc:sldChg>
      <pc:sldChg chg="addSp delSp modSp add mod ord">
        <pc:chgData name="Lina Lucas" userId="149a6433-e39e-4076-b46d-8de46d9b476c" providerId="ADAL" clId="{47446703-CF77-4D85-B2D3-AED926309933}" dt="2026-04-29T10:17:42.798" v="13295" actId="1076"/>
        <pc:sldMkLst>
          <pc:docMk/>
          <pc:sldMk cId="3960501304" sldId="353"/>
        </pc:sldMkLst>
        <pc:spChg chg="mod">
          <ac:chgData name="Lina Lucas" userId="149a6433-e39e-4076-b46d-8de46d9b476c" providerId="ADAL" clId="{47446703-CF77-4D85-B2D3-AED926309933}" dt="2026-04-24T18:18:14.320" v="10444" actId="164"/>
          <ac:spMkLst>
            <pc:docMk/>
            <pc:sldMk cId="3960501304" sldId="353"/>
            <ac:spMk id="3" creationId="{C11BBAD2-8708-3929-72D2-D755A903CBCF}"/>
          </ac:spMkLst>
        </pc:spChg>
        <pc:spChg chg="mod">
          <ac:chgData name="Lina Lucas" userId="149a6433-e39e-4076-b46d-8de46d9b476c" providerId="ADAL" clId="{47446703-CF77-4D85-B2D3-AED926309933}" dt="2026-04-24T18:18:14.320" v="10444" actId="164"/>
          <ac:spMkLst>
            <pc:docMk/>
            <pc:sldMk cId="3960501304" sldId="353"/>
            <ac:spMk id="4" creationId="{2150845D-403A-23F8-5E97-B2C5C3822269}"/>
          </ac:spMkLst>
        </pc:spChg>
        <pc:spChg chg="mod">
          <ac:chgData name="Lina Lucas" userId="149a6433-e39e-4076-b46d-8de46d9b476c" providerId="ADAL" clId="{47446703-CF77-4D85-B2D3-AED926309933}" dt="2026-04-24T18:18:14.320" v="10444" actId="164"/>
          <ac:spMkLst>
            <pc:docMk/>
            <pc:sldMk cId="3960501304" sldId="353"/>
            <ac:spMk id="12" creationId="{073B5A62-A5D3-1BF3-67CE-96C83DE94450}"/>
          </ac:spMkLst>
        </pc:spChg>
        <pc:spChg chg="mod">
          <ac:chgData name="Lina Lucas" userId="149a6433-e39e-4076-b46d-8de46d9b476c" providerId="ADAL" clId="{47446703-CF77-4D85-B2D3-AED926309933}" dt="2026-04-24T18:18:14.320" v="10444" actId="164"/>
          <ac:spMkLst>
            <pc:docMk/>
            <pc:sldMk cId="3960501304" sldId="353"/>
            <ac:spMk id="15" creationId="{A41354A0-1D69-CB80-ED24-4E7A916533EB}"/>
          </ac:spMkLst>
        </pc:spChg>
        <pc:spChg chg="mod">
          <ac:chgData name="Lina Lucas" userId="149a6433-e39e-4076-b46d-8de46d9b476c" providerId="ADAL" clId="{47446703-CF77-4D85-B2D3-AED926309933}" dt="2026-04-24T18:18:14.320" v="10444" actId="164"/>
          <ac:spMkLst>
            <pc:docMk/>
            <pc:sldMk cId="3960501304" sldId="353"/>
            <ac:spMk id="20" creationId="{88DE50C0-A90B-CCCD-F21C-A6336DCB4910}"/>
          </ac:spMkLst>
        </pc:spChg>
        <pc:spChg chg="mod">
          <ac:chgData name="Lina Lucas" userId="149a6433-e39e-4076-b46d-8de46d9b476c" providerId="ADAL" clId="{47446703-CF77-4D85-B2D3-AED926309933}" dt="2026-04-29T10:13:20.845" v="13262" actId="20577"/>
          <ac:spMkLst>
            <pc:docMk/>
            <pc:sldMk cId="3960501304" sldId="353"/>
            <ac:spMk id="23" creationId="{6DBFC8EB-EC7A-CED5-C442-3D7F770A5216}"/>
          </ac:spMkLst>
        </pc:spChg>
        <pc:grpChg chg="add mod">
          <ac:chgData name="Lina Lucas" userId="149a6433-e39e-4076-b46d-8de46d9b476c" providerId="ADAL" clId="{47446703-CF77-4D85-B2D3-AED926309933}" dt="2026-04-29T10:17:42.798" v="13295" actId="1076"/>
          <ac:grpSpMkLst>
            <pc:docMk/>
            <pc:sldMk cId="3960501304" sldId="353"/>
            <ac:grpSpMk id="2" creationId="{0DBD1D4C-624B-F848-F7D5-AB79A10A95DC}"/>
          </ac:grpSpMkLst>
        </pc:grpChg>
        <pc:picChg chg="add mod ord">
          <ac:chgData name="Lina Lucas" userId="149a6433-e39e-4076-b46d-8de46d9b476c" providerId="ADAL" clId="{47446703-CF77-4D85-B2D3-AED926309933}" dt="2026-04-24T18:18:14.320" v="10444" actId="164"/>
          <ac:picMkLst>
            <pc:docMk/>
            <pc:sldMk cId="3960501304" sldId="353"/>
            <ac:picMk id="21" creationId="{56816CAD-5B99-54E4-3E96-A5D20A985355}"/>
          </ac:picMkLst>
        </pc:picChg>
        <pc:cxnChg chg="mod">
          <ac:chgData name="Lina Lucas" userId="149a6433-e39e-4076-b46d-8de46d9b476c" providerId="ADAL" clId="{47446703-CF77-4D85-B2D3-AED926309933}" dt="2026-04-24T15:16:07.197" v="10394" actId="208"/>
          <ac:cxnSpMkLst>
            <pc:docMk/>
            <pc:sldMk cId="3960501304" sldId="353"/>
            <ac:cxnSpMk id="5" creationId="{6736EFDC-D598-6001-5173-637AAECAE2DF}"/>
          </ac:cxnSpMkLst>
        </pc:cxnChg>
        <pc:cxnChg chg="mod">
          <ac:chgData name="Lina Lucas" userId="149a6433-e39e-4076-b46d-8de46d9b476c" providerId="ADAL" clId="{47446703-CF77-4D85-B2D3-AED926309933}" dt="2026-04-24T15:16:07.197" v="10394" actId="208"/>
          <ac:cxnSpMkLst>
            <pc:docMk/>
            <pc:sldMk cId="3960501304" sldId="353"/>
            <ac:cxnSpMk id="7" creationId="{606DBCD5-B586-25EA-B510-3F4FCB5E9823}"/>
          </ac:cxnSpMkLst>
        </pc:cxnChg>
        <pc:cxnChg chg="mod">
          <ac:chgData name="Lina Lucas" userId="149a6433-e39e-4076-b46d-8de46d9b476c" providerId="ADAL" clId="{47446703-CF77-4D85-B2D3-AED926309933}" dt="2026-04-24T18:18:14.320" v="10444" actId="164"/>
          <ac:cxnSpMkLst>
            <pc:docMk/>
            <pc:sldMk cId="3960501304" sldId="353"/>
            <ac:cxnSpMk id="9" creationId="{6D4EC4D9-F782-4B4E-7FE5-786640D33ECC}"/>
          </ac:cxnSpMkLst>
        </pc:cxnChg>
        <pc:cxnChg chg="mod">
          <ac:chgData name="Lina Lucas" userId="149a6433-e39e-4076-b46d-8de46d9b476c" providerId="ADAL" clId="{47446703-CF77-4D85-B2D3-AED926309933}" dt="2026-04-24T15:16:07.197" v="10394" actId="208"/>
          <ac:cxnSpMkLst>
            <pc:docMk/>
            <pc:sldMk cId="3960501304" sldId="353"/>
            <ac:cxnSpMk id="10" creationId="{9723889E-D4A3-CF4A-6AB0-D527400518FC}"/>
          </ac:cxnSpMkLst>
        </pc:cxnChg>
        <pc:cxnChg chg="mod">
          <ac:chgData name="Lina Lucas" userId="149a6433-e39e-4076-b46d-8de46d9b476c" providerId="ADAL" clId="{47446703-CF77-4D85-B2D3-AED926309933}" dt="2026-04-24T18:18:14.320" v="10444" actId="164"/>
          <ac:cxnSpMkLst>
            <pc:docMk/>
            <pc:sldMk cId="3960501304" sldId="353"/>
            <ac:cxnSpMk id="13" creationId="{159C1829-40A4-76D7-E122-BCA4A6925D13}"/>
          </ac:cxnSpMkLst>
        </pc:cxnChg>
        <pc:cxnChg chg="mod">
          <ac:chgData name="Lina Lucas" userId="149a6433-e39e-4076-b46d-8de46d9b476c" providerId="ADAL" clId="{47446703-CF77-4D85-B2D3-AED926309933}" dt="2026-04-24T15:16:07.197" v="10394" actId="208"/>
          <ac:cxnSpMkLst>
            <pc:docMk/>
            <pc:sldMk cId="3960501304" sldId="353"/>
            <ac:cxnSpMk id="14" creationId="{9F237D0E-29B8-0AC3-D0A3-52F84241ADE2}"/>
          </ac:cxnSpMkLst>
        </pc:cxnChg>
        <pc:cxnChg chg="mod">
          <ac:chgData name="Lina Lucas" userId="149a6433-e39e-4076-b46d-8de46d9b476c" providerId="ADAL" clId="{47446703-CF77-4D85-B2D3-AED926309933}" dt="2026-04-24T15:16:07.197" v="10394" actId="208"/>
          <ac:cxnSpMkLst>
            <pc:docMk/>
            <pc:sldMk cId="3960501304" sldId="353"/>
            <ac:cxnSpMk id="16" creationId="{FE29C0D4-0B96-4329-A7A2-E60317C15E4E}"/>
          </ac:cxnSpMkLst>
        </pc:cxnChg>
        <pc:cxnChg chg="mod">
          <ac:chgData name="Lina Lucas" userId="149a6433-e39e-4076-b46d-8de46d9b476c" providerId="ADAL" clId="{47446703-CF77-4D85-B2D3-AED926309933}" dt="2026-04-24T18:18:14.320" v="10444" actId="164"/>
          <ac:cxnSpMkLst>
            <pc:docMk/>
            <pc:sldMk cId="3960501304" sldId="353"/>
            <ac:cxnSpMk id="18" creationId="{7A77270C-E8FD-1971-FFA9-86FEB08B71EE}"/>
          </ac:cxnSpMkLst>
        </pc:cxnChg>
      </pc:sldChg>
      <pc:sldChg chg="addSp delSp modSp add del mod setBg modShow">
        <pc:chgData name="Lina Lucas" userId="149a6433-e39e-4076-b46d-8de46d9b476c" providerId="ADAL" clId="{47446703-CF77-4D85-B2D3-AED926309933}" dt="2026-04-25T21:42:05.793" v="12231" actId="2696"/>
        <pc:sldMkLst>
          <pc:docMk/>
          <pc:sldMk cId="202558113" sldId="355"/>
        </pc:sldMkLst>
      </pc:sldChg>
      <pc:sldChg chg="addSp delSp modSp new del mod modClrScheme chgLayout">
        <pc:chgData name="Lina Lucas" userId="149a6433-e39e-4076-b46d-8de46d9b476c" providerId="ADAL" clId="{47446703-CF77-4D85-B2D3-AED926309933}" dt="2026-04-21T15:03:45.723" v="3455" actId="47"/>
        <pc:sldMkLst>
          <pc:docMk/>
          <pc:sldMk cId="2035165578" sldId="356"/>
        </pc:sldMkLst>
      </pc:sldChg>
      <pc:sldChg chg="modSp add del mod">
        <pc:chgData name="Lina Lucas" userId="149a6433-e39e-4076-b46d-8de46d9b476c" providerId="ADAL" clId="{47446703-CF77-4D85-B2D3-AED926309933}" dt="2026-04-24T08:06:03.703" v="8898" actId="2696"/>
        <pc:sldMkLst>
          <pc:docMk/>
          <pc:sldMk cId="1603577941" sldId="357"/>
        </pc:sldMkLst>
      </pc:sldChg>
      <pc:sldChg chg="addSp delSp modSp new mod ord modClrScheme modAnim chgLayout">
        <pc:chgData name="Lina Lucas" userId="149a6433-e39e-4076-b46d-8de46d9b476c" providerId="ADAL" clId="{47446703-CF77-4D85-B2D3-AED926309933}" dt="2026-04-29T10:13:26.301" v="13265" actId="20577"/>
        <pc:sldMkLst>
          <pc:docMk/>
          <pc:sldMk cId="3801626959" sldId="358"/>
        </pc:sldMkLst>
        <pc:spChg chg="add mod">
          <ac:chgData name="Lina Lucas" userId="149a6433-e39e-4076-b46d-8de46d9b476c" providerId="ADAL" clId="{47446703-CF77-4D85-B2D3-AED926309933}" dt="2026-04-27T09:25:06.392" v="12601" actId="1037"/>
          <ac:spMkLst>
            <pc:docMk/>
            <pc:sldMk cId="3801626959" sldId="358"/>
            <ac:spMk id="2" creationId="{9EB749D4-9729-2120-C6C6-67C1C4114096}"/>
          </ac:spMkLst>
        </pc:spChg>
        <pc:spChg chg="add mod">
          <ac:chgData name="Lina Lucas" userId="149a6433-e39e-4076-b46d-8de46d9b476c" providerId="ADAL" clId="{47446703-CF77-4D85-B2D3-AED926309933}" dt="2026-04-24T18:16:06.394" v="10432" actId="14100"/>
          <ac:spMkLst>
            <pc:docMk/>
            <pc:sldMk cId="3801626959" sldId="358"/>
            <ac:spMk id="4" creationId="{23F91DAA-59B2-3D21-50AE-38C77203F795}"/>
          </ac:spMkLst>
        </pc:spChg>
        <pc:spChg chg="add mod ord">
          <ac:chgData name="Lina Lucas" userId="149a6433-e39e-4076-b46d-8de46d9b476c" providerId="ADAL" clId="{47446703-CF77-4D85-B2D3-AED926309933}" dt="2026-04-24T18:14:56.468" v="10400" actId="1076"/>
          <ac:spMkLst>
            <pc:docMk/>
            <pc:sldMk cId="3801626959" sldId="358"/>
            <ac:spMk id="6" creationId="{BA6EF4E7-8C54-BB4A-DF25-1C8C71D2E556}"/>
          </ac:spMkLst>
        </pc:spChg>
        <pc:spChg chg="add del mod ord">
          <ac:chgData name="Lina Lucas" userId="149a6433-e39e-4076-b46d-8de46d9b476c" providerId="ADAL" clId="{47446703-CF77-4D85-B2D3-AED926309933}" dt="2026-04-26T11:47:15.379" v="12407" actId="20577"/>
          <ac:spMkLst>
            <pc:docMk/>
            <pc:sldMk cId="3801626959" sldId="358"/>
            <ac:spMk id="9" creationId="{9B03B8CD-51A1-94F2-DA85-40762D3DDE3D}"/>
          </ac:spMkLst>
        </pc:spChg>
        <pc:spChg chg="add mod ord">
          <ac:chgData name="Lina Lucas" userId="149a6433-e39e-4076-b46d-8de46d9b476c" providerId="ADAL" clId="{47446703-CF77-4D85-B2D3-AED926309933}" dt="2026-04-24T18:14:51.577" v="10399" actId="14100"/>
          <ac:spMkLst>
            <pc:docMk/>
            <pc:sldMk cId="3801626959" sldId="358"/>
            <ac:spMk id="12" creationId="{C70D326A-2452-84E1-37C6-3E2A853B71CB}"/>
          </ac:spMkLst>
        </pc:spChg>
        <pc:spChg chg="add mod">
          <ac:chgData name="Lina Lucas" userId="149a6433-e39e-4076-b46d-8de46d9b476c" providerId="ADAL" clId="{47446703-CF77-4D85-B2D3-AED926309933}" dt="2026-04-24T18:16:06.394" v="10432" actId="14100"/>
          <ac:spMkLst>
            <pc:docMk/>
            <pc:sldMk cId="3801626959" sldId="358"/>
            <ac:spMk id="33" creationId="{964B1976-91DC-4295-3C99-A7655105EA02}"/>
          </ac:spMkLst>
        </pc:spChg>
        <pc:spChg chg="add mod">
          <ac:chgData name="Lina Lucas" userId="149a6433-e39e-4076-b46d-8de46d9b476c" providerId="ADAL" clId="{47446703-CF77-4D85-B2D3-AED926309933}" dt="2026-04-24T18:16:10.787" v="10433" actId="14100"/>
          <ac:spMkLst>
            <pc:docMk/>
            <pc:sldMk cId="3801626959" sldId="358"/>
            <ac:spMk id="34" creationId="{F699A8ED-06C2-BDB2-5760-B7A2451B4C2C}"/>
          </ac:spMkLst>
        </pc:spChg>
        <pc:spChg chg="mod ord">
          <ac:chgData name="Lina Lucas" userId="149a6433-e39e-4076-b46d-8de46d9b476c" providerId="ADAL" clId="{47446703-CF77-4D85-B2D3-AED926309933}" dt="2026-04-29T10:13:26.301" v="13265" actId="20577"/>
          <ac:spMkLst>
            <pc:docMk/>
            <pc:sldMk cId="3801626959" sldId="358"/>
            <ac:spMk id="59" creationId="{25E67BAA-8350-C2B4-D3D2-F566F95FBCD7}"/>
          </ac:spMkLst>
        </pc:spChg>
        <pc:grpChg chg="add mod">
          <ac:chgData name="Lina Lucas" userId="149a6433-e39e-4076-b46d-8de46d9b476c" providerId="ADAL" clId="{47446703-CF77-4D85-B2D3-AED926309933}" dt="2026-04-24T18:16:06.394" v="10432" actId="14100"/>
          <ac:grpSpMkLst>
            <pc:docMk/>
            <pc:sldMk cId="3801626959" sldId="358"/>
            <ac:grpSpMk id="32" creationId="{1618F32E-05B1-020D-5BC0-F6525149BD61}"/>
          </ac:grpSpMkLst>
        </pc:grpChg>
        <pc:grpChg chg="add mod">
          <ac:chgData name="Lina Lucas" userId="149a6433-e39e-4076-b46d-8de46d9b476c" providerId="ADAL" clId="{47446703-CF77-4D85-B2D3-AED926309933}" dt="2026-04-24T18:16:06.394" v="10432" actId="14100"/>
          <ac:grpSpMkLst>
            <pc:docMk/>
            <pc:sldMk cId="3801626959" sldId="358"/>
            <ac:grpSpMk id="42" creationId="{33655DA7-FFD3-0E20-8463-8D9E82A6C592}"/>
          </ac:grpSpMkLst>
        </pc:grpChg>
        <pc:picChg chg="add mod ord">
          <ac:chgData name="Lina Lucas" userId="149a6433-e39e-4076-b46d-8de46d9b476c" providerId="ADAL" clId="{47446703-CF77-4D85-B2D3-AED926309933}" dt="2026-04-27T09:19:19.064" v="12529" actId="1037"/>
          <ac:picMkLst>
            <pc:docMk/>
            <pc:sldMk cId="3801626959" sldId="358"/>
            <ac:picMk id="7" creationId="{4CA6D51B-52F9-803F-A59B-3E51AA042AD8}"/>
          </ac:picMkLst>
        </pc:picChg>
        <pc:cxnChg chg="add mod">
          <ac:chgData name="Lina Lucas" userId="149a6433-e39e-4076-b46d-8de46d9b476c" providerId="ADAL" clId="{47446703-CF77-4D85-B2D3-AED926309933}" dt="2026-04-24T18:16:06.394" v="10432" actId="14100"/>
          <ac:cxnSpMkLst>
            <pc:docMk/>
            <pc:sldMk cId="3801626959" sldId="358"/>
            <ac:cxnSpMk id="3" creationId="{27EB0C07-07ED-2325-C6BC-90A7A979346B}"/>
          </ac:cxnSpMkLst>
        </pc:cxnChg>
        <pc:cxnChg chg="add mod">
          <ac:chgData name="Lina Lucas" userId="149a6433-e39e-4076-b46d-8de46d9b476c" providerId="ADAL" clId="{47446703-CF77-4D85-B2D3-AED926309933}" dt="2026-04-23T09:25:47.216" v="7915" actId="14100"/>
          <ac:cxnSpMkLst>
            <pc:docMk/>
            <pc:sldMk cId="3801626959" sldId="358"/>
            <ac:cxnSpMk id="21" creationId="{4F358001-00A8-5735-F57B-AEFE817189FD}"/>
          </ac:cxnSpMkLst>
        </pc:cxnChg>
        <pc:cxnChg chg="add mod">
          <ac:chgData name="Lina Lucas" userId="149a6433-e39e-4076-b46d-8de46d9b476c" providerId="ADAL" clId="{47446703-CF77-4D85-B2D3-AED926309933}" dt="2026-04-23T09:25:32.701" v="7913" actId="14100"/>
          <ac:cxnSpMkLst>
            <pc:docMk/>
            <pc:sldMk cId="3801626959" sldId="358"/>
            <ac:cxnSpMk id="28" creationId="{1ED51E09-B45B-358E-BD8C-9F7D70762C15}"/>
          </ac:cxnSpMkLst>
        </pc:cxnChg>
        <pc:cxnChg chg="mod">
          <ac:chgData name="Lina Lucas" userId="149a6433-e39e-4076-b46d-8de46d9b476c" providerId="ADAL" clId="{47446703-CF77-4D85-B2D3-AED926309933}" dt="2026-04-23T09:27:12.575" v="7927" actId="1037"/>
          <ac:cxnSpMkLst>
            <pc:docMk/>
            <pc:sldMk cId="3801626959" sldId="358"/>
            <ac:cxnSpMk id="43" creationId="{2425E3B0-1A4D-4F03-D6EF-8DA233CC1FEF}"/>
          </ac:cxnSpMkLst>
        </pc:cxnChg>
        <pc:cxnChg chg="mod">
          <ac:chgData name="Lina Lucas" userId="149a6433-e39e-4076-b46d-8de46d9b476c" providerId="ADAL" clId="{47446703-CF77-4D85-B2D3-AED926309933}" dt="2026-04-23T09:26:42.709" v="7923" actId="197"/>
          <ac:cxnSpMkLst>
            <pc:docMk/>
            <pc:sldMk cId="3801626959" sldId="358"/>
            <ac:cxnSpMk id="44" creationId="{C0F79B01-6732-817F-1AE1-EB8C12221EB9}"/>
          </ac:cxnSpMkLst>
        </pc:cxnChg>
        <pc:cxnChg chg="add mod">
          <ac:chgData name="Lina Lucas" userId="149a6433-e39e-4076-b46d-8de46d9b476c" providerId="ADAL" clId="{47446703-CF77-4D85-B2D3-AED926309933}" dt="2026-04-24T18:16:06.394" v="10432" actId="14100"/>
          <ac:cxnSpMkLst>
            <pc:docMk/>
            <pc:sldMk cId="3801626959" sldId="358"/>
            <ac:cxnSpMk id="46" creationId="{2E19CC53-B5A2-E142-C475-BA34A9F2F714}"/>
          </ac:cxnSpMkLst>
        </pc:cxnChg>
      </pc:sldChg>
      <pc:sldChg chg="addSp delSp modSp new mod">
        <pc:chgData name="Lina Lucas" userId="149a6433-e39e-4076-b46d-8de46d9b476c" providerId="ADAL" clId="{47446703-CF77-4D85-B2D3-AED926309933}" dt="2026-04-29T10:13:36.812" v="13270" actId="20577"/>
        <pc:sldMkLst>
          <pc:docMk/>
          <pc:sldMk cId="2750807694" sldId="359"/>
        </pc:sldMkLst>
        <pc:spChg chg="add mod">
          <ac:chgData name="Lina Lucas" userId="149a6433-e39e-4076-b46d-8de46d9b476c" providerId="ADAL" clId="{47446703-CF77-4D85-B2D3-AED926309933}" dt="2026-04-24T18:15:45.571" v="10411"/>
          <ac:spMkLst>
            <pc:docMk/>
            <pc:sldMk cId="2750807694" sldId="359"/>
            <ac:spMk id="2" creationId="{95F0B8D7-086F-B126-FCF3-56C95CA28A51}"/>
          </ac:spMkLst>
        </pc:spChg>
        <pc:spChg chg="add mod">
          <ac:chgData name="Lina Lucas" userId="149a6433-e39e-4076-b46d-8de46d9b476c" providerId="ADAL" clId="{47446703-CF77-4D85-B2D3-AED926309933}" dt="2026-04-24T18:15:45.571" v="10411"/>
          <ac:spMkLst>
            <pc:docMk/>
            <pc:sldMk cId="2750807694" sldId="359"/>
            <ac:spMk id="3" creationId="{A31577DA-8C36-590A-88BC-474253A76B65}"/>
          </ac:spMkLst>
        </pc:spChg>
        <pc:spChg chg="add mod">
          <ac:chgData name="Lina Lucas" userId="149a6433-e39e-4076-b46d-8de46d9b476c" providerId="ADAL" clId="{47446703-CF77-4D85-B2D3-AED926309933}" dt="2026-04-24T18:15:45.571" v="10411"/>
          <ac:spMkLst>
            <pc:docMk/>
            <pc:sldMk cId="2750807694" sldId="359"/>
            <ac:spMk id="4" creationId="{E41DA81D-2886-F254-F41B-B7B0016C7A04}"/>
          </ac:spMkLst>
        </pc:spChg>
        <pc:spChg chg="mod">
          <ac:chgData name="Lina Lucas" userId="149a6433-e39e-4076-b46d-8de46d9b476c" providerId="ADAL" clId="{47446703-CF77-4D85-B2D3-AED926309933}" dt="2026-04-29T10:13:36.812" v="13270" actId="20577"/>
          <ac:spMkLst>
            <pc:docMk/>
            <pc:sldMk cId="2750807694" sldId="359"/>
            <ac:spMk id="10" creationId="{EB64D1D3-F9F3-F6A2-EE7B-2E18FE794817}"/>
          </ac:spMkLst>
        </pc:spChg>
        <pc:picChg chg="add del mod">
          <ac:chgData name="Lina Lucas" userId="149a6433-e39e-4076-b46d-8de46d9b476c" providerId="ADAL" clId="{47446703-CF77-4D85-B2D3-AED926309933}" dt="2026-04-24T20:53:29.492" v="11035" actId="1076"/>
          <ac:picMkLst>
            <pc:docMk/>
            <pc:sldMk cId="2750807694" sldId="359"/>
            <ac:picMk id="5" creationId="{919BA47E-7953-B0ED-7E13-A8F3108DE4F3}"/>
          </ac:picMkLst>
        </pc:picChg>
        <pc:picChg chg="add mod ord">
          <ac:chgData name="Lina Lucas" userId="149a6433-e39e-4076-b46d-8de46d9b476c" providerId="ADAL" clId="{47446703-CF77-4D85-B2D3-AED926309933}" dt="2026-04-24T20:53:29.492" v="11035" actId="1076"/>
          <ac:picMkLst>
            <pc:docMk/>
            <pc:sldMk cId="2750807694" sldId="359"/>
            <ac:picMk id="8" creationId="{D77A524D-3B00-F45C-4177-A88624671BAF}"/>
          </ac:picMkLst>
        </pc:picChg>
      </pc:sldChg>
      <pc:sldChg chg="modSp new del mod">
        <pc:chgData name="Lina Lucas" userId="149a6433-e39e-4076-b46d-8de46d9b476c" providerId="ADAL" clId="{47446703-CF77-4D85-B2D3-AED926309933}" dt="2026-04-24T18:42:25.511" v="10524" actId="2696"/>
        <pc:sldMkLst>
          <pc:docMk/>
          <pc:sldMk cId="3669069834" sldId="360"/>
        </pc:sldMkLst>
      </pc:sldChg>
      <pc:sldChg chg="addSp delSp modSp new del mod modClrScheme chgLayout modNotesTx">
        <pc:chgData name="Lina Lucas" userId="149a6433-e39e-4076-b46d-8de46d9b476c" providerId="ADAL" clId="{47446703-CF77-4D85-B2D3-AED926309933}" dt="2026-04-24T19:48:03.405" v="10992" actId="2696"/>
        <pc:sldMkLst>
          <pc:docMk/>
          <pc:sldMk cId="3187970039" sldId="361"/>
        </pc:sldMkLst>
      </pc:sldChg>
      <pc:sldChg chg="addSp delSp modSp new del mod modClrScheme chgLayout">
        <pc:chgData name="Lina Lucas" userId="149a6433-e39e-4076-b46d-8de46d9b476c" providerId="ADAL" clId="{47446703-CF77-4D85-B2D3-AED926309933}" dt="2026-04-21T14:52:25.504" v="3416" actId="47"/>
        <pc:sldMkLst>
          <pc:docMk/>
          <pc:sldMk cId="1003778527" sldId="362"/>
        </pc:sldMkLst>
      </pc:sldChg>
      <pc:sldChg chg="new del">
        <pc:chgData name="Lina Lucas" userId="149a6433-e39e-4076-b46d-8de46d9b476c" providerId="ADAL" clId="{47446703-CF77-4D85-B2D3-AED926309933}" dt="2026-04-22T14:03:15.279" v="7238" actId="47"/>
        <pc:sldMkLst>
          <pc:docMk/>
          <pc:sldMk cId="3613926968" sldId="363"/>
        </pc:sldMkLst>
      </pc:sldChg>
      <pc:sldChg chg="addSp delSp modSp add mod ord modClrScheme chgLayout modNotesTx">
        <pc:chgData name="Lina Lucas" userId="149a6433-e39e-4076-b46d-8de46d9b476c" providerId="ADAL" clId="{47446703-CF77-4D85-B2D3-AED926309933}" dt="2026-04-29T12:21:14.500" v="13338" actId="255"/>
        <pc:sldMkLst>
          <pc:docMk/>
          <pc:sldMk cId="1662020297" sldId="364"/>
        </pc:sldMkLst>
        <pc:spChg chg="mod ord">
          <ac:chgData name="Lina Lucas" userId="149a6433-e39e-4076-b46d-8de46d9b476c" providerId="ADAL" clId="{47446703-CF77-4D85-B2D3-AED926309933}" dt="2026-04-23T10:59:39.218" v="8396" actId="20577"/>
          <ac:spMkLst>
            <pc:docMk/>
            <pc:sldMk cId="1662020297" sldId="364"/>
            <ac:spMk id="2" creationId="{40F37AAF-063A-2EF6-448F-5F6AD0381E7E}"/>
          </ac:spMkLst>
        </pc:spChg>
        <pc:spChg chg="add mod">
          <ac:chgData name="Lina Lucas" userId="149a6433-e39e-4076-b46d-8de46d9b476c" providerId="ADAL" clId="{47446703-CF77-4D85-B2D3-AED926309933}" dt="2026-04-29T12:21:00.898" v="13331" actId="27636"/>
          <ac:spMkLst>
            <pc:docMk/>
            <pc:sldMk cId="1662020297" sldId="364"/>
            <ac:spMk id="18" creationId="{5B4FAFA2-ADA4-3965-8251-8D5B1AAC5C32}"/>
          </ac:spMkLst>
        </pc:spChg>
        <pc:spChg chg="mod">
          <ac:chgData name="Lina Lucas" userId="149a6433-e39e-4076-b46d-8de46d9b476c" providerId="ADAL" clId="{47446703-CF77-4D85-B2D3-AED926309933}" dt="2026-04-29T10:13:44.093" v="13273" actId="20577"/>
          <ac:spMkLst>
            <pc:docMk/>
            <pc:sldMk cId="1662020297" sldId="364"/>
            <ac:spMk id="21" creationId="{D2065F4B-1077-C359-2AFF-24F359BDC4A8}"/>
          </ac:spMkLst>
        </pc:spChg>
        <pc:spChg chg="add mod">
          <ac:chgData name="Lina Lucas" userId="149a6433-e39e-4076-b46d-8de46d9b476c" providerId="ADAL" clId="{47446703-CF77-4D85-B2D3-AED926309933}" dt="2026-04-29T12:21:14.500" v="13338" actId="255"/>
          <ac:spMkLst>
            <pc:docMk/>
            <pc:sldMk cId="1662020297" sldId="364"/>
            <ac:spMk id="23" creationId="{7C5E28BB-2C44-D321-8901-D140564A2097}"/>
          </ac:spMkLst>
        </pc:spChg>
        <pc:picChg chg="add mod ord">
          <ac:chgData name="Lina Lucas" userId="149a6433-e39e-4076-b46d-8de46d9b476c" providerId="ADAL" clId="{47446703-CF77-4D85-B2D3-AED926309933}" dt="2026-04-24T18:41:13.083" v="10502" actId="1076"/>
          <ac:picMkLst>
            <pc:docMk/>
            <pc:sldMk cId="1662020297" sldId="364"/>
            <ac:picMk id="25" creationId="{2CAF93FD-C9AB-AFE5-3B65-E6815270603F}"/>
          </ac:picMkLst>
        </pc:picChg>
      </pc:sldChg>
      <pc:sldChg chg="addSp delSp modSp new del mod modShow">
        <pc:chgData name="Lina Lucas" userId="149a6433-e39e-4076-b46d-8de46d9b476c" providerId="ADAL" clId="{47446703-CF77-4D85-B2D3-AED926309933}" dt="2026-04-23T14:06:34" v="8578" actId="2696"/>
        <pc:sldMkLst>
          <pc:docMk/>
          <pc:sldMk cId="1724699562" sldId="365"/>
        </pc:sldMkLst>
      </pc:sldChg>
      <pc:sldChg chg="new del">
        <pc:chgData name="Lina Lucas" userId="149a6433-e39e-4076-b46d-8de46d9b476c" providerId="ADAL" clId="{47446703-CF77-4D85-B2D3-AED926309933}" dt="2026-04-21T14:52:06.666" v="3413" actId="47"/>
        <pc:sldMkLst>
          <pc:docMk/>
          <pc:sldMk cId="634392068" sldId="366"/>
        </pc:sldMkLst>
      </pc:sldChg>
      <pc:sldChg chg="addSp delSp modSp add del mod">
        <pc:chgData name="Lina Lucas" userId="149a6433-e39e-4076-b46d-8de46d9b476c" providerId="ADAL" clId="{47446703-CF77-4D85-B2D3-AED926309933}" dt="2026-04-25T20:15:05.860" v="11948" actId="2696"/>
        <pc:sldMkLst>
          <pc:docMk/>
          <pc:sldMk cId="2295952697" sldId="366"/>
        </pc:sldMkLst>
      </pc:sldChg>
      <pc:sldChg chg="addSp delSp modSp new mod">
        <pc:chgData name="Lina Lucas" userId="149a6433-e39e-4076-b46d-8de46d9b476c" providerId="ADAL" clId="{47446703-CF77-4D85-B2D3-AED926309933}" dt="2026-04-29T10:17:27.180" v="13294" actId="1035"/>
        <pc:sldMkLst>
          <pc:docMk/>
          <pc:sldMk cId="405253579" sldId="367"/>
        </pc:sldMkLst>
        <pc:spChg chg="mod">
          <ac:chgData name="Lina Lucas" userId="149a6433-e39e-4076-b46d-8de46d9b476c" providerId="ADAL" clId="{47446703-CF77-4D85-B2D3-AED926309933}" dt="2026-04-22T16:29:47.163" v="7693" actId="20577"/>
          <ac:spMkLst>
            <pc:docMk/>
            <pc:sldMk cId="405253579" sldId="367"/>
            <ac:spMk id="2" creationId="{88C14C6D-C055-368F-5161-077BBA29A546}"/>
          </ac:spMkLst>
        </pc:spChg>
        <pc:spChg chg="add mod">
          <ac:chgData name="Lina Lucas" userId="149a6433-e39e-4076-b46d-8de46d9b476c" providerId="ADAL" clId="{47446703-CF77-4D85-B2D3-AED926309933}" dt="2026-04-29T10:17:27.180" v="13294" actId="1035"/>
          <ac:spMkLst>
            <pc:docMk/>
            <pc:sldMk cId="405253579" sldId="367"/>
            <ac:spMk id="3" creationId="{B1470677-71AE-93B6-8104-C6854CA8196F}"/>
          </ac:spMkLst>
        </pc:spChg>
        <pc:spChg chg="add mod">
          <ac:chgData name="Lina Lucas" userId="149a6433-e39e-4076-b46d-8de46d9b476c" providerId="ADAL" clId="{47446703-CF77-4D85-B2D3-AED926309933}" dt="2026-04-29T10:17:27.180" v="13294" actId="1035"/>
          <ac:spMkLst>
            <pc:docMk/>
            <pc:sldMk cId="405253579" sldId="367"/>
            <ac:spMk id="4" creationId="{CD6A2F05-0E4E-D144-C053-110C9255890C}"/>
          </ac:spMkLst>
        </pc:spChg>
        <pc:spChg chg="mod">
          <ac:chgData name="Lina Lucas" userId="149a6433-e39e-4076-b46d-8de46d9b476c" providerId="ADAL" clId="{47446703-CF77-4D85-B2D3-AED926309933}" dt="2026-04-29T10:13:14.901" v="13260" actId="20577"/>
          <ac:spMkLst>
            <pc:docMk/>
            <pc:sldMk cId="405253579" sldId="367"/>
            <ac:spMk id="8" creationId="{18F377D2-7952-541C-DBAA-6554E870A65A}"/>
          </ac:spMkLst>
        </pc:spChg>
        <pc:picChg chg="add mod ord">
          <ac:chgData name="Lina Lucas" userId="149a6433-e39e-4076-b46d-8de46d9b476c" providerId="ADAL" clId="{47446703-CF77-4D85-B2D3-AED926309933}" dt="2026-04-29T10:17:27.180" v="13294" actId="1035"/>
          <ac:picMkLst>
            <pc:docMk/>
            <pc:sldMk cId="405253579" sldId="367"/>
            <ac:picMk id="12" creationId="{292DC9CD-A2F4-8F7A-7870-8CBE078882EA}"/>
          </ac:picMkLst>
        </pc:picChg>
        <pc:picChg chg="add mod ord">
          <ac:chgData name="Lina Lucas" userId="149a6433-e39e-4076-b46d-8de46d9b476c" providerId="ADAL" clId="{47446703-CF77-4D85-B2D3-AED926309933}" dt="2026-04-29T10:17:27.180" v="13294" actId="1035"/>
          <ac:picMkLst>
            <pc:docMk/>
            <pc:sldMk cId="405253579" sldId="367"/>
            <ac:picMk id="14" creationId="{D8998DA0-29E9-B2DB-1D11-03C500081D63}"/>
          </ac:picMkLst>
        </pc:picChg>
      </pc:sldChg>
      <pc:sldChg chg="addSp delSp modSp new mod modClrScheme chgLayout">
        <pc:chgData name="Lina Lucas" userId="149a6433-e39e-4076-b46d-8de46d9b476c" providerId="ADAL" clId="{47446703-CF77-4D85-B2D3-AED926309933}" dt="2026-04-30T10:38:22.898" v="13428" actId="1076"/>
        <pc:sldMkLst>
          <pc:docMk/>
          <pc:sldMk cId="518226973" sldId="368"/>
        </pc:sldMkLst>
        <pc:spChg chg="mod ord">
          <ac:chgData name="Lina Lucas" userId="149a6433-e39e-4076-b46d-8de46d9b476c" providerId="ADAL" clId="{47446703-CF77-4D85-B2D3-AED926309933}" dt="2026-04-29T10:13:49.893" v="13278" actId="20577"/>
          <ac:spMkLst>
            <pc:docMk/>
            <pc:sldMk cId="518226973" sldId="368"/>
            <ac:spMk id="5" creationId="{F5F28B21-C649-E485-FCFF-4F56AEE75818}"/>
          </ac:spMkLst>
        </pc:spChg>
        <pc:spChg chg="add mod ord">
          <ac:chgData name="Lina Lucas" userId="149a6433-e39e-4076-b46d-8de46d9b476c" providerId="ADAL" clId="{47446703-CF77-4D85-B2D3-AED926309933}" dt="2026-04-24T18:42:15.544" v="10523" actId="20577"/>
          <ac:spMkLst>
            <pc:docMk/>
            <pc:sldMk cId="518226973" sldId="368"/>
            <ac:spMk id="6" creationId="{097CF96F-8DE5-9D09-573C-AE159CA948C4}"/>
          </ac:spMkLst>
        </pc:spChg>
        <pc:spChg chg="add mod ord">
          <ac:chgData name="Lina Lucas" userId="149a6433-e39e-4076-b46d-8de46d9b476c" providerId="ADAL" clId="{47446703-CF77-4D85-B2D3-AED926309933}" dt="2026-04-30T10:38:22.898" v="13428" actId="1076"/>
          <ac:spMkLst>
            <pc:docMk/>
            <pc:sldMk cId="518226973" sldId="368"/>
            <ac:spMk id="7" creationId="{786D9270-0AA1-36DA-E4A4-FE69E8BD15DF}"/>
          </ac:spMkLst>
        </pc:spChg>
      </pc:sldChg>
      <pc:sldChg chg="addSp modSp add del mod modClrScheme chgLayout">
        <pc:chgData name="Lina Lucas" userId="149a6433-e39e-4076-b46d-8de46d9b476c" providerId="ADAL" clId="{47446703-CF77-4D85-B2D3-AED926309933}" dt="2026-04-23T10:52:58.374" v="8285" actId="2696"/>
        <pc:sldMkLst>
          <pc:docMk/>
          <pc:sldMk cId="1845329978" sldId="368"/>
        </pc:sldMkLst>
      </pc:sldChg>
      <pc:sldChg chg="new del">
        <pc:chgData name="Lina Lucas" userId="149a6433-e39e-4076-b46d-8de46d9b476c" providerId="ADAL" clId="{47446703-CF77-4D85-B2D3-AED926309933}" dt="2026-04-23T11:00:43.142" v="8425" actId="2696"/>
        <pc:sldMkLst>
          <pc:docMk/>
          <pc:sldMk cId="3105335168" sldId="368"/>
        </pc:sldMkLst>
      </pc:sldChg>
      <pc:sldChg chg="addSp delSp modSp add mod">
        <pc:chgData name="Lina Lucas" userId="149a6433-e39e-4076-b46d-8de46d9b476c" providerId="ADAL" clId="{47446703-CF77-4D85-B2D3-AED926309933}" dt="2026-04-27T10:48:34.916" v="12626" actId="478"/>
        <pc:sldMkLst>
          <pc:docMk/>
          <pc:sldMk cId="1087524362" sldId="369"/>
        </pc:sldMkLst>
        <pc:spChg chg="add mod ord topLvl">
          <ac:chgData name="Lina Lucas" userId="149a6433-e39e-4076-b46d-8de46d9b476c" providerId="ADAL" clId="{47446703-CF77-4D85-B2D3-AED926309933}" dt="2026-04-25T20:11:45.650" v="11904" actId="207"/>
          <ac:spMkLst>
            <pc:docMk/>
            <pc:sldMk cId="1087524362" sldId="369"/>
            <ac:spMk id="12" creationId="{3240B0AF-25E0-961E-021D-D3B9A8127435}"/>
          </ac:spMkLst>
        </pc:spChg>
        <pc:picChg chg="add mod">
          <ac:chgData name="Lina Lucas" userId="149a6433-e39e-4076-b46d-8de46d9b476c" providerId="ADAL" clId="{47446703-CF77-4D85-B2D3-AED926309933}" dt="2026-04-24T08:13:48.156" v="8934"/>
          <ac:picMkLst>
            <pc:docMk/>
            <pc:sldMk cId="1087524362" sldId="369"/>
            <ac:picMk id="4" creationId="{D211844B-C06B-3E61-3985-D4619CC9DC41}"/>
          </ac:picMkLst>
        </pc:picChg>
        <pc:picChg chg="add mod ord topLvl">
          <ac:chgData name="Lina Lucas" userId="149a6433-e39e-4076-b46d-8de46d9b476c" providerId="ADAL" clId="{47446703-CF77-4D85-B2D3-AED926309933}" dt="2026-04-25T20:11:19.275" v="11885" actId="207"/>
          <ac:picMkLst>
            <pc:docMk/>
            <pc:sldMk cId="1087524362" sldId="369"/>
            <ac:picMk id="11" creationId="{1CE20BC3-1C35-BA6C-0869-C363633460EC}"/>
          </ac:picMkLst>
        </pc:picChg>
        <pc:picChg chg="add mod">
          <ac:chgData name="Lina Lucas" userId="149a6433-e39e-4076-b46d-8de46d9b476c" providerId="ADAL" clId="{47446703-CF77-4D85-B2D3-AED926309933}" dt="2026-04-25T20:14:58.666" v="11946"/>
          <ac:picMkLst>
            <pc:docMk/>
            <pc:sldMk cId="1087524362" sldId="369"/>
            <ac:picMk id="16" creationId="{38D5C559-69AF-DC4D-8E9A-95E163C97B5C}"/>
          </ac:picMkLst>
        </pc:picChg>
      </pc:sldChg>
      <pc:sldChg chg="addSp delSp modSp new del mod addAnim delAnim modAnim modShow">
        <pc:chgData name="Lina Lucas" userId="149a6433-e39e-4076-b46d-8de46d9b476c" providerId="ADAL" clId="{47446703-CF77-4D85-B2D3-AED926309933}" dt="2026-04-25T20:15:24.135" v="11951" actId="2696"/>
        <pc:sldMkLst>
          <pc:docMk/>
          <pc:sldMk cId="2977753691" sldId="370"/>
        </pc:sldMkLst>
      </pc:sldChg>
      <pc:sldChg chg="addSp delSp modSp add del mod modAnim modShow">
        <pc:chgData name="Lina Lucas" userId="149a6433-e39e-4076-b46d-8de46d9b476c" providerId="ADAL" clId="{47446703-CF77-4D85-B2D3-AED926309933}" dt="2026-04-25T20:15:17.441" v="11950" actId="2696"/>
        <pc:sldMkLst>
          <pc:docMk/>
          <pc:sldMk cId="2637426545" sldId="371"/>
        </pc:sldMkLst>
      </pc:sldChg>
      <pc:sldChg chg="addSp delSp modSp add mod modAnim">
        <pc:chgData name="Lina Lucas" userId="149a6433-e39e-4076-b46d-8de46d9b476c" providerId="ADAL" clId="{47446703-CF77-4D85-B2D3-AED926309933}" dt="2026-04-29T10:14:52.261" v="13285" actId="1076"/>
        <pc:sldMkLst>
          <pc:docMk/>
          <pc:sldMk cId="3622455676" sldId="372"/>
        </pc:sldMkLst>
        <pc:spChg chg="add mod ord">
          <ac:chgData name="Lina Lucas" userId="149a6433-e39e-4076-b46d-8de46d9b476c" providerId="ADAL" clId="{47446703-CF77-4D85-B2D3-AED926309933}" dt="2026-04-27T09:23:03.513" v="12571" actId="166"/>
          <ac:spMkLst>
            <pc:docMk/>
            <pc:sldMk cId="3622455676" sldId="372"/>
            <ac:spMk id="4" creationId="{098351C2-B523-1A55-80F3-24813A3F4394}"/>
          </ac:spMkLst>
        </pc:spChg>
        <pc:spChg chg="del">
          <ac:chgData name="Lina Lucas" userId="149a6433-e39e-4076-b46d-8de46d9b476c" providerId="ADAL" clId="{47446703-CF77-4D85-B2D3-AED926309933}" dt="2026-04-29T10:04:11.575" v="13236" actId="478"/>
          <ac:spMkLst>
            <pc:docMk/>
            <pc:sldMk cId="3622455676" sldId="372"/>
            <ac:spMk id="5" creationId="{D7CECF60-54F8-0329-566D-76A75EF2FA96}"/>
          </ac:spMkLst>
        </pc:spChg>
        <pc:spChg chg="add mod">
          <ac:chgData name="Lina Lucas" userId="149a6433-e39e-4076-b46d-8de46d9b476c" providerId="ADAL" clId="{47446703-CF77-4D85-B2D3-AED926309933}" dt="2026-04-27T11:36:05.925" v="12718" actId="113"/>
          <ac:spMkLst>
            <pc:docMk/>
            <pc:sldMk cId="3622455676" sldId="372"/>
            <ac:spMk id="17" creationId="{8A51A63E-D33E-09FD-5CB5-19555DDB656D}"/>
          </ac:spMkLst>
        </pc:spChg>
        <pc:spChg chg="mod">
          <ac:chgData name="Lina Lucas" userId="149a6433-e39e-4076-b46d-8de46d9b476c" providerId="ADAL" clId="{47446703-CF77-4D85-B2D3-AED926309933}" dt="2026-04-24T15:11:15.952" v="10374" actId="208"/>
          <ac:spMkLst>
            <pc:docMk/>
            <pc:sldMk cId="3622455676" sldId="372"/>
            <ac:spMk id="23" creationId="{1EFA7EB4-20F1-218B-C229-967D0F06DAF4}"/>
          </ac:spMkLst>
        </pc:spChg>
        <pc:spChg chg="mod">
          <ac:chgData name="Lina Lucas" userId="149a6433-e39e-4076-b46d-8de46d9b476c" providerId="ADAL" clId="{47446703-CF77-4D85-B2D3-AED926309933}" dt="2026-04-24T15:11:10.582" v="10373" actId="207"/>
          <ac:spMkLst>
            <pc:docMk/>
            <pc:sldMk cId="3622455676" sldId="372"/>
            <ac:spMk id="25" creationId="{2FCD655D-ACE9-9E5C-9096-0C78D04DBE15}"/>
          </ac:spMkLst>
        </pc:spChg>
        <pc:spChg chg="mod">
          <ac:chgData name="Lina Lucas" userId="149a6433-e39e-4076-b46d-8de46d9b476c" providerId="ADAL" clId="{47446703-CF77-4D85-B2D3-AED926309933}" dt="2026-04-29T10:14:52.261" v="13285" actId="1076"/>
          <ac:spMkLst>
            <pc:docMk/>
            <pc:sldMk cId="3622455676" sldId="372"/>
            <ac:spMk id="47" creationId="{89B9F9E6-31BE-A9EA-B486-87CC9D28F05D}"/>
          </ac:spMkLst>
        </pc:spChg>
        <pc:picChg chg="add mod">
          <ac:chgData name="Lina Lucas" userId="149a6433-e39e-4076-b46d-8de46d9b476c" providerId="ADAL" clId="{47446703-CF77-4D85-B2D3-AED926309933}" dt="2026-04-24T15:09:10.641" v="10355"/>
          <ac:picMkLst>
            <pc:docMk/>
            <pc:sldMk cId="3622455676" sldId="372"/>
            <ac:picMk id="2" creationId="{32E85A2B-CE31-776C-15AC-F0860FEE821B}"/>
          </ac:picMkLst>
        </pc:picChg>
        <pc:picChg chg="add del mod">
          <ac:chgData name="Lina Lucas" userId="149a6433-e39e-4076-b46d-8de46d9b476c" providerId="ADAL" clId="{47446703-CF77-4D85-B2D3-AED926309933}" dt="2026-04-27T09:23:03.035" v="12570" actId="1076"/>
          <ac:picMkLst>
            <pc:docMk/>
            <pc:sldMk cId="3622455676" sldId="372"/>
            <ac:picMk id="30" creationId="{49CFC535-9094-B41A-2C17-9CD2C267E6B2}"/>
          </ac:picMkLst>
        </pc:picChg>
        <pc:cxnChg chg="mod">
          <ac:chgData name="Lina Lucas" userId="149a6433-e39e-4076-b46d-8de46d9b476c" providerId="ADAL" clId="{47446703-CF77-4D85-B2D3-AED926309933}" dt="2026-04-24T15:11:16.366" v="10375" actId="208"/>
          <ac:cxnSpMkLst>
            <pc:docMk/>
            <pc:sldMk cId="3622455676" sldId="372"/>
            <ac:cxnSpMk id="57" creationId="{DBEDAEB7-842C-DCC2-176F-E6779BAACB5C}"/>
          </ac:cxnSpMkLst>
        </pc:cxnChg>
      </pc:sldChg>
      <pc:sldChg chg="add del">
        <pc:chgData name="Lina Lucas" userId="149a6433-e39e-4076-b46d-8de46d9b476c" providerId="ADAL" clId="{47446703-CF77-4D85-B2D3-AED926309933}" dt="2026-04-24T18:53:03.545" v="10555" actId="2890"/>
        <pc:sldMkLst>
          <pc:docMk/>
          <pc:sldMk cId="439428489" sldId="373"/>
        </pc:sldMkLst>
      </pc:sldChg>
      <pc:sldChg chg="addSp delSp modSp add del mod modShow">
        <pc:chgData name="Lina Lucas" userId="149a6433-e39e-4076-b46d-8de46d9b476c" providerId="ADAL" clId="{47446703-CF77-4D85-B2D3-AED926309933}" dt="2026-04-24T19:08:40.841" v="10708" actId="2696"/>
        <pc:sldMkLst>
          <pc:docMk/>
          <pc:sldMk cId="2625579194" sldId="373"/>
        </pc:sldMkLst>
      </pc:sldChg>
      <pc:sldChg chg="addSp delSp modSp add mod modNotesTx">
        <pc:chgData name="Lina Lucas" userId="149a6433-e39e-4076-b46d-8de46d9b476c" providerId="ADAL" clId="{47446703-CF77-4D85-B2D3-AED926309933}" dt="2026-04-29T10:22:13.142" v="13326" actId="20577"/>
        <pc:sldMkLst>
          <pc:docMk/>
          <pc:sldMk cId="926945050" sldId="374"/>
        </pc:sldMkLst>
        <pc:spChg chg="mod">
          <ac:chgData name="Lina Lucas" userId="149a6433-e39e-4076-b46d-8de46d9b476c" providerId="ADAL" clId="{47446703-CF77-4D85-B2D3-AED926309933}" dt="2026-04-24T19:08:24.797" v="10706"/>
          <ac:spMkLst>
            <pc:docMk/>
            <pc:sldMk cId="926945050" sldId="374"/>
            <ac:spMk id="2" creationId="{164F1F32-3FB7-5662-5CC9-467230CA66D7}"/>
          </ac:spMkLst>
        </pc:spChg>
        <pc:spChg chg="add mod">
          <ac:chgData name="Lina Lucas" userId="149a6433-e39e-4076-b46d-8de46d9b476c" providerId="ADAL" clId="{47446703-CF77-4D85-B2D3-AED926309933}" dt="2026-04-24T18:57:37.007" v="10640" actId="1076"/>
          <ac:spMkLst>
            <pc:docMk/>
            <pc:sldMk cId="926945050" sldId="374"/>
            <ac:spMk id="4" creationId="{2E8F72E1-28A3-C7AA-33EB-005882467993}"/>
          </ac:spMkLst>
        </pc:spChg>
        <pc:spChg chg="mod">
          <ac:chgData name="Lina Lucas" userId="149a6433-e39e-4076-b46d-8de46d9b476c" providerId="ADAL" clId="{47446703-CF77-4D85-B2D3-AED926309933}" dt="2026-04-24T19:00:03.270" v="10652" actId="1076"/>
          <ac:spMkLst>
            <pc:docMk/>
            <pc:sldMk cId="926945050" sldId="374"/>
            <ac:spMk id="8" creationId="{1B392853-7719-2EFD-F335-72EC51149EC0}"/>
          </ac:spMkLst>
        </pc:spChg>
        <pc:spChg chg="mod">
          <ac:chgData name="Lina Lucas" userId="149a6433-e39e-4076-b46d-8de46d9b476c" providerId="ADAL" clId="{47446703-CF77-4D85-B2D3-AED926309933}" dt="2026-04-27T09:12:54.581" v="12486" actId="20577"/>
          <ac:spMkLst>
            <pc:docMk/>
            <pc:sldMk cId="926945050" sldId="374"/>
            <ac:spMk id="12" creationId="{BBB3CFB0-8D94-BA93-F9BE-44A919292801}"/>
          </ac:spMkLst>
        </pc:spChg>
        <pc:spChg chg="mod">
          <ac:chgData name="Lina Lucas" userId="149a6433-e39e-4076-b46d-8de46d9b476c" providerId="ADAL" clId="{47446703-CF77-4D85-B2D3-AED926309933}" dt="2026-04-24T18:59:38.102" v="10645" actId="1076"/>
          <ac:spMkLst>
            <pc:docMk/>
            <pc:sldMk cId="926945050" sldId="374"/>
            <ac:spMk id="21" creationId="{34556B5D-F0DC-2227-E103-B49358D458AD}"/>
          </ac:spMkLst>
        </pc:spChg>
        <pc:spChg chg="mod">
          <ac:chgData name="Lina Lucas" userId="149a6433-e39e-4076-b46d-8de46d9b476c" providerId="ADAL" clId="{47446703-CF77-4D85-B2D3-AED926309933}" dt="2026-04-29T10:12:59.677" v="13254" actId="20577"/>
          <ac:spMkLst>
            <pc:docMk/>
            <pc:sldMk cId="926945050" sldId="374"/>
            <ac:spMk id="27" creationId="{23D131A6-5970-ED1C-2BF9-D4857FF8979F}"/>
          </ac:spMkLst>
        </pc:spChg>
        <pc:picChg chg="mod">
          <ac:chgData name="Lina Lucas" userId="149a6433-e39e-4076-b46d-8de46d9b476c" providerId="ADAL" clId="{47446703-CF77-4D85-B2D3-AED926309933}" dt="2026-04-27T11:36:55.446" v="12724" actId="1076"/>
          <ac:picMkLst>
            <pc:docMk/>
            <pc:sldMk cId="926945050" sldId="374"/>
            <ac:picMk id="33" creationId="{BB0F0803-7CA2-5BD8-B63F-069B830FE2CB}"/>
          </ac:picMkLst>
        </pc:picChg>
        <pc:picChg chg="mod">
          <ac:chgData name="Lina Lucas" userId="149a6433-e39e-4076-b46d-8de46d9b476c" providerId="ADAL" clId="{47446703-CF77-4D85-B2D3-AED926309933}" dt="2026-04-24T19:03:22.072" v="10688" actId="1076"/>
          <ac:picMkLst>
            <pc:docMk/>
            <pc:sldMk cId="926945050" sldId="374"/>
            <ac:picMk id="37" creationId="{A2E43C93-4684-61DD-237E-7DE7BB633D92}"/>
          </ac:picMkLst>
        </pc:picChg>
        <pc:picChg chg="mod">
          <ac:chgData name="Lina Lucas" userId="149a6433-e39e-4076-b46d-8de46d9b476c" providerId="ADAL" clId="{47446703-CF77-4D85-B2D3-AED926309933}" dt="2026-04-24T19:03:54.611" v="10696" actId="1037"/>
          <ac:picMkLst>
            <pc:docMk/>
            <pc:sldMk cId="926945050" sldId="374"/>
            <ac:picMk id="41" creationId="{65FC8B84-2D54-7A82-0426-600C28D20018}"/>
          </ac:picMkLst>
        </pc:picChg>
      </pc:sldChg>
      <pc:sldChg chg="addSp delSp modSp new del mod ord modClrScheme modShow chgLayout">
        <pc:chgData name="Lina Lucas" userId="149a6433-e39e-4076-b46d-8de46d9b476c" providerId="ADAL" clId="{47446703-CF77-4D85-B2D3-AED926309933}" dt="2026-04-29T09:57:01.397" v="13229" actId="2696"/>
        <pc:sldMkLst>
          <pc:docMk/>
          <pc:sldMk cId="542800354" sldId="375"/>
        </pc:sldMkLst>
        <pc:spChg chg="mod ord">
          <ac:chgData name="Lina Lucas" userId="149a6433-e39e-4076-b46d-8de46d9b476c" providerId="ADAL" clId="{47446703-CF77-4D85-B2D3-AED926309933}" dt="2026-04-29T09:34:07.106" v="13020" actId="700"/>
          <ac:spMkLst>
            <pc:docMk/>
            <pc:sldMk cId="542800354" sldId="375"/>
            <ac:spMk id="2" creationId="{4FBF3758-741A-BE1F-E093-361E0847168A}"/>
          </ac:spMkLst>
        </pc:spChg>
        <pc:spChg chg="mod ord">
          <ac:chgData name="Lina Lucas" userId="149a6433-e39e-4076-b46d-8de46d9b476c" providerId="ADAL" clId="{47446703-CF77-4D85-B2D3-AED926309933}" dt="2026-04-29T09:34:07.106" v="13020" actId="700"/>
          <ac:spMkLst>
            <pc:docMk/>
            <pc:sldMk cId="542800354" sldId="375"/>
            <ac:spMk id="4" creationId="{A5C4214B-897C-A10D-B23D-671D74EA31BF}"/>
          </ac:spMkLst>
        </pc:spChg>
        <pc:spChg chg="add mod ord">
          <ac:chgData name="Lina Lucas" userId="149a6433-e39e-4076-b46d-8de46d9b476c" providerId="ADAL" clId="{47446703-CF77-4D85-B2D3-AED926309933}" dt="2026-04-29T09:46:10.414" v="13143" actId="1076"/>
          <ac:spMkLst>
            <pc:docMk/>
            <pc:sldMk cId="542800354" sldId="375"/>
            <ac:spMk id="11" creationId="{25D1F17F-A30C-875A-534C-F4180F4C9192}"/>
          </ac:spMkLst>
        </pc:spChg>
        <pc:graphicFrameChg chg="add mod ord modGraphic">
          <ac:chgData name="Lina Lucas" userId="149a6433-e39e-4076-b46d-8de46d9b476c" providerId="ADAL" clId="{47446703-CF77-4D85-B2D3-AED926309933}" dt="2026-04-29T09:55:03.765" v="13228" actId="1035"/>
          <ac:graphicFrameMkLst>
            <pc:docMk/>
            <pc:sldMk cId="542800354" sldId="375"/>
            <ac:graphicFrameMk id="7" creationId="{62F4D4BB-9D3D-9FD7-6B92-A1AC4D3B0459}"/>
          </ac:graphicFrameMkLst>
        </pc:graphicFrameChg>
        <pc:picChg chg="add del mod">
          <ac:chgData name="Lina Lucas" userId="149a6433-e39e-4076-b46d-8de46d9b476c" providerId="ADAL" clId="{47446703-CF77-4D85-B2D3-AED926309933}" dt="2026-04-29T09:24:04.996" v="12948" actId="478"/>
          <ac:picMkLst>
            <pc:docMk/>
            <pc:sldMk cId="542800354" sldId="375"/>
            <ac:picMk id="5" creationId="{D9A988C8-7F44-11E9-F25C-528A8C1AE862}"/>
          </ac:picMkLst>
        </pc:picChg>
        <pc:picChg chg="add del mod">
          <ac:chgData name="Lina Lucas" userId="149a6433-e39e-4076-b46d-8de46d9b476c" providerId="ADAL" clId="{47446703-CF77-4D85-B2D3-AED926309933}" dt="2026-04-29T09:22:06.515" v="12935" actId="478"/>
          <ac:picMkLst>
            <pc:docMk/>
            <pc:sldMk cId="542800354" sldId="375"/>
            <ac:picMk id="8" creationId="{88DAA02B-9095-0A09-85A8-421F9EAE211F}"/>
          </ac:picMkLst>
        </pc:picChg>
        <pc:picChg chg="add del mod">
          <ac:chgData name="Lina Lucas" userId="149a6433-e39e-4076-b46d-8de46d9b476c" providerId="ADAL" clId="{47446703-CF77-4D85-B2D3-AED926309933}" dt="2026-04-29T09:26:44.923" v="12970" actId="478"/>
          <ac:picMkLst>
            <pc:docMk/>
            <pc:sldMk cId="542800354" sldId="375"/>
            <ac:picMk id="10" creationId="{E5060009-923A-7B55-DD5B-07147C28A503}"/>
          </ac:picMkLst>
        </pc:picChg>
        <pc:picChg chg="add del">
          <ac:chgData name="Lina Lucas" userId="149a6433-e39e-4076-b46d-8de46d9b476c" providerId="ADAL" clId="{47446703-CF77-4D85-B2D3-AED926309933}" dt="2026-04-29T09:22:51.035" v="12942" actId="478"/>
          <ac:picMkLst>
            <pc:docMk/>
            <pc:sldMk cId="542800354" sldId="375"/>
            <ac:picMk id="13" creationId="{1F5CD25C-F54D-864F-C2A9-F235345BF864}"/>
          </ac:picMkLst>
        </pc:picChg>
        <pc:picChg chg="add del mod">
          <ac:chgData name="Lina Lucas" userId="149a6433-e39e-4076-b46d-8de46d9b476c" providerId="ADAL" clId="{47446703-CF77-4D85-B2D3-AED926309933}" dt="2026-04-29T09:23:34.141" v="12945" actId="478"/>
          <ac:picMkLst>
            <pc:docMk/>
            <pc:sldMk cId="542800354" sldId="375"/>
            <ac:picMk id="15" creationId="{ABEE0DF3-FAE3-4B6D-EE9F-FFFDE6D76ADB}"/>
          </ac:picMkLst>
        </pc:picChg>
        <pc:picChg chg="add del mod">
          <ac:chgData name="Lina Lucas" userId="149a6433-e39e-4076-b46d-8de46d9b476c" providerId="ADAL" clId="{47446703-CF77-4D85-B2D3-AED926309933}" dt="2026-04-29T09:26:45.448" v="12971" actId="478"/>
          <ac:picMkLst>
            <pc:docMk/>
            <pc:sldMk cId="542800354" sldId="375"/>
            <ac:picMk id="17" creationId="{788B65F0-3FFF-824E-A601-3D3A4E1EE1DB}"/>
          </ac:picMkLst>
        </pc:picChg>
        <pc:picChg chg="add mod ord modCrop">
          <ac:chgData name="Lina Lucas" userId="149a6433-e39e-4076-b46d-8de46d9b476c" providerId="ADAL" clId="{47446703-CF77-4D85-B2D3-AED926309933}" dt="2026-04-29T09:55:03.765" v="13228" actId="1035"/>
          <ac:picMkLst>
            <pc:docMk/>
            <pc:sldMk cId="542800354" sldId="375"/>
            <ac:picMk id="19" creationId="{94A8F380-A6EC-BBCE-9520-71403697EC97}"/>
          </ac:picMkLst>
        </pc:picChg>
        <pc:picChg chg="add mod ord modCrop">
          <ac:chgData name="Lina Lucas" userId="149a6433-e39e-4076-b46d-8de46d9b476c" providerId="ADAL" clId="{47446703-CF77-4D85-B2D3-AED926309933}" dt="2026-04-29T09:55:03.765" v="13228" actId="1035"/>
          <ac:picMkLst>
            <pc:docMk/>
            <pc:sldMk cId="542800354" sldId="375"/>
            <ac:picMk id="21" creationId="{FCC28D06-C319-DEE2-56B2-9D6B6AD67AAD}"/>
          </ac:picMkLst>
        </pc:picChg>
      </pc:sldChg>
      <pc:sldChg chg="addSp delSp modSp add mod modNotesTx">
        <pc:chgData name="Lina Lucas" userId="149a6433-e39e-4076-b46d-8de46d9b476c" providerId="ADAL" clId="{47446703-CF77-4D85-B2D3-AED926309933}" dt="2026-04-29T10:21:54.848" v="13325" actId="20577"/>
        <pc:sldMkLst>
          <pc:docMk/>
          <pc:sldMk cId="2817191943" sldId="376"/>
        </pc:sldMkLst>
        <pc:spChg chg="add mod">
          <ac:chgData name="Lina Lucas" userId="149a6433-e39e-4076-b46d-8de46d9b476c" providerId="ADAL" clId="{47446703-CF77-4D85-B2D3-AED926309933}" dt="2026-04-24T19:46:49.623" v="10979" actId="20577"/>
          <ac:spMkLst>
            <pc:docMk/>
            <pc:sldMk cId="2817191943" sldId="376"/>
            <ac:spMk id="4" creationId="{121D705D-F8A8-A074-D0C5-205F17F0A4F3}"/>
          </ac:spMkLst>
        </pc:spChg>
        <pc:spChg chg="add mod">
          <ac:chgData name="Lina Lucas" userId="149a6433-e39e-4076-b46d-8de46d9b476c" providerId="ADAL" clId="{47446703-CF77-4D85-B2D3-AED926309933}" dt="2026-04-24T19:46:34.877" v="10974" actId="20577"/>
          <ac:spMkLst>
            <pc:docMk/>
            <pc:sldMk cId="2817191943" sldId="376"/>
            <ac:spMk id="5" creationId="{F5B2F759-5D40-569C-B6B9-22A77FD7378A}"/>
          </ac:spMkLst>
        </pc:spChg>
        <pc:spChg chg="add mod">
          <ac:chgData name="Lina Lucas" userId="149a6433-e39e-4076-b46d-8de46d9b476c" providerId="ADAL" clId="{47446703-CF77-4D85-B2D3-AED926309933}" dt="2026-04-29T08:58:56.091" v="12875" actId="1076"/>
          <ac:spMkLst>
            <pc:docMk/>
            <pc:sldMk cId="2817191943" sldId="376"/>
            <ac:spMk id="8" creationId="{AFB7389D-68D9-C12B-BDD9-1152A05D8ADD}"/>
          </ac:spMkLst>
        </pc:spChg>
        <pc:spChg chg="add del mod">
          <ac:chgData name="Lina Lucas" userId="149a6433-e39e-4076-b46d-8de46d9b476c" providerId="ADAL" clId="{47446703-CF77-4D85-B2D3-AED926309933}" dt="2026-04-29T08:58:43.428" v="12873"/>
          <ac:spMkLst>
            <pc:docMk/>
            <pc:sldMk cId="2817191943" sldId="376"/>
            <ac:spMk id="10" creationId="{A5ECCC4E-B58C-942E-7595-AFCD96BB9DE5}"/>
          </ac:spMkLst>
        </pc:spChg>
        <pc:spChg chg="mod">
          <ac:chgData name="Lina Lucas" userId="149a6433-e39e-4076-b46d-8de46d9b476c" providerId="ADAL" clId="{47446703-CF77-4D85-B2D3-AED926309933}" dt="2026-04-29T10:13:09.213" v="13258" actId="20577"/>
          <ac:spMkLst>
            <pc:docMk/>
            <pc:sldMk cId="2817191943" sldId="376"/>
            <ac:spMk id="23" creationId="{3ACC1364-4120-7A80-BC1E-086490D08C20}"/>
          </ac:spMkLst>
        </pc:spChg>
        <pc:picChg chg="add mod ord">
          <ac:chgData name="Lina Lucas" userId="149a6433-e39e-4076-b46d-8de46d9b476c" providerId="ADAL" clId="{47446703-CF77-4D85-B2D3-AED926309933}" dt="2026-04-29T08:59:57.688" v="12876" actId="14826"/>
          <ac:picMkLst>
            <pc:docMk/>
            <pc:sldMk cId="2817191943" sldId="376"/>
            <ac:picMk id="16" creationId="{A8072980-2896-7954-A8B8-0AB39CF77CCF}"/>
          </ac:picMkLst>
        </pc:picChg>
        <pc:picChg chg="add mod ord">
          <ac:chgData name="Lina Lucas" userId="149a6433-e39e-4076-b46d-8de46d9b476c" providerId="ADAL" clId="{47446703-CF77-4D85-B2D3-AED926309933}" dt="2026-04-29T09:00:11.769" v="12877" actId="14826"/>
          <ac:picMkLst>
            <pc:docMk/>
            <pc:sldMk cId="2817191943" sldId="376"/>
            <ac:picMk id="18" creationId="{702AA1C0-1167-159E-9EA8-F3C786523226}"/>
          </ac:picMkLst>
        </pc:picChg>
        <pc:cxnChg chg="add mod">
          <ac:chgData name="Lina Lucas" userId="149a6433-e39e-4076-b46d-8de46d9b476c" providerId="ADAL" clId="{47446703-CF77-4D85-B2D3-AED926309933}" dt="2026-04-24T19:44:46.177" v="10951" actId="1076"/>
          <ac:cxnSpMkLst>
            <pc:docMk/>
            <pc:sldMk cId="2817191943" sldId="376"/>
            <ac:cxnSpMk id="6" creationId="{749E9D70-B36E-C8BB-6981-F10DFE15ABFA}"/>
          </ac:cxnSpMkLst>
        </pc:cxnChg>
        <pc:cxnChg chg="add mod">
          <ac:chgData name="Lina Lucas" userId="149a6433-e39e-4076-b46d-8de46d9b476c" providerId="ADAL" clId="{47446703-CF77-4D85-B2D3-AED926309933}" dt="2026-04-24T19:45:01.813" v="10953" actId="14100"/>
          <ac:cxnSpMkLst>
            <pc:docMk/>
            <pc:sldMk cId="2817191943" sldId="376"/>
            <ac:cxnSpMk id="9" creationId="{0ED1F3AE-0559-B04D-7E41-17A3F18222CC}"/>
          </ac:cxnSpMkLst>
        </pc:cxnChg>
        <pc:cxnChg chg="mod topLvl">
          <ac:chgData name="Lina Lucas" userId="149a6433-e39e-4076-b46d-8de46d9b476c" providerId="ADAL" clId="{47446703-CF77-4D85-B2D3-AED926309933}" dt="2026-04-24T19:43:07.031" v="10936" actId="1038"/>
          <ac:cxnSpMkLst>
            <pc:docMk/>
            <pc:sldMk cId="2817191943" sldId="376"/>
            <ac:cxnSpMk id="11" creationId="{2D1C3D93-188C-049E-BBCD-E7CFD5023982}"/>
          </ac:cxnSpMkLst>
        </pc:cxnChg>
        <pc:cxnChg chg="add mod">
          <ac:chgData name="Lina Lucas" userId="149a6433-e39e-4076-b46d-8de46d9b476c" providerId="ADAL" clId="{47446703-CF77-4D85-B2D3-AED926309933}" dt="2026-04-24T19:43:07.031" v="10936" actId="1038"/>
          <ac:cxnSpMkLst>
            <pc:docMk/>
            <pc:sldMk cId="2817191943" sldId="376"/>
            <ac:cxnSpMk id="19" creationId="{559A8B2A-4C9F-D071-9B9A-F80D606962C1}"/>
          </ac:cxnSpMkLst>
        </pc:cxnChg>
        <pc:cxnChg chg="add mod">
          <ac:chgData name="Lina Lucas" userId="149a6433-e39e-4076-b46d-8de46d9b476c" providerId="ADAL" clId="{47446703-CF77-4D85-B2D3-AED926309933}" dt="2026-04-24T19:47:25.587" v="10991" actId="1038"/>
          <ac:cxnSpMkLst>
            <pc:docMk/>
            <pc:sldMk cId="2817191943" sldId="376"/>
            <ac:cxnSpMk id="26" creationId="{303ECE8A-FCF8-1521-CED8-C46E986F3E9A}"/>
          </ac:cxnSpMkLst>
        </pc:cxnChg>
        <pc:cxnChg chg="add mod">
          <ac:chgData name="Lina Lucas" userId="149a6433-e39e-4076-b46d-8de46d9b476c" providerId="ADAL" clId="{47446703-CF77-4D85-B2D3-AED926309933}" dt="2026-04-24T19:47:24.165" v="10990" actId="1038"/>
          <ac:cxnSpMkLst>
            <pc:docMk/>
            <pc:sldMk cId="2817191943" sldId="376"/>
            <ac:cxnSpMk id="28" creationId="{9161B92F-E4A6-5F52-4B8B-99949653497A}"/>
          </ac:cxnSpMkLst>
        </pc:cxnChg>
      </pc:sldChg>
      <pc:sldChg chg="delSp add mod">
        <pc:chgData name="Lina Lucas" userId="149a6433-e39e-4076-b46d-8de46d9b476c" providerId="ADAL" clId="{47446703-CF77-4D85-B2D3-AED926309933}" dt="2026-04-27T10:48:28.677" v="12625" actId="478"/>
        <pc:sldMkLst>
          <pc:docMk/>
          <pc:sldMk cId="22103061" sldId="377"/>
        </pc:sldMkLst>
      </pc:sldChg>
      <pc:sldChg chg="add del">
        <pc:chgData name="Lina Lucas" userId="149a6433-e39e-4076-b46d-8de46d9b476c" providerId="ADAL" clId="{47446703-CF77-4D85-B2D3-AED926309933}" dt="2026-04-25T20:15:02.071" v="11947" actId="2696"/>
        <pc:sldMkLst>
          <pc:docMk/>
          <pc:sldMk cId="1916215908" sldId="377"/>
        </pc:sldMkLst>
      </pc:sldChg>
      <pc:sldChg chg="addSp delSp modSp add del mod modClrScheme chgLayout">
        <pc:chgData name="Lina Lucas" userId="149a6433-e39e-4076-b46d-8de46d9b476c" providerId="ADAL" clId="{47446703-CF77-4D85-B2D3-AED926309933}" dt="2026-04-29T09:52:17.290" v="13202" actId="2696"/>
        <pc:sldMkLst>
          <pc:docMk/>
          <pc:sldMk cId="1829101279" sldId="378"/>
        </pc:sldMkLst>
        <pc:spChg chg="mod ord">
          <ac:chgData name="Lina Lucas" userId="149a6433-e39e-4076-b46d-8de46d9b476c" providerId="ADAL" clId="{47446703-CF77-4D85-B2D3-AED926309933}" dt="2026-04-29T09:28:21.737" v="12986" actId="700"/>
          <ac:spMkLst>
            <pc:docMk/>
            <pc:sldMk cId="1829101279" sldId="378"/>
            <ac:spMk id="2" creationId="{3C976CA7-408B-A999-8487-225E1085E7E4}"/>
          </ac:spMkLst>
        </pc:spChg>
        <pc:spChg chg="add del mod ord">
          <ac:chgData name="Lina Lucas" userId="149a6433-e39e-4076-b46d-8de46d9b476c" providerId="ADAL" clId="{47446703-CF77-4D85-B2D3-AED926309933}" dt="2026-04-29T09:28:26.901" v="12988"/>
          <ac:spMkLst>
            <pc:docMk/>
            <pc:sldMk cId="1829101279" sldId="378"/>
            <ac:spMk id="3" creationId="{E8454426-1870-9FF6-BF27-2D8B3A44A540}"/>
          </ac:spMkLst>
        </pc:spChg>
        <pc:spChg chg="mod ord">
          <ac:chgData name="Lina Lucas" userId="149a6433-e39e-4076-b46d-8de46d9b476c" providerId="ADAL" clId="{47446703-CF77-4D85-B2D3-AED926309933}" dt="2026-04-29T09:28:21.737" v="12986" actId="700"/>
          <ac:spMkLst>
            <pc:docMk/>
            <pc:sldMk cId="1829101279" sldId="378"/>
            <ac:spMk id="4" creationId="{A95D1803-E032-DD09-BB4A-B6DADA8779A3}"/>
          </ac:spMkLst>
        </pc:spChg>
        <pc:spChg chg="mod ord">
          <ac:chgData name="Lina Lucas" userId="149a6433-e39e-4076-b46d-8de46d9b476c" providerId="ADAL" clId="{47446703-CF77-4D85-B2D3-AED926309933}" dt="2026-04-29T09:30:20.603" v="13013" actId="20577"/>
          <ac:spMkLst>
            <pc:docMk/>
            <pc:sldMk cId="1829101279" sldId="378"/>
            <ac:spMk id="11" creationId="{33B4ECF4-4453-2C9B-6173-4DAC7963DAF3}"/>
          </ac:spMkLst>
        </pc:spChg>
        <pc:graphicFrameChg chg="add mod modGraphic">
          <ac:chgData name="Lina Lucas" userId="149a6433-e39e-4076-b46d-8de46d9b476c" providerId="ADAL" clId="{47446703-CF77-4D85-B2D3-AED926309933}" dt="2026-04-29T09:30:15.787" v="13011" actId="1076"/>
          <ac:graphicFrameMkLst>
            <pc:docMk/>
            <pc:sldMk cId="1829101279" sldId="378"/>
            <ac:graphicFrameMk id="5" creationId="{706C7D94-9016-7678-E305-6F9BF6D01713}"/>
          </ac:graphicFrameMkLst>
        </pc:graphicFrameChg>
        <pc:graphicFrameChg chg="del">
          <ac:chgData name="Lina Lucas" userId="149a6433-e39e-4076-b46d-8de46d9b476c" providerId="ADAL" clId="{47446703-CF77-4D85-B2D3-AED926309933}" dt="2026-04-29T09:28:25.586" v="12987" actId="21"/>
          <ac:graphicFrameMkLst>
            <pc:docMk/>
            <pc:sldMk cId="1829101279" sldId="378"/>
            <ac:graphicFrameMk id="7" creationId="{706C7D94-9016-7678-E305-6F9BF6D01713}"/>
          </ac:graphicFrameMkLst>
        </pc:graphicFrameChg>
        <pc:picChg chg="mod">
          <ac:chgData name="Lina Lucas" userId="149a6433-e39e-4076-b46d-8de46d9b476c" providerId="ADAL" clId="{47446703-CF77-4D85-B2D3-AED926309933}" dt="2026-04-29T09:30:32.384" v="13016" actId="1076"/>
          <ac:picMkLst>
            <pc:docMk/>
            <pc:sldMk cId="1829101279" sldId="378"/>
            <ac:picMk id="19" creationId="{24257794-ACB5-50A8-E8FD-604807C6A6B2}"/>
          </ac:picMkLst>
        </pc:picChg>
        <pc:picChg chg="mod">
          <ac:chgData name="Lina Lucas" userId="149a6433-e39e-4076-b46d-8de46d9b476c" providerId="ADAL" clId="{47446703-CF77-4D85-B2D3-AED926309933}" dt="2026-04-29T09:30:25.901" v="13014" actId="1076"/>
          <ac:picMkLst>
            <pc:docMk/>
            <pc:sldMk cId="1829101279" sldId="378"/>
            <ac:picMk id="21" creationId="{CA7131B9-DD98-0445-C0DA-8669C8EA3740}"/>
          </ac:picMkLst>
        </pc:picChg>
      </pc:sldChg>
      <pc:sldChg chg="addSp delSp modSp add del mod">
        <pc:chgData name="Lina Lucas" userId="149a6433-e39e-4076-b46d-8de46d9b476c" providerId="ADAL" clId="{47446703-CF77-4D85-B2D3-AED926309933}" dt="2026-04-29T10:13:04.043" v="13256" actId="20577"/>
        <pc:sldMkLst>
          <pc:docMk/>
          <pc:sldMk cId="1112261358" sldId="379"/>
        </pc:sldMkLst>
        <pc:spChg chg="mod">
          <ac:chgData name="Lina Lucas" userId="149a6433-e39e-4076-b46d-8de46d9b476c" providerId="ADAL" clId="{47446703-CF77-4D85-B2D3-AED926309933}" dt="2026-04-29T10:13:04.043" v="13256" actId="20577"/>
          <ac:spMkLst>
            <pc:docMk/>
            <pc:sldMk cId="1112261358" sldId="379"/>
            <ac:spMk id="4" creationId="{2155C948-0C32-D28C-B407-C39EEC1E34C6}"/>
          </ac:spMkLst>
        </pc:spChg>
        <pc:spChg chg="mod">
          <ac:chgData name="Lina Lucas" userId="149a6433-e39e-4076-b46d-8de46d9b476c" providerId="ADAL" clId="{47446703-CF77-4D85-B2D3-AED926309933}" dt="2026-04-29T09:51:03.557" v="13178" actId="1076"/>
          <ac:spMkLst>
            <pc:docMk/>
            <pc:sldMk cId="1112261358" sldId="379"/>
            <ac:spMk id="11" creationId="{C6191F88-472B-F17B-233E-3FA1DE1E8CAA}"/>
          </ac:spMkLst>
        </pc:spChg>
        <pc:graphicFrameChg chg="add mod modGraphic">
          <ac:chgData name="Lina Lucas" userId="149a6433-e39e-4076-b46d-8de46d9b476c" providerId="ADAL" clId="{47446703-CF77-4D85-B2D3-AED926309933}" dt="2026-04-29T09:57:06.714" v="13235" actId="1035"/>
          <ac:graphicFrameMkLst>
            <pc:docMk/>
            <pc:sldMk cId="1112261358" sldId="379"/>
            <ac:graphicFrameMk id="3" creationId="{EF166BF0-8EF9-09A3-3408-675BF53C9A79}"/>
          </ac:graphicFrameMkLst>
        </pc:graphicFrameChg>
        <pc:graphicFrameChg chg="del">
          <ac:chgData name="Lina Lucas" userId="149a6433-e39e-4076-b46d-8de46d9b476c" providerId="ADAL" clId="{47446703-CF77-4D85-B2D3-AED926309933}" dt="2026-04-29T09:49:26.449" v="13157" actId="478"/>
          <ac:graphicFrameMkLst>
            <pc:docMk/>
            <pc:sldMk cId="1112261358" sldId="379"/>
            <ac:graphicFrameMk id="7" creationId="{040D9B29-7DE4-9FF2-F9A7-B3FB8CFDC2E7}"/>
          </ac:graphicFrameMkLst>
        </pc:graphicFrameChg>
        <pc:picChg chg="add mod modCrop">
          <ac:chgData name="Lina Lucas" userId="149a6433-e39e-4076-b46d-8de46d9b476c" providerId="ADAL" clId="{47446703-CF77-4D85-B2D3-AED926309933}" dt="2026-04-29T09:52:06.206" v="13200" actId="1076"/>
          <ac:picMkLst>
            <pc:docMk/>
            <pc:sldMk cId="1112261358" sldId="379"/>
            <ac:picMk id="5" creationId="{3BCB8C05-9774-0213-7291-25A54A8CC40E}"/>
          </ac:picMkLst>
        </pc:picChg>
        <pc:picChg chg="add mod modCrop">
          <ac:chgData name="Lina Lucas" userId="149a6433-e39e-4076-b46d-8de46d9b476c" providerId="ADAL" clId="{47446703-CF77-4D85-B2D3-AED926309933}" dt="2026-04-29T09:52:07.470" v="13201" actId="1076"/>
          <ac:picMkLst>
            <pc:docMk/>
            <pc:sldMk cId="1112261358" sldId="379"/>
            <ac:picMk id="6" creationId="{46E21C0E-472C-CAE7-A883-01AC26FF0954}"/>
          </ac:picMkLst>
        </pc:picChg>
        <pc:picChg chg="del mod">
          <ac:chgData name="Lina Lucas" userId="149a6433-e39e-4076-b46d-8de46d9b476c" providerId="ADAL" clId="{47446703-CF77-4D85-B2D3-AED926309933}" dt="2026-04-29T09:49:59.788" v="13164" actId="478"/>
          <ac:picMkLst>
            <pc:docMk/>
            <pc:sldMk cId="1112261358" sldId="379"/>
            <ac:picMk id="19" creationId="{2CC89977-70FF-D858-C3FA-04438A98FBA9}"/>
          </ac:picMkLst>
        </pc:picChg>
        <pc:picChg chg="del mod">
          <ac:chgData name="Lina Lucas" userId="149a6433-e39e-4076-b46d-8de46d9b476c" providerId="ADAL" clId="{47446703-CF77-4D85-B2D3-AED926309933}" dt="2026-04-29T09:50:00.347" v="13165" actId="478"/>
          <ac:picMkLst>
            <pc:docMk/>
            <pc:sldMk cId="1112261358" sldId="379"/>
            <ac:picMk id="21" creationId="{BF0735A0-371A-D822-CB2F-3D97A4C6E711}"/>
          </ac:picMkLst>
        </pc:picChg>
      </pc:sldChg>
      <pc:sldChg chg="addSp delSp modSp new mod modClrScheme chgLayout">
        <pc:chgData name="Lina Lucas" userId="149a6433-e39e-4076-b46d-8de46d9b476c" providerId="ADAL" clId="{47446703-CF77-4D85-B2D3-AED926309933}" dt="2026-04-30T10:33:21.482" v="13423" actId="1076"/>
        <pc:sldMkLst>
          <pc:docMk/>
          <pc:sldMk cId="2430405850" sldId="380"/>
        </pc:sldMkLst>
        <pc:spChg chg="del mod ord">
          <ac:chgData name="Lina Lucas" userId="149a6433-e39e-4076-b46d-8de46d9b476c" providerId="ADAL" clId="{47446703-CF77-4D85-B2D3-AED926309933}" dt="2026-04-30T10:30:49.102" v="13342" actId="700"/>
          <ac:spMkLst>
            <pc:docMk/>
            <pc:sldMk cId="2430405850" sldId="380"/>
            <ac:spMk id="2" creationId="{E62C2B57-C0BD-AC4D-0D51-118D969DA26C}"/>
          </ac:spMkLst>
        </pc:spChg>
        <pc:spChg chg="del mod ord">
          <ac:chgData name="Lina Lucas" userId="149a6433-e39e-4076-b46d-8de46d9b476c" providerId="ADAL" clId="{47446703-CF77-4D85-B2D3-AED926309933}" dt="2026-04-30T10:30:49.102" v="13342" actId="700"/>
          <ac:spMkLst>
            <pc:docMk/>
            <pc:sldMk cId="2430405850" sldId="380"/>
            <ac:spMk id="3" creationId="{D00C6014-4E28-016B-E41C-05D59741AFB7}"/>
          </ac:spMkLst>
        </pc:spChg>
        <pc:spChg chg="del">
          <ac:chgData name="Lina Lucas" userId="149a6433-e39e-4076-b46d-8de46d9b476c" providerId="ADAL" clId="{47446703-CF77-4D85-B2D3-AED926309933}" dt="2026-04-30T10:30:49.102" v="13342" actId="700"/>
          <ac:spMkLst>
            <pc:docMk/>
            <pc:sldMk cId="2430405850" sldId="380"/>
            <ac:spMk id="4" creationId="{A2DFF634-2098-FC3A-B09B-C34010A65280}"/>
          </ac:spMkLst>
        </pc:spChg>
        <pc:spChg chg="mod ord">
          <ac:chgData name="Lina Lucas" userId="149a6433-e39e-4076-b46d-8de46d9b476c" providerId="ADAL" clId="{47446703-CF77-4D85-B2D3-AED926309933}" dt="2026-04-30T10:30:49.102" v="13342" actId="700"/>
          <ac:spMkLst>
            <pc:docMk/>
            <pc:sldMk cId="2430405850" sldId="380"/>
            <ac:spMk id="5" creationId="{F5E087D9-B6A7-74F5-115B-7364C42CE3F9}"/>
          </ac:spMkLst>
        </pc:spChg>
        <pc:spChg chg="add mod ord">
          <ac:chgData name="Lina Lucas" userId="149a6433-e39e-4076-b46d-8de46d9b476c" providerId="ADAL" clId="{47446703-CF77-4D85-B2D3-AED926309933}" dt="2026-04-30T10:31:32.132" v="13371" actId="20577"/>
          <ac:spMkLst>
            <pc:docMk/>
            <pc:sldMk cId="2430405850" sldId="380"/>
            <ac:spMk id="6" creationId="{D2078F7E-73BE-FBE9-B419-1D60F01F1FB6}"/>
          </ac:spMkLst>
        </pc:spChg>
        <pc:spChg chg="add del mod ord">
          <ac:chgData name="Lina Lucas" userId="149a6433-e39e-4076-b46d-8de46d9b476c" providerId="ADAL" clId="{47446703-CF77-4D85-B2D3-AED926309933}" dt="2026-04-30T10:31:02.922" v="13343" actId="931"/>
          <ac:spMkLst>
            <pc:docMk/>
            <pc:sldMk cId="2430405850" sldId="380"/>
            <ac:spMk id="7" creationId="{65E1C8A5-E2DB-4B71-5BBB-EB1B13F96771}"/>
          </ac:spMkLst>
        </pc:spChg>
        <pc:spChg chg="add mod">
          <ac:chgData name="Lina Lucas" userId="149a6433-e39e-4076-b46d-8de46d9b476c" providerId="ADAL" clId="{47446703-CF77-4D85-B2D3-AED926309933}" dt="2026-04-30T10:33:01.865" v="13421" actId="1076"/>
          <ac:spMkLst>
            <pc:docMk/>
            <pc:sldMk cId="2430405850" sldId="380"/>
            <ac:spMk id="10" creationId="{6A35FA6E-40CC-24AA-61B6-D04F4CEEBFA0}"/>
          </ac:spMkLst>
        </pc:spChg>
        <pc:picChg chg="add mod">
          <ac:chgData name="Lina Lucas" userId="149a6433-e39e-4076-b46d-8de46d9b476c" providerId="ADAL" clId="{47446703-CF77-4D85-B2D3-AED926309933}" dt="2026-04-30T10:33:21.482" v="13423" actId="1076"/>
          <ac:picMkLst>
            <pc:docMk/>
            <pc:sldMk cId="2430405850" sldId="380"/>
            <ac:picMk id="9" creationId="{D705CDFE-67DC-93F4-2CEB-6FB2DDF49E8F}"/>
          </ac:picMkLst>
        </pc:picChg>
      </pc:sldChg>
      <pc:sldMasterChg chg="addSp delSp modSp mod">
        <pc:chgData name="Lina Lucas" userId="149a6433-e39e-4076-b46d-8de46d9b476c" providerId="ADAL" clId="{47446703-CF77-4D85-B2D3-AED926309933}" dt="2026-04-24T14:50:54.041" v="9959" actId="1035"/>
        <pc:sldMasterMkLst>
          <pc:docMk/>
          <pc:sldMasterMk cId="1872832595" sldId="2147483648"/>
        </pc:sldMasterMkLst>
        <pc:picChg chg="add del mod">
          <ac:chgData name="Lina Lucas" userId="149a6433-e39e-4076-b46d-8de46d9b476c" providerId="ADAL" clId="{47446703-CF77-4D85-B2D3-AED926309933}" dt="2026-04-24T14:50:54.041" v="9959" actId="1035"/>
          <ac:picMkLst>
            <pc:docMk/>
            <pc:sldMasterMk cId="1872832595" sldId="2147483648"/>
            <ac:picMk id="8" creationId="{135FDB0D-09E7-0572-BACC-A5CE055567CC}"/>
          </ac:picMkLst>
        </pc:pic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362883-F0E9-4690-BF40-930A09260F89}" type="datetimeFigureOut">
              <a:rPr lang="en-GB" smtClean="0"/>
              <a:t>30/04/2026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05E94-7A47-45E1-9D80-2C93DDD1BD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87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05E94-7A47-45E1-9D80-2C93DDD1BDB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4365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05E94-7A47-45E1-9D80-2C93DDD1BDB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782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05E94-7A47-45E1-9D80-2C93DDD1BDB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052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3E904-6E73-4855-8C4B-ACDBE13F6C5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738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9FD1A7-6EE6-487D-171D-94636AF67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DF380B7-A486-FE29-36F9-8CCEE29CC9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DE0FDA-1B31-E3A2-E7FF-32BACF8498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7E890B-F92C-184A-1830-2B66A08D33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3E904-6E73-4855-8C4B-ACDBE13F6C5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43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614DCE-2E8F-9D50-8A9D-3EF260B148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4D6624-A016-6D95-FD86-E06C575F2A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556A2F-215A-1E57-701E-833F9C4CB2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Longitude </a:t>
            </a:r>
            <a:r>
              <a:rPr lang="en-GB" dirty="0">
                <a:sym typeface="Wingdings" panose="05000000000000000000" pitchFamily="2" charset="2"/>
              </a:rPr>
              <a:t> zonal wavenumber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>
                <a:sym typeface="Wingdings" panose="05000000000000000000" pitchFamily="2" charset="2"/>
              </a:rPr>
              <a:t>Time  frequency</a:t>
            </a: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4 Lat, 5 Lon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F419D7-2FC2-2269-3AE6-E6263EDE4A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05E94-7A47-45E1-9D80-2C93DDD1BDB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973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05E94-7A47-45E1-9D80-2C93DDD1BDB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0632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63E904-6E73-4855-8C4B-ACDBE13F6C5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2241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05E94-7A47-45E1-9D80-2C93DDD1BDB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773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05E94-7A47-45E1-9D80-2C93DDD1BDB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250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E5C54-05E0-A9A1-8756-A6A6A92C8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B78DB2-A3AE-C843-1090-08C2459D64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57FB24-C5F5-80D7-9BDE-B537A9365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BF6FC-0438-46D4-9AED-9F5FCD4A46AC}" type="datetime1">
              <a:rPr lang="en-GB" smtClean="0"/>
              <a:t>30/04/2026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BE09D-C9DE-3B30-706C-952E3C2B4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35F31-78DD-2B0C-E3CB-B95EF58CA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4313-4C5C-4346-AF0F-E442CBD04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495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73AE1-C114-012F-AA3D-8C0E878ED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EB66B-6899-8F97-44A7-CA3E37713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6A15C3-5392-D503-4A70-C6E9A19D0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E4715-0F90-41DB-B3ED-81C891CE14C2}" type="datetime1">
              <a:rPr lang="en-GB" smtClean="0"/>
              <a:t>30/04/2026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522E7D-0916-61A3-A7DE-B35541FAF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1C358-19F2-BF57-5B50-D7A0A36A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4313-4C5C-4346-AF0F-E442CBD04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10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87E91F-AE1C-38EC-B9CF-C280323FEC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7ECCDB-3C63-6152-73FF-06ACF0212B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68DA7-0570-3A21-CE3D-D4B5A801A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FF709-F02C-4317-A320-774587C26F54}" type="datetime1">
              <a:rPr lang="en-GB" smtClean="0"/>
              <a:t>30/04/2026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2CB35-8E5B-81D7-230B-9EBA5B3A1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D5D8B1-2613-6E41-E0A4-9D945D7DA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4313-4C5C-4346-AF0F-E442CBD04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901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C1C798-FE8A-7835-BF79-17762329A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69590C-513C-78A3-F2AB-45FF72BDE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61B11-2D88-0C4D-651E-72E470A942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2EB3D-38E7-4533-9739-532342372F75}" type="datetime1">
              <a:rPr lang="en-GB" smtClean="0"/>
              <a:t>30/04/2026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328555-B3A6-BBF5-5691-2B647C3FF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43EF4-2E1A-0D0E-5113-5EE77B597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4313-4C5C-4346-AF0F-E442CBD04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91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91A7D-3C25-B43E-9C13-4D17038A6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F44F3-1D1C-B945-D318-573D371426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65295-5E15-2D54-62FC-D470A6997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8BC1D-EF24-41E2-9132-C7811FFBA636}" type="datetime1">
              <a:rPr lang="en-GB" smtClean="0"/>
              <a:t>30/04/2026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37FF52-541C-F4A4-292F-24F6BD9D7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872AE9-9B9F-5563-E12C-A8015BC1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4313-4C5C-4346-AF0F-E442CBD04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46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21F8C-6D9A-D24B-335E-BE5AF7B0C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6AC55-6503-161D-9285-216401DC6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4F5EC9-0C98-F481-37BA-4DCF82BDBE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D7E887-0C5D-FB96-0883-75C25A717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5DC2B-9F3C-4F63-815B-4181F6A274EC}" type="datetime1">
              <a:rPr lang="en-GB" smtClean="0"/>
              <a:t>30/04/2026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72B2A3-29B9-0A17-B641-371F75CED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62594-D3E6-5035-2645-056A49812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4313-4C5C-4346-AF0F-E442CBD04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153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E1D65-86B2-3E29-796C-B41D7800F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7B2745-0134-9326-AC3E-6E8F869B6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7FDCE0-CECC-85E7-E121-05C797903C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82032C-B174-2E88-C6E9-DE80D7F3C4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63805B-6D80-0230-3755-FBD424C70B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DABB6A-67CF-0956-A62E-3B826960B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72888-BD2B-497D-9DF6-0B8926048AA9}" type="datetime1">
              <a:rPr lang="en-GB" smtClean="0"/>
              <a:t>30/04/2026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FC60B3-90C3-8F26-891E-38C959A83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2FA5C5-200D-7476-90C5-2957D3CED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4313-4C5C-4346-AF0F-E442CBD04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635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8AEAD-263F-D465-D2A5-0EF783731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C5C6B1-AFB3-D142-3018-E3A761BB4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7AB8-E37D-435B-B662-A5CB4939F0DA}" type="datetime1">
              <a:rPr lang="en-GB" smtClean="0"/>
              <a:t>30/04/2026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8299A3-B62E-F596-222A-20195B784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59A3E8-A8F6-06A6-46E8-57C14EDB8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4313-4C5C-4346-AF0F-E442CBD04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30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5D383B-9E51-538F-61E6-F00CF989D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7EC00A-A963-494A-87DE-2FCEEA488637}" type="datetime1">
              <a:rPr lang="en-GB" smtClean="0"/>
              <a:t>30/04/2026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A4EC55-8B4B-79FE-20CC-3448ABF43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AD6C7-F57D-5AD8-3CBD-CD22B4DF0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4313-4C5C-4346-AF0F-E442CBD04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133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E2F5F-2289-52D0-3DFA-3023287ED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5C87E3-1AD5-ACAF-F8BA-901A0224B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A422D2-BA2E-5BBA-5CB9-695C078A73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33E196-6B00-C1D8-EB19-F1A1C73BC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8777C-CE60-457B-8649-D75221B7ED14}" type="datetime1">
              <a:rPr lang="en-GB" smtClean="0"/>
              <a:t>30/04/2026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1629EC-3D18-AD02-806C-1FADE59AE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154DA5-8578-0AA5-5523-7C679A3B2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4313-4C5C-4346-AF0F-E442CBD04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796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464DA-9E26-8820-D0EE-8ED6B1DF4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414A45-78A7-8A09-B9F8-B0DFD017B3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071C0E-157C-1439-57E3-56125E103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BB3AF0-49E3-C703-6945-2F9FE600B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895A2-AEF2-4560-986C-6BF49156F0D5}" type="datetime1">
              <a:rPr lang="en-GB" smtClean="0"/>
              <a:t>30/04/2026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425D9D-CD70-84BB-D95D-E52A4DF9C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DB537A-F501-DB91-61F0-BAAF5D045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4313-4C5C-4346-AF0F-E442CBD04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939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728D0B-7F5B-7196-E2E3-0727B07CB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F32F1-C577-2857-9579-2EA511DF1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9B9275-2080-B191-BF14-AE0E8E8A2B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55C2E75-7A48-4363-AF17-537F71545265}" type="datetime1">
              <a:rPr lang="en-GB" smtClean="0"/>
              <a:t>30/04/2026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1A036E-5F1E-2648-3242-2D53D67C1A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18992-F445-F3A6-F5E0-1B275D5005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284313-4C5C-4346-AF0F-E442CBD0474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blue and black logo&#10;&#10;AI-generated content may be incorrect.">
            <a:extLst>
              <a:ext uri="{FF2B5EF4-FFF2-40B4-BE49-F238E27FC236}">
                <a16:creationId xmlns:a16="http://schemas.microsoft.com/office/drawing/2014/main" id="{135FDB0D-09E7-0572-BACC-A5CE055567C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082" y="79375"/>
            <a:ext cx="1904568" cy="878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3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89BAF0-C1FA-33FC-2105-8D3929A0C4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view of the earth from space&#10;&#10;AI-generated content may be incorrect.">
            <a:extLst>
              <a:ext uri="{FF2B5EF4-FFF2-40B4-BE49-F238E27FC236}">
                <a16:creationId xmlns:a16="http://schemas.microsoft.com/office/drawing/2014/main" id="{1CE20BC3-1C35-BA6C-0869-C363633460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5" y="4833664"/>
            <a:ext cx="8255002" cy="8255002"/>
          </a:xfrm>
          <a:prstGeom prst="rect">
            <a:avLst/>
          </a:prstGeom>
          <a:gradFill>
            <a:gsLst>
              <a:gs pos="40000">
                <a:srgbClr val="82AAD8"/>
              </a:gs>
              <a:gs pos="56000">
                <a:schemeClr val="bg1"/>
              </a:gs>
            </a:gsLst>
            <a:path path="shape">
              <a:fillToRect l="50000" t="50000" r="50000" b="50000"/>
            </a:path>
          </a:gradFill>
        </p:spPr>
      </p:pic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3240B0AF-25E0-961E-021D-D3B9A8127435}"/>
              </a:ext>
            </a:extLst>
          </p:cNvPr>
          <p:cNvSpPr/>
          <p:nvPr/>
        </p:nvSpPr>
        <p:spPr>
          <a:xfrm>
            <a:off x="-1079502" y="1778000"/>
            <a:ext cx="14351000" cy="14389100"/>
          </a:xfrm>
          <a:prstGeom prst="donut">
            <a:avLst/>
          </a:prstGeom>
          <a:gradFill>
            <a:gsLst>
              <a:gs pos="39000">
                <a:srgbClr val="82AAD8"/>
              </a:gs>
              <a:gs pos="63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896651-8DE0-272C-AC12-2A065A89E0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Investigating equatorial waves with high-density ROMEX GNSS-RO observations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EAE315-D7D3-7157-2A15-F16A3690E7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Lina </a:t>
            </a:r>
            <a:r>
              <a:rPr lang="en-GB" dirty="0">
                <a:latin typeface="Aptos (Body)"/>
              </a:rPr>
              <a:t>Lucas</a:t>
            </a:r>
            <a:r>
              <a:rPr lang="en-US" baseline="30000" dirty="0">
                <a:latin typeface="Aptos (Body)"/>
              </a:rPr>
              <a:t>1</a:t>
            </a:r>
            <a:r>
              <a:rPr lang="en-GB" dirty="0">
                <a:latin typeface="Aptos (Body)"/>
              </a:rPr>
              <a:t>, </a:t>
            </a:r>
            <a:r>
              <a:rPr lang="en-GB" dirty="0"/>
              <a:t>Phoebe Noble</a:t>
            </a:r>
            <a:r>
              <a:rPr lang="en-US" baseline="30000" dirty="0">
                <a:latin typeface="Aptos (Body)"/>
              </a:rPr>
              <a:t>1,2</a:t>
            </a:r>
            <a:r>
              <a:rPr lang="en-GB" dirty="0"/>
              <a:t>, Timothy Banyard</a:t>
            </a:r>
            <a:r>
              <a:rPr lang="en-GB" baseline="30000" dirty="0"/>
              <a:t>1</a:t>
            </a:r>
            <a:r>
              <a:rPr lang="en-GB" dirty="0"/>
              <a:t>, Corwin Wright</a:t>
            </a:r>
            <a:r>
              <a:rPr lang="en-GB" baseline="30000" dirty="0"/>
              <a:t>1</a:t>
            </a:r>
            <a:r>
              <a:rPr lang="en-GB" dirty="0"/>
              <a:t>, William Randel</a:t>
            </a:r>
            <a:r>
              <a:rPr lang="en-GB" baseline="30000" dirty="0"/>
              <a:t>3</a:t>
            </a:r>
            <a:r>
              <a:rPr lang="en-GB" dirty="0"/>
              <a:t>, Neil Hindley</a:t>
            </a:r>
            <a:r>
              <a:rPr lang="en-GB" baseline="30000" dirty="0"/>
              <a:t>1</a:t>
            </a:r>
            <a:endParaRPr lang="en-GB" sz="1300" baseline="30000" dirty="0"/>
          </a:p>
          <a:p>
            <a:r>
              <a:rPr lang="en-GB" sz="1800" baseline="30000" dirty="0"/>
              <a:t>[1] </a:t>
            </a:r>
            <a:r>
              <a:rPr lang="en-GB" sz="1800" dirty="0"/>
              <a:t>University of Bath, UK, </a:t>
            </a:r>
            <a:r>
              <a:rPr lang="en-GB" sz="1800" baseline="30000" dirty="0"/>
              <a:t>[2] </a:t>
            </a:r>
            <a:r>
              <a:rPr lang="en-GB" sz="1800" dirty="0"/>
              <a:t>Stockholm University, Sweden, </a:t>
            </a:r>
            <a:r>
              <a:rPr lang="en-GB" sz="1800" baseline="30000" dirty="0"/>
              <a:t>[3] </a:t>
            </a:r>
            <a:r>
              <a:rPr lang="en-GB" sz="1800" dirty="0"/>
              <a:t>NSF National </a:t>
            </a:r>
            <a:r>
              <a:rPr lang="en-GB" sz="1800" dirty="0" err="1"/>
              <a:t>Center</a:t>
            </a:r>
            <a:r>
              <a:rPr lang="en-GB" sz="1800" dirty="0"/>
              <a:t> for Atmospheric Research, USA</a:t>
            </a:r>
          </a:p>
        </p:txBody>
      </p:sp>
      <p:pic>
        <p:nvPicPr>
          <p:cNvPr id="4" name="Picture 3" descr="A yellow and blue sign with a camera&#10;&#10;AI-generated content may be incorrect.">
            <a:extLst>
              <a:ext uri="{FF2B5EF4-FFF2-40B4-BE49-F238E27FC236}">
                <a16:creationId xmlns:a16="http://schemas.microsoft.com/office/drawing/2014/main" id="{D211844B-C06B-3E61-3985-D4619CC9DC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462" y="5904675"/>
            <a:ext cx="569980" cy="797972"/>
          </a:xfrm>
          <a:prstGeom prst="rect">
            <a:avLst/>
          </a:prstGeom>
        </p:spPr>
      </p:pic>
      <p:pic>
        <p:nvPicPr>
          <p:cNvPr id="16" name="Picture 15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38D5C559-69AF-DC4D-8E9A-95E163C97B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619" y="5909608"/>
            <a:ext cx="793039" cy="79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243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21D07-5F87-0B49-DFB7-409D71E69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DBD1D4C-624B-F848-F7D5-AB79A10A95DC}"/>
              </a:ext>
            </a:extLst>
          </p:cNvPr>
          <p:cNvGrpSpPr/>
          <p:nvPr/>
        </p:nvGrpSpPr>
        <p:grpSpPr>
          <a:xfrm>
            <a:off x="2074132" y="616292"/>
            <a:ext cx="8043736" cy="5922620"/>
            <a:chOff x="2124716" y="973025"/>
            <a:chExt cx="7402787" cy="5450688"/>
          </a:xfrm>
        </p:grpSpPr>
        <p:pic>
          <p:nvPicPr>
            <p:cNvPr id="21" name="Picture 20" descr="A graph of a graph&#10;&#10;AI-generated content may be incorrect.">
              <a:extLst>
                <a:ext uri="{FF2B5EF4-FFF2-40B4-BE49-F238E27FC236}">
                  <a16:creationId xmlns:a16="http://schemas.microsoft.com/office/drawing/2014/main" id="{56816CAD-5B99-54E4-3E96-A5D20A9853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3748" y="1716635"/>
              <a:ext cx="5472693" cy="4500258"/>
            </a:xfrm>
            <a:prstGeom prst="rect">
              <a:avLst/>
            </a:prstGeom>
          </p:spPr>
        </p:pic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606DBCD5-B586-25EA-B510-3F4FCB5E9823}"/>
                </a:ext>
              </a:extLst>
            </p:cNvPr>
            <p:cNvCxnSpPr>
              <a:cxnSpLocks/>
              <a:stCxn id="3" idx="1"/>
            </p:cNvCxnSpPr>
            <p:nvPr/>
          </p:nvCxnSpPr>
          <p:spPr>
            <a:xfrm flipH="1">
              <a:off x="6727551" y="2421741"/>
              <a:ext cx="2240099" cy="124850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D4EC4D9-F782-4B4E-7FE5-786640D33ECC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>
              <a:off x="4608524" y="1341271"/>
              <a:ext cx="618270" cy="1153395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11BBAD2-8708-3929-72D2-D755A903CBCF}"/>
                </a:ext>
              </a:extLst>
            </p:cNvPr>
            <p:cNvSpPr txBox="1"/>
            <p:nvPr/>
          </p:nvSpPr>
          <p:spPr>
            <a:xfrm>
              <a:off x="8967650" y="2237075"/>
              <a:ext cx="5598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ER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150845D-403A-23F8-5E97-B2C5C3822269}"/>
                </a:ext>
              </a:extLst>
            </p:cNvPr>
            <p:cNvSpPr txBox="1"/>
            <p:nvPr/>
          </p:nvSpPr>
          <p:spPr>
            <a:xfrm>
              <a:off x="4210590" y="973025"/>
              <a:ext cx="795867" cy="36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Kelvin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723889E-D4A3-CF4A-6AB0-D527400518FC}"/>
                </a:ext>
              </a:extLst>
            </p:cNvPr>
            <p:cNvCxnSpPr>
              <a:cxnSpLocks/>
              <a:stCxn id="3" idx="1"/>
            </p:cNvCxnSpPr>
            <p:nvPr/>
          </p:nvCxnSpPr>
          <p:spPr>
            <a:xfrm flipH="1">
              <a:off x="6242180" y="2421741"/>
              <a:ext cx="2725470" cy="1176592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59C1829-40A4-76D7-E122-BCA4A6925D13}"/>
                </a:ext>
              </a:extLst>
            </p:cNvPr>
            <p:cNvCxnSpPr>
              <a:cxnSpLocks/>
            </p:cNvCxnSpPr>
            <p:nvPr/>
          </p:nvCxnSpPr>
          <p:spPr>
            <a:xfrm>
              <a:off x="2583180" y="2811780"/>
              <a:ext cx="2016956" cy="1639226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41354A0-1D69-CB80-ED24-4E7A916533EB}"/>
                </a:ext>
              </a:extLst>
            </p:cNvPr>
            <p:cNvSpPr txBox="1"/>
            <p:nvPr/>
          </p:nvSpPr>
          <p:spPr>
            <a:xfrm>
              <a:off x="2258040" y="2494666"/>
              <a:ext cx="726863" cy="36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MRG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E29C0D4-0B96-4329-A7A2-E60317C15E4E}"/>
                </a:ext>
              </a:extLst>
            </p:cNvPr>
            <p:cNvCxnSpPr>
              <a:cxnSpLocks/>
              <a:stCxn id="3" idx="1"/>
            </p:cNvCxnSpPr>
            <p:nvPr/>
          </p:nvCxnSpPr>
          <p:spPr>
            <a:xfrm flipH="1">
              <a:off x="7829526" y="2421741"/>
              <a:ext cx="1138124" cy="2496948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736EFDC-D598-6001-5173-637AAECAE2DF}"/>
                </a:ext>
              </a:extLst>
            </p:cNvPr>
            <p:cNvCxnSpPr>
              <a:cxnSpLocks/>
            </p:cNvCxnSpPr>
            <p:nvPr/>
          </p:nvCxnSpPr>
          <p:spPr>
            <a:xfrm>
              <a:off x="2457668" y="4754880"/>
              <a:ext cx="1314770" cy="472142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73B5A62-A5D3-1BF3-67CE-96C83DE94450}"/>
                </a:ext>
              </a:extLst>
            </p:cNvPr>
            <p:cNvSpPr txBox="1"/>
            <p:nvPr/>
          </p:nvSpPr>
          <p:spPr>
            <a:xfrm>
              <a:off x="2124716" y="4451006"/>
              <a:ext cx="726863" cy="368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Tide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9F237D0E-29B8-0AC3-D0A3-52F84241AD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96419" y="5498946"/>
              <a:ext cx="355918" cy="631613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8DE50C0-A90B-CCCD-F21C-A6336DCB4910}"/>
                </a:ext>
              </a:extLst>
            </p:cNvPr>
            <p:cNvSpPr txBox="1"/>
            <p:nvPr/>
          </p:nvSpPr>
          <p:spPr>
            <a:xfrm>
              <a:off x="2866196" y="6054381"/>
              <a:ext cx="18878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Mystery waves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7A77270C-E8FD-1971-FFA9-86FEB08B71EE}"/>
                </a:ext>
              </a:extLst>
            </p:cNvPr>
            <p:cNvCxnSpPr>
              <a:cxnSpLocks/>
              <a:stCxn id="4" idx="2"/>
            </p:cNvCxnSpPr>
            <p:nvPr/>
          </p:nvCxnSpPr>
          <p:spPr>
            <a:xfrm>
              <a:off x="4608524" y="1341271"/>
              <a:ext cx="402611" cy="2140337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6DBFC8EB-EC7A-CED5-C442-3D7F770A5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960501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-up of a graph&#10;&#10;AI-generated content may be incorrect.">
            <a:extLst>
              <a:ext uri="{FF2B5EF4-FFF2-40B4-BE49-F238E27FC236}">
                <a16:creationId xmlns:a16="http://schemas.microsoft.com/office/drawing/2014/main" id="{4CA6D51B-52F9-803F-A59B-3E51AA042A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260" y="1161968"/>
            <a:ext cx="5910208" cy="4430967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70D326A-2452-84E1-37C6-3E2A853B71CB}"/>
              </a:ext>
            </a:extLst>
          </p:cNvPr>
          <p:cNvSpPr/>
          <p:nvPr/>
        </p:nvSpPr>
        <p:spPr>
          <a:xfrm>
            <a:off x="1" y="0"/>
            <a:ext cx="47720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A6EF4E7-8C54-BB4A-DF25-1C8C71D2E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07" y="365124"/>
            <a:ext cx="3595212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Mystery Waves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B03B8CD-51A1-94F2-DA85-40762D3DDE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110" y="1875241"/>
            <a:ext cx="4640433" cy="4244254"/>
          </a:xfrm>
        </p:spPr>
        <p:txBody>
          <a:bodyPr/>
          <a:lstStyle/>
          <a:p>
            <a:r>
              <a:rPr lang="en-GB" sz="2400" dirty="0">
                <a:solidFill>
                  <a:schemeClr val="bg1"/>
                </a:solidFill>
              </a:rPr>
              <a:t>Wavenumber: ~ 3-4</a:t>
            </a:r>
          </a:p>
          <a:p>
            <a:r>
              <a:rPr lang="en-GB" sz="2400" dirty="0">
                <a:solidFill>
                  <a:schemeClr val="bg1"/>
                </a:solidFill>
              </a:rPr>
              <a:t>Period: ~ 2 days</a:t>
            </a:r>
          </a:p>
          <a:p>
            <a:r>
              <a:rPr lang="en-GB" sz="2400" dirty="0">
                <a:solidFill>
                  <a:schemeClr val="bg1"/>
                </a:solidFill>
              </a:rPr>
              <a:t>Westward propagating</a:t>
            </a:r>
          </a:p>
          <a:p>
            <a:endParaRPr lang="en-GB" dirty="0"/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9EB749D4-9729-2120-C6C6-67C1C4114096}"/>
              </a:ext>
            </a:extLst>
          </p:cNvPr>
          <p:cNvSpPr/>
          <p:nvPr/>
        </p:nvSpPr>
        <p:spPr>
          <a:xfrm>
            <a:off x="7734339" y="2152743"/>
            <a:ext cx="842480" cy="451912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7EB0C07-07ED-2325-C6BC-90A7A979346B}"/>
              </a:ext>
            </a:extLst>
          </p:cNvPr>
          <p:cNvCxnSpPr>
            <a:cxnSpLocks/>
          </p:cNvCxnSpPr>
          <p:nvPr/>
        </p:nvCxnSpPr>
        <p:spPr>
          <a:xfrm>
            <a:off x="7150476" y="1197183"/>
            <a:ext cx="794006" cy="9002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3F91DAA-59B2-3D21-50AE-38C77203F795}"/>
              </a:ext>
            </a:extLst>
          </p:cNvPr>
          <p:cNvSpPr txBox="1"/>
          <p:nvPr/>
        </p:nvSpPr>
        <p:spPr>
          <a:xfrm>
            <a:off x="6392906" y="858629"/>
            <a:ext cx="151514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600" dirty="0"/>
              <a:t>Mystery waves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618F32E-05B1-020D-5BC0-F6525149BD61}"/>
              </a:ext>
            </a:extLst>
          </p:cNvPr>
          <p:cNvGrpSpPr/>
          <p:nvPr/>
        </p:nvGrpSpPr>
        <p:grpSpPr>
          <a:xfrm>
            <a:off x="5485982" y="6110529"/>
            <a:ext cx="651943" cy="170101"/>
            <a:chOff x="6458865" y="6087909"/>
            <a:chExt cx="810112" cy="39708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F358001-00A8-5735-F57B-AEFE817189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58865" y="6087909"/>
              <a:ext cx="518459" cy="384417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ED51E09-B45B-358E-BD8C-9F7D70762C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44441" y="6097985"/>
              <a:ext cx="524536" cy="387004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64B1976-91DC-4295-3C99-A7655105EA02}"/>
              </a:ext>
            </a:extLst>
          </p:cNvPr>
          <p:cNvSpPr txBox="1"/>
          <p:nvPr/>
        </p:nvSpPr>
        <p:spPr>
          <a:xfrm>
            <a:off x="6204460" y="6046181"/>
            <a:ext cx="2047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:  eastward propagating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699A8ED-06C2-BDB2-5760-B7A2451B4C2C}"/>
              </a:ext>
            </a:extLst>
          </p:cNvPr>
          <p:cNvSpPr txBox="1"/>
          <p:nvPr/>
        </p:nvSpPr>
        <p:spPr>
          <a:xfrm>
            <a:off x="9549175" y="6048573"/>
            <a:ext cx="2036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:  westward propagating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3655DA7-FFD3-0E20-8463-8D9E82A6C592}"/>
              </a:ext>
            </a:extLst>
          </p:cNvPr>
          <p:cNvGrpSpPr/>
          <p:nvPr/>
        </p:nvGrpSpPr>
        <p:grpSpPr>
          <a:xfrm>
            <a:off x="8874789" y="6115037"/>
            <a:ext cx="629636" cy="175669"/>
            <a:chOff x="6438317" y="6087909"/>
            <a:chExt cx="830660" cy="397080"/>
          </a:xfrm>
        </p:grpSpPr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425E3B0-1A4D-4F03-D6EF-8DA233CC1FEF}"/>
                </a:ext>
              </a:extLst>
            </p:cNvPr>
            <p:cNvCxnSpPr>
              <a:cxnSpLocks/>
            </p:cNvCxnSpPr>
            <p:nvPr/>
          </p:nvCxnSpPr>
          <p:spPr>
            <a:xfrm>
              <a:off x="6438317" y="6087909"/>
              <a:ext cx="518459" cy="384417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0F79B01-6732-817F-1AE1-EB8C12221EB9}"/>
                </a:ext>
              </a:extLst>
            </p:cNvPr>
            <p:cNvCxnSpPr>
              <a:cxnSpLocks/>
            </p:cNvCxnSpPr>
            <p:nvPr/>
          </p:nvCxnSpPr>
          <p:spPr>
            <a:xfrm>
              <a:off x="6744441" y="6097985"/>
              <a:ext cx="524536" cy="387004"/>
            </a:xfrm>
            <a:prstGeom prst="line">
              <a:avLst/>
            </a:prstGeom>
            <a:ln w="28575"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E19CC53-B5A2-E142-C475-BA34A9F2F714}"/>
              </a:ext>
            </a:extLst>
          </p:cNvPr>
          <p:cNvCxnSpPr>
            <a:cxnSpLocks/>
          </p:cNvCxnSpPr>
          <p:nvPr/>
        </p:nvCxnSpPr>
        <p:spPr>
          <a:xfrm>
            <a:off x="5960615" y="5686795"/>
            <a:ext cx="5041187" cy="0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Slide Number Placeholder 58">
            <a:extLst>
              <a:ext uri="{FF2B5EF4-FFF2-40B4-BE49-F238E27FC236}">
                <a16:creationId xmlns:a16="http://schemas.microsoft.com/office/drawing/2014/main" id="{25E67BAA-8350-C2B4-D3D2-F566F95FB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801626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3F30F636-E1B9-ABF3-D874-B71AEC333E41}"/>
              </a:ext>
            </a:extLst>
          </p:cNvPr>
          <p:cNvSpPr txBox="1"/>
          <p:nvPr/>
        </p:nvSpPr>
        <p:spPr>
          <a:xfrm>
            <a:off x="6871221" y="6119495"/>
            <a:ext cx="2475931" cy="369332"/>
          </a:xfrm>
          <a:prstGeom prst="rect">
            <a:avLst/>
          </a:prstGeom>
          <a:noFill/>
          <a:ln>
            <a:solidFill>
              <a:srgbClr val="15608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1.11.2022 – 15.11.2022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B5B76A4-D6D6-3F6F-BF3C-721AE53AC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9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D3674D55-5BC2-7DEE-5FEA-D66ED72756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749" y="1195498"/>
            <a:ext cx="6303702" cy="4725974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0C3A384-FAEA-3F49-71AA-6C831FE8B0EC}"/>
              </a:ext>
            </a:extLst>
          </p:cNvPr>
          <p:cNvSpPr/>
          <p:nvPr/>
        </p:nvSpPr>
        <p:spPr>
          <a:xfrm>
            <a:off x="1" y="0"/>
            <a:ext cx="47720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9BC946AA-E756-F10F-4617-9B6007ACC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07" y="365124"/>
            <a:ext cx="3595212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Mystery Waves</a:t>
            </a: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695A62BC-0CAF-9392-C248-6DD9EC7B91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110" y="1875241"/>
            <a:ext cx="4640433" cy="4244254"/>
          </a:xfrm>
        </p:spPr>
        <p:txBody>
          <a:bodyPr/>
          <a:lstStyle/>
          <a:p>
            <a:r>
              <a:rPr lang="en-GB" sz="2400" dirty="0">
                <a:solidFill>
                  <a:schemeClr val="bg1"/>
                </a:solidFill>
              </a:rPr>
              <a:t>Wavenumber: ~ 3-4</a:t>
            </a:r>
          </a:p>
          <a:p>
            <a:r>
              <a:rPr lang="en-GB" sz="2400" dirty="0">
                <a:solidFill>
                  <a:schemeClr val="bg1"/>
                </a:solidFill>
              </a:rPr>
              <a:t>Period: ~ 2 days</a:t>
            </a:r>
          </a:p>
          <a:p>
            <a:r>
              <a:rPr lang="en-GB" sz="2400" dirty="0">
                <a:solidFill>
                  <a:schemeClr val="bg1"/>
                </a:solidFill>
              </a:rPr>
              <a:t>Westward propagating</a:t>
            </a:r>
          </a:p>
          <a:p>
            <a:r>
              <a:rPr lang="en-GB" sz="2400" dirty="0">
                <a:solidFill>
                  <a:schemeClr val="bg1"/>
                </a:solidFill>
              </a:rPr>
              <a:t>Inertia-Gravity waves?</a:t>
            </a:r>
          </a:p>
          <a:p>
            <a:endParaRPr lang="en-GB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EC8F500-36E8-3348-A47B-06854C682EFA}"/>
              </a:ext>
            </a:extLst>
          </p:cNvPr>
          <p:cNvCxnSpPr>
            <a:cxnSpLocks/>
          </p:cNvCxnSpPr>
          <p:nvPr/>
        </p:nvCxnSpPr>
        <p:spPr>
          <a:xfrm>
            <a:off x="6493163" y="1091921"/>
            <a:ext cx="1182255" cy="290544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451199D-39CA-B856-9E68-154440DC615D}"/>
              </a:ext>
            </a:extLst>
          </p:cNvPr>
          <p:cNvSpPr txBox="1"/>
          <p:nvPr/>
        </p:nvSpPr>
        <p:spPr>
          <a:xfrm>
            <a:off x="5634181" y="760620"/>
            <a:ext cx="1717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Mystery Waves</a:t>
            </a:r>
          </a:p>
        </p:txBody>
      </p:sp>
    </p:spTree>
    <p:extLst>
      <p:ext uri="{BB962C8B-B14F-4D97-AF65-F5344CB8AC3E}">
        <p14:creationId xmlns:p14="http://schemas.microsoft.com/office/powerpoint/2010/main" val="697533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aph of a weather forecast&#10;&#10;AI-generated content may be incorrect.">
            <a:extLst>
              <a:ext uri="{FF2B5EF4-FFF2-40B4-BE49-F238E27FC236}">
                <a16:creationId xmlns:a16="http://schemas.microsoft.com/office/drawing/2014/main" id="{D77A524D-3B00-F45C-4177-A88624671B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1" y="4089811"/>
            <a:ext cx="4712512" cy="2356256"/>
          </a:xfrm>
          <a:prstGeom prst="rect">
            <a:avLst/>
          </a:prstGeom>
        </p:spPr>
      </p:pic>
      <p:pic>
        <p:nvPicPr>
          <p:cNvPr id="5" name="Content Placeholder 7" descr="A close-up of a heat map&#10;&#10;AI-generated content may be incorrect.">
            <a:extLst>
              <a:ext uri="{FF2B5EF4-FFF2-40B4-BE49-F238E27FC236}">
                <a16:creationId xmlns:a16="http://schemas.microsoft.com/office/drawing/2014/main" id="{919BA47E-7953-B0ED-7E13-A8F3108DE4F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1543" y="1296792"/>
            <a:ext cx="7105548" cy="3158581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B64D1D3-F9F3-F6A2-EE7B-2E18FE794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10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5F0B8D7-086F-B126-FCF3-56C95CA28A51}"/>
              </a:ext>
            </a:extLst>
          </p:cNvPr>
          <p:cNvSpPr/>
          <p:nvPr/>
        </p:nvSpPr>
        <p:spPr>
          <a:xfrm>
            <a:off x="1" y="0"/>
            <a:ext cx="477202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A31577DA-8C36-590A-88BC-474253A76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407" y="365124"/>
            <a:ext cx="3595212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Mystery Waves</a:t>
            </a: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E41DA81D-2886-F254-F41B-B7B0016C7A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1110" y="1875241"/>
            <a:ext cx="4640433" cy="4244254"/>
          </a:xfrm>
        </p:spPr>
        <p:txBody>
          <a:bodyPr/>
          <a:lstStyle/>
          <a:p>
            <a:r>
              <a:rPr lang="en-GB" sz="2400" dirty="0">
                <a:solidFill>
                  <a:schemeClr val="bg1"/>
                </a:solidFill>
              </a:rPr>
              <a:t>Wavenumber: ~ 3-4</a:t>
            </a:r>
          </a:p>
          <a:p>
            <a:r>
              <a:rPr lang="en-GB" sz="2400" dirty="0">
                <a:solidFill>
                  <a:schemeClr val="bg1"/>
                </a:solidFill>
              </a:rPr>
              <a:t>Period: ~ 2 days</a:t>
            </a:r>
          </a:p>
          <a:p>
            <a:r>
              <a:rPr lang="en-GB" sz="2400" dirty="0">
                <a:solidFill>
                  <a:schemeClr val="bg1"/>
                </a:solidFill>
              </a:rPr>
              <a:t>Westward propagating</a:t>
            </a:r>
          </a:p>
          <a:p>
            <a:r>
              <a:rPr lang="en-GB" sz="2400" dirty="0">
                <a:solidFill>
                  <a:schemeClr val="bg1"/>
                </a:solidFill>
              </a:rPr>
              <a:t>Inertia-Gravity waves?</a:t>
            </a:r>
          </a:p>
          <a:p>
            <a:r>
              <a:rPr lang="en-GB" sz="2400" dirty="0">
                <a:solidFill>
                  <a:schemeClr val="bg1"/>
                </a:solidFill>
              </a:rPr>
              <a:t>Vertical wavelength: ~ 6-8km</a:t>
            </a:r>
          </a:p>
          <a:p>
            <a:r>
              <a:rPr lang="en-GB" sz="2400" dirty="0">
                <a:solidFill>
                  <a:schemeClr val="bg1"/>
                </a:solidFill>
              </a:rPr>
              <a:t>Upward phase velocity: ~ 4-8km/day</a:t>
            </a:r>
          </a:p>
          <a:p>
            <a:r>
              <a:rPr lang="en-GB" sz="2400" dirty="0">
                <a:solidFill>
                  <a:schemeClr val="bg1"/>
                </a:solidFill>
              </a:rPr>
              <a:t>Amplitude: ~1-2K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0807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Content Placeholder 11" descr="A map of the earth&#10;&#10;AI-generated content may be incorrect.">
            <a:extLst>
              <a:ext uri="{FF2B5EF4-FFF2-40B4-BE49-F238E27FC236}">
                <a16:creationId xmlns:a16="http://schemas.microsoft.com/office/drawing/2014/main" id="{2CAF93FD-C9AB-AFE5-3B65-E68152706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1576915"/>
            <a:ext cx="6467475" cy="484875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F37AAF-063A-2EF6-448F-5F6AD0381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Origin of Mystery Waves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5B4FAFA2-ADA4-3965-8251-8D5B1AAC5C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D2065F4B-1077-C359-2AFF-24F359BDC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11</a:t>
            </a:r>
          </a:p>
        </p:txBody>
      </p:sp>
      <p:sp>
        <p:nvSpPr>
          <p:cNvPr id="23" name="Content Placeholder 22">
            <a:extLst>
              <a:ext uri="{FF2B5EF4-FFF2-40B4-BE49-F238E27FC236}">
                <a16:creationId xmlns:a16="http://schemas.microsoft.com/office/drawing/2014/main" id="{7C5E28BB-2C44-D321-8901-D140564A2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34150" y="2090474"/>
            <a:ext cx="5181600" cy="4073525"/>
          </a:xfrm>
        </p:spPr>
        <p:txBody>
          <a:bodyPr>
            <a:normAutofit fontScale="85000" lnSpcReduction="10000"/>
          </a:bodyPr>
          <a:lstStyle/>
          <a:p>
            <a:r>
              <a:rPr lang="en-GB" sz="2400" dirty="0"/>
              <a:t>Inertia gravity waves are induced by deep convection (Andrews et al., 1987)</a:t>
            </a:r>
          </a:p>
          <a:p>
            <a:endParaRPr lang="en-GB" sz="2400" dirty="0"/>
          </a:p>
          <a:p>
            <a:r>
              <a:rPr lang="en-GB" sz="2400" dirty="0"/>
              <a:t>Persistent MCS over Central Africa as wave source</a:t>
            </a:r>
          </a:p>
          <a:p>
            <a:endParaRPr lang="en-GB" sz="2400" dirty="0"/>
          </a:p>
          <a:p>
            <a:r>
              <a:rPr lang="en-GB" sz="2400" dirty="0"/>
              <a:t>~ 2-day period from </a:t>
            </a:r>
            <a:r>
              <a:rPr lang="en-GB" sz="2400" b="1" dirty="0"/>
              <a:t>quasi-2-day convective disturbances </a:t>
            </a:r>
            <a:r>
              <a:rPr lang="en-GB" sz="2400" dirty="0"/>
              <a:t>driven by boundary layer recovery (Yu et al., 2021)</a:t>
            </a:r>
          </a:p>
          <a:p>
            <a:endParaRPr lang="en-GB" sz="2400" dirty="0"/>
          </a:p>
          <a:p>
            <a:r>
              <a:rPr lang="en-GB" sz="2400" dirty="0"/>
              <a:t>Excites westward inertia-gravity waves (equivalent depth 12–50 m) (</a:t>
            </a:r>
            <a:r>
              <a:rPr lang="en-GB" sz="2400" dirty="0" err="1"/>
              <a:t>Takayabu</a:t>
            </a:r>
            <a:r>
              <a:rPr lang="en-GB" sz="2400" dirty="0"/>
              <a:t> et al., 1994)</a:t>
            </a:r>
          </a:p>
        </p:txBody>
      </p:sp>
    </p:spTree>
    <p:extLst>
      <p:ext uri="{BB962C8B-B14F-4D97-AF65-F5344CB8AC3E}">
        <p14:creationId xmlns:p14="http://schemas.microsoft.com/office/powerpoint/2010/main" val="1662020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2078F7E-73BE-FBE9-B419-1D60F01F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Life Cycle 2-day Wave</a:t>
            </a:r>
          </a:p>
        </p:txBody>
      </p:sp>
      <p:pic>
        <p:nvPicPr>
          <p:cNvPr id="9" name="Content Placeholder 8" descr="A diagram of a tower&#10;&#10;AI-generated content may be incorrect.">
            <a:extLst>
              <a:ext uri="{FF2B5EF4-FFF2-40B4-BE49-F238E27FC236}">
                <a16:creationId xmlns:a16="http://schemas.microsoft.com/office/drawing/2014/main" id="{D705CDFE-67DC-93F4-2CEB-6FB2DDF49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719" y="1572431"/>
            <a:ext cx="7333940" cy="478391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E087D9-B6A7-74F5-115B-7364C42CE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84313-4C5C-4346-AF0F-E442CBD0474D}" type="slidenum">
              <a:rPr lang="en-GB" smtClean="0"/>
              <a:t>15</a:t>
            </a:fld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35FA6E-40CC-24AA-61B6-D04F4CEEBFA0}"/>
              </a:ext>
            </a:extLst>
          </p:cNvPr>
          <p:cNvSpPr txBox="1"/>
          <p:nvPr/>
        </p:nvSpPr>
        <p:spPr>
          <a:xfrm>
            <a:off x="7270044" y="6226730"/>
            <a:ext cx="3522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From: (</a:t>
            </a:r>
            <a:r>
              <a:rPr lang="en-GB" dirty="0" err="1"/>
              <a:t>Takayabu</a:t>
            </a:r>
            <a:r>
              <a:rPr lang="en-GB" dirty="0"/>
              <a:t> et al., 1996)</a:t>
            </a:r>
          </a:p>
        </p:txBody>
      </p:sp>
    </p:spTree>
    <p:extLst>
      <p:ext uri="{BB962C8B-B14F-4D97-AF65-F5344CB8AC3E}">
        <p14:creationId xmlns:p14="http://schemas.microsoft.com/office/powerpoint/2010/main" val="24304058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97CF96F-8DE5-9D09-573C-AE159CA94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86D9270-0AA1-36DA-E4A4-FE69E8BD15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Autofit/>
          </a:bodyPr>
          <a:lstStyle/>
          <a:p>
            <a:r>
              <a:rPr lang="en-GB" sz="2200" dirty="0"/>
              <a:t>https://science.nasa.gov/earth/earth-observatory/the-blue-marble-true-color-global-imagery-at-1km-resolution/</a:t>
            </a:r>
          </a:p>
          <a:p>
            <a:r>
              <a:rPr lang="en-GB" sz="2200" dirty="0"/>
              <a:t>https://www.dreamstime.com/illustration/earth-isolated-planet.html</a:t>
            </a:r>
          </a:p>
          <a:p>
            <a:r>
              <a:rPr lang="en-GB" sz="2200" dirty="0"/>
              <a:t>Andrews, David G., Conway B. </a:t>
            </a:r>
            <a:r>
              <a:rPr lang="en-GB" sz="2200" dirty="0" err="1"/>
              <a:t>Leovy</a:t>
            </a:r>
            <a:r>
              <a:rPr lang="en-GB" sz="2200" dirty="0"/>
              <a:t>, and James R. Holton. </a:t>
            </a:r>
            <a:r>
              <a:rPr lang="en-GB" sz="2200" i="1" dirty="0"/>
              <a:t>Middle atmosphere dynamics</a:t>
            </a:r>
            <a:r>
              <a:rPr lang="en-GB" sz="2200" dirty="0"/>
              <a:t>. Vol. 40. Academic press, 1987.</a:t>
            </a:r>
          </a:p>
          <a:p>
            <a:r>
              <a:rPr lang="en-GB" sz="2200" dirty="0"/>
              <a:t>Yu, </a:t>
            </a:r>
            <a:r>
              <a:rPr lang="en-GB" sz="2200" dirty="0" err="1"/>
              <a:t>Hungjui</a:t>
            </a:r>
            <a:r>
              <a:rPr lang="en-GB" sz="2200" dirty="0"/>
              <a:t>, Kristen L. Rasmussen, and Hung‐Chi Kuo. "Quasi‐2‐Day and diurnal cloud variation timescales over convectively active regions." </a:t>
            </a:r>
            <a:r>
              <a:rPr lang="en-GB" sz="2200" i="1" dirty="0"/>
              <a:t>Journal of Geophysical Research: Atmospheres</a:t>
            </a:r>
            <a:r>
              <a:rPr lang="en-GB" sz="2200" dirty="0"/>
              <a:t> 126.21 (2021): e2021JD035426.</a:t>
            </a:r>
          </a:p>
          <a:p>
            <a:r>
              <a:rPr lang="en-GB" sz="2200" dirty="0" err="1"/>
              <a:t>Takayabu</a:t>
            </a:r>
            <a:r>
              <a:rPr lang="en-GB" sz="2200" dirty="0"/>
              <a:t>, Yukari N. "Large-scale cloud disturbances associated with equatorial waves Part I: Spectral features of the cloud disturbances." </a:t>
            </a:r>
            <a:r>
              <a:rPr lang="en-GB" sz="2200" i="1" dirty="0"/>
              <a:t>Journal of the Meteorological Society of Japan. Ser. II</a:t>
            </a:r>
            <a:r>
              <a:rPr lang="en-GB" sz="2200" dirty="0"/>
              <a:t> 72.3 (1994): 433-449.</a:t>
            </a:r>
          </a:p>
          <a:p>
            <a:r>
              <a:rPr lang="en-GB" sz="2200" dirty="0" err="1"/>
              <a:t>Takayabu</a:t>
            </a:r>
            <a:r>
              <a:rPr lang="en-GB" sz="2200" dirty="0"/>
              <a:t>, Yukari N., K. M. Lau, and C. H. Sui. "Observation of a quasi-2-day wave during TOGA COARE." </a:t>
            </a:r>
            <a:r>
              <a:rPr lang="en-GB" sz="2200" i="1" dirty="0"/>
              <a:t>Monthly weather review</a:t>
            </a:r>
            <a:r>
              <a:rPr lang="en-GB" sz="2200" dirty="0"/>
              <a:t> 124.9 (1996): 1892-1913.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F28B21-C649-E485-FCFF-4F56AEE75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5182269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82BB6-5D81-E586-7DDC-DFA832275A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Content Placeholder 16">
            <a:extLst>
              <a:ext uri="{FF2B5EF4-FFF2-40B4-BE49-F238E27FC236}">
                <a16:creationId xmlns:a16="http://schemas.microsoft.com/office/drawing/2014/main" id="{49CFC535-9094-B41A-2C17-9CD2C267E6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" r="2704"/>
          <a:stretch/>
        </p:blipFill>
        <p:spPr>
          <a:xfrm>
            <a:off x="4269168" y="734088"/>
            <a:ext cx="7620275" cy="603964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43BD04FE-28BA-B13F-7324-755E2286C308}"/>
              </a:ext>
            </a:extLst>
          </p:cNvPr>
          <p:cNvGrpSpPr/>
          <p:nvPr/>
        </p:nvGrpSpPr>
        <p:grpSpPr>
          <a:xfrm>
            <a:off x="618225" y="51554"/>
            <a:ext cx="1575423" cy="981075"/>
            <a:chOff x="5966773" y="2041525"/>
            <a:chExt cx="5532366" cy="3557928"/>
          </a:xfrm>
        </p:grpSpPr>
        <p:pic>
          <p:nvPicPr>
            <p:cNvPr id="10" name="Picture 9" descr="A diagram of a diagram&#10;&#10;AI-generated content may be incorrect.">
              <a:extLst>
                <a:ext uri="{FF2B5EF4-FFF2-40B4-BE49-F238E27FC236}">
                  <a16:creationId xmlns:a16="http://schemas.microsoft.com/office/drawing/2014/main" id="{9C2204F1-B128-BCC6-DA59-DC53906477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5188">
              <a:off x="10763590" y="4307101"/>
              <a:ext cx="735549" cy="335973"/>
            </a:xfrm>
            <a:prstGeom prst="rect">
              <a:avLst/>
            </a:prstGeom>
          </p:spPr>
        </p:pic>
        <p:sp>
          <p:nvSpPr>
            <p:cNvPr id="11" name="Flowchart: Connector 10">
              <a:extLst>
                <a:ext uri="{FF2B5EF4-FFF2-40B4-BE49-F238E27FC236}">
                  <a16:creationId xmlns:a16="http://schemas.microsoft.com/office/drawing/2014/main" id="{44018C28-52B4-8476-CB23-6962007A623F}"/>
                </a:ext>
              </a:extLst>
            </p:cNvPr>
            <p:cNvSpPr/>
            <p:nvPr/>
          </p:nvSpPr>
          <p:spPr>
            <a:xfrm>
              <a:off x="7775708" y="2366614"/>
              <a:ext cx="3205254" cy="3232839"/>
            </a:xfrm>
            <a:prstGeom prst="flowChartConnector">
              <a:avLst/>
            </a:prstGeom>
            <a:gradFill flip="none" rotWithShape="1">
              <a:gsLst>
                <a:gs pos="74000">
                  <a:srgbClr val="82AAD8"/>
                </a:gs>
                <a:gs pos="9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2" name="Picture 11" descr="A planet earth from space&#10;&#10;AI-generated content may be incorrect.">
              <a:extLst>
                <a:ext uri="{FF2B5EF4-FFF2-40B4-BE49-F238E27FC236}">
                  <a16:creationId xmlns:a16="http://schemas.microsoft.com/office/drawing/2014/main" id="{A1DF52BF-0AF3-A98F-6BD4-53B5C7BB8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500" b="94125" l="6625" r="97000">
                          <a14:foregroundMark x1="27375" y1="10625" x2="15625" y2="21000"/>
                          <a14:foregroundMark x1="15625" y1="21000" x2="7000" y2="38250"/>
                          <a14:foregroundMark x1="7000" y1="38250" x2="6625" y2="58500"/>
                          <a14:foregroundMark x1="6625" y1="58500" x2="10625" y2="69250"/>
                          <a14:foregroundMark x1="10625" y1="69250" x2="12375" y2="71750"/>
                          <a14:foregroundMark x1="27375" y1="10125" x2="55000" y2="5000"/>
                          <a14:foregroundMark x1="55000" y1="5000" x2="66375" y2="7750"/>
                          <a14:foregroundMark x1="66375" y1="7750" x2="73000" y2="12500"/>
                          <a14:foregroundMark x1="73000" y1="12500" x2="74375" y2="14375"/>
                          <a14:foregroundMark x1="40875" y1="5375" x2="45679" y2="4283"/>
                          <a14:foregroundMark x1="51032" y1="4028" x2="60875" y2="6750"/>
                          <a14:foregroundMark x1="88750" y1="25625" x2="95000" y2="39375"/>
                          <a14:foregroundMark x1="95000" y1="39375" x2="96387" y2="50125"/>
                          <a14:foregroundMark x1="95139" y1="59994" x2="90474" y2="72822"/>
                          <a14:foregroundMark x1="59515" y1="94434" x2="45125" y2="95750"/>
                          <a14:foregroundMark x1="45125" y1="95750" x2="39495" y2="95161"/>
                          <a14:foregroundMark x1="35668" y1="92860" x2="47500" y2="95500"/>
                          <a14:foregroundMark x1="47500" y1="95500" x2="59016" y2="94614"/>
                          <a14:foregroundMark x1="75507" y1="88277" x2="78875" y2="86000"/>
                          <a14:foregroundMark x1="71005" y1="91320" x2="73493" y2="89638"/>
                          <a14:foregroundMark x1="73300" y1="89451" x2="71000" y2="90875"/>
                          <a14:foregroundMark x1="78875" y1="86000" x2="75386" y2="88160"/>
                          <a14:foregroundMark x1="71000" y1="90875" x2="73680" y2="89819"/>
                          <a14:foregroundMark x1="83500" y1="82125" x2="76500" y2="88000"/>
                          <a14:backgroundMark x1="32000" y1="93625" x2="37625" y2="95750"/>
                          <a14:backgroundMark x1="37625" y1="95750" x2="37625" y2="95750"/>
                          <a14:backgroundMark x1="69969" y1="93359" x2="71250" y2="92875"/>
                          <a14:backgroundMark x1="70044" y1="93218" x2="72375" y2="92250"/>
                          <a14:backgroundMark x1="97250" y1="52375" x2="96500" y2="60125"/>
                          <a14:backgroundMark x1="46000" y1="3750" x2="51500" y2="3250"/>
                          <a14:backgroundMark x1="32043" y1="93771" x2="33500" y2="94500"/>
                          <a14:backgroundMark x1="32047" y1="93765" x2="32875" y2="94125"/>
                          <a14:backgroundMark x1="32875" y1="94125" x2="32875" y2="94125"/>
                          <a14:backgroundMark x1="24000" y1="89125" x2="32125" y2="93750"/>
                          <a14:backgroundMark x1="32125" y1="93750" x2="23750" y2="89500"/>
                          <a14:backgroundMark x1="23750" y1="89500" x2="23750" y2="89500"/>
                          <a14:backgroundMark x1="64014" y1="94804" x2="63500" y2="95125"/>
                          <a14:backgroundMark x1="84125" y1="82250" x2="83844" y2="82425"/>
                          <a14:backgroundMark x1="63500" y1="95125" x2="57625" y2="97250"/>
                          <a14:backgroundMark x1="57625" y1="97250" x2="57625" y2="97250"/>
                          <a14:backgroundMark x1="67375" y1="94125" x2="62250" y2="96375"/>
                          <a14:backgroundMark x1="71625" y1="92000" x2="67000" y2="94375"/>
                          <a14:backgroundMark x1="97000" y1="50125" x2="97000" y2="54125"/>
                          <a14:backgroundMark x1="90875" y1="73000" x2="89750" y2="75375"/>
                          <a14:backgroundMark x1="89750" y1="75375" x2="89750" y2="75375"/>
                          <a14:backgroundMark x1="76125" y1="88875" x2="74125" y2="90250"/>
                          <a14:backgroundMark x1="37250" y1="95250" x2="37875" y2="95125"/>
                          <a14:backgroundMark x1="39875" y1="95875" x2="37125" y2="95000"/>
                          <a14:backgroundMark x1="37125" y1="95000" x2="37125" y2="9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7634" y="2763631"/>
              <a:ext cx="2361403" cy="2438806"/>
            </a:xfrm>
            <a:prstGeom prst="rect">
              <a:avLst/>
            </a:prstGeom>
          </p:spPr>
        </p:pic>
        <p:sp>
          <p:nvSpPr>
            <p:cNvPr id="13" name="Free-form: Shape 12">
              <a:extLst>
                <a:ext uri="{FF2B5EF4-FFF2-40B4-BE49-F238E27FC236}">
                  <a16:creationId xmlns:a16="http://schemas.microsoft.com/office/drawing/2014/main" id="{58FC7914-B3A6-A50E-FE72-881D3C0ADC75}"/>
                </a:ext>
              </a:extLst>
            </p:cNvPr>
            <p:cNvSpPr/>
            <p:nvPr/>
          </p:nvSpPr>
          <p:spPr>
            <a:xfrm rot="21374505">
              <a:off x="6599754" y="2394947"/>
              <a:ext cx="4357656" cy="2015922"/>
            </a:xfrm>
            <a:custGeom>
              <a:avLst/>
              <a:gdLst>
                <a:gd name="connsiteX0" fmla="*/ 0 w 3048000"/>
                <a:gd name="connsiteY0" fmla="*/ 0 h 2120900"/>
                <a:gd name="connsiteX1" fmla="*/ 1676400 w 3048000"/>
                <a:gd name="connsiteY1" fmla="*/ 177800 h 2120900"/>
                <a:gd name="connsiteX2" fmla="*/ 2622550 w 3048000"/>
                <a:gd name="connsiteY2" fmla="*/ 819150 h 2120900"/>
                <a:gd name="connsiteX3" fmla="*/ 3048000 w 3048000"/>
                <a:gd name="connsiteY3" fmla="*/ 2120900 h 212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0" h="2120900">
                  <a:moveTo>
                    <a:pt x="0" y="0"/>
                  </a:moveTo>
                  <a:cubicBezTo>
                    <a:pt x="619654" y="20637"/>
                    <a:pt x="1239308" y="41275"/>
                    <a:pt x="1676400" y="177800"/>
                  </a:cubicBezTo>
                  <a:cubicBezTo>
                    <a:pt x="2113492" y="314325"/>
                    <a:pt x="2393950" y="495300"/>
                    <a:pt x="2622550" y="819150"/>
                  </a:cubicBezTo>
                  <a:cubicBezTo>
                    <a:pt x="2851150" y="1143000"/>
                    <a:pt x="2949575" y="1631950"/>
                    <a:pt x="3048000" y="2120900"/>
                  </a:cubicBezTo>
                </a:path>
              </a:pathLst>
            </a:custGeom>
            <a:noFill/>
            <a:ln w="952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4" name="Picture 13" descr="A drawing of a square object&#10;&#10;AI-generated content may be incorrect.">
              <a:extLst>
                <a:ext uri="{FF2B5EF4-FFF2-40B4-BE49-F238E27FC236}">
                  <a16:creationId xmlns:a16="http://schemas.microsoft.com/office/drawing/2014/main" id="{10007267-B626-953B-7E9D-7135C27E775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92522">
              <a:off x="5611195" y="2397103"/>
              <a:ext cx="1180142" cy="468986"/>
            </a:xfrm>
            <a:prstGeom prst="rect">
              <a:avLst/>
            </a:prstGeom>
          </p:spPr>
        </p:pic>
      </p:grp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1EFA7EB4-20F1-218B-C229-967D0F06DAF4}"/>
              </a:ext>
            </a:extLst>
          </p:cNvPr>
          <p:cNvSpPr/>
          <p:nvPr/>
        </p:nvSpPr>
        <p:spPr>
          <a:xfrm>
            <a:off x="6895367" y="2084871"/>
            <a:ext cx="1099406" cy="605239"/>
          </a:xfrm>
          <a:prstGeom prst="flowChartConnecto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CD655D-ACE9-9E5C-9096-0C78D04DBE15}"/>
              </a:ext>
            </a:extLst>
          </p:cNvPr>
          <p:cNvSpPr txBox="1"/>
          <p:nvPr/>
        </p:nvSpPr>
        <p:spPr>
          <a:xfrm>
            <a:off x="7011216" y="628250"/>
            <a:ext cx="264772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Mystery waves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91C637E-5E05-88E1-04D5-DE107831E8AE}"/>
              </a:ext>
            </a:extLst>
          </p:cNvPr>
          <p:cNvSpPr txBox="1"/>
          <p:nvPr/>
        </p:nvSpPr>
        <p:spPr>
          <a:xfrm>
            <a:off x="158888" y="382241"/>
            <a:ext cx="1135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2BC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ROMEX</a:t>
            </a:r>
            <a:endParaRPr lang="en-GB" sz="2000" b="1" dirty="0">
              <a:solidFill>
                <a:srgbClr val="0072BC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9B9F9E6-31BE-A9EA-B486-87CC9D28F05D}"/>
              </a:ext>
            </a:extLst>
          </p:cNvPr>
          <p:cNvSpPr txBox="1"/>
          <p:nvPr/>
        </p:nvSpPr>
        <p:spPr>
          <a:xfrm>
            <a:off x="302556" y="2262277"/>
            <a:ext cx="362759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156082"/>
                </a:solidFill>
              </a:rPr>
              <a:t>ROMEX</a:t>
            </a:r>
            <a:endParaRPr lang="en-GB" sz="2400" dirty="0">
              <a:solidFill>
                <a:srgbClr val="156082"/>
              </a:solidFill>
            </a:endParaRPr>
          </a:p>
          <a:p>
            <a:endParaRPr lang="en-GB" sz="2400" dirty="0">
              <a:solidFill>
                <a:srgbClr val="15608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156082"/>
                </a:solidFill>
              </a:rPr>
              <a:t>High-density GNSS-RO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>
              <a:solidFill>
                <a:srgbClr val="15608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156082"/>
                </a:solidFill>
              </a:rPr>
              <a:t>~ 35,000 profiles/day</a:t>
            </a:r>
          </a:p>
          <a:p>
            <a:endParaRPr lang="en-GB" sz="2400" dirty="0">
              <a:solidFill>
                <a:srgbClr val="15608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rgbClr val="156082"/>
                </a:solidFill>
              </a:rPr>
              <a:t>Unique community-available collection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GB" sz="2400" dirty="0">
              <a:solidFill>
                <a:srgbClr val="156082"/>
              </a:solidFill>
            </a:endParaRPr>
          </a:p>
          <a:p>
            <a:endParaRPr lang="en-GB" sz="2400" dirty="0">
              <a:solidFill>
                <a:srgbClr val="156082"/>
              </a:solidFill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BEDAEB7-842C-DCC2-176F-E6779BAACB5C}"/>
              </a:ext>
            </a:extLst>
          </p:cNvPr>
          <p:cNvCxnSpPr>
            <a:cxnSpLocks/>
          </p:cNvCxnSpPr>
          <p:nvPr/>
        </p:nvCxnSpPr>
        <p:spPr>
          <a:xfrm flipH="1">
            <a:off x="7654469" y="1079199"/>
            <a:ext cx="680609" cy="9711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blue and black logo&#10;&#10;AI-generated content may be incorrect.">
            <a:extLst>
              <a:ext uri="{FF2B5EF4-FFF2-40B4-BE49-F238E27FC236}">
                <a16:creationId xmlns:a16="http://schemas.microsoft.com/office/drawing/2014/main" id="{32E85A2B-CE31-776C-15AC-F0860FEE82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4082" y="79375"/>
            <a:ext cx="1904568" cy="87876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98351C2-B523-1A55-80F3-24813A3F4394}"/>
              </a:ext>
            </a:extLst>
          </p:cNvPr>
          <p:cNvSpPr/>
          <p:nvPr/>
        </p:nvSpPr>
        <p:spPr>
          <a:xfrm>
            <a:off x="4099891" y="2404533"/>
            <a:ext cx="3992217" cy="204893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/>
              <a:t>Come to our </a:t>
            </a:r>
          </a:p>
          <a:p>
            <a:pPr algn="ctr"/>
            <a:r>
              <a:rPr lang="en-GB" sz="3600" b="1" dirty="0"/>
              <a:t>presentation!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51A63E-D33E-09FD-5CB5-19555DDB656D}"/>
              </a:ext>
            </a:extLst>
          </p:cNvPr>
          <p:cNvSpPr txBox="1"/>
          <p:nvPr/>
        </p:nvSpPr>
        <p:spPr>
          <a:xfrm>
            <a:off x="5094866" y="815709"/>
            <a:ext cx="106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8-hourly</a:t>
            </a:r>
          </a:p>
        </p:txBody>
      </p:sp>
    </p:spTree>
    <p:extLst>
      <p:ext uri="{BB962C8B-B14F-4D97-AF65-F5344CB8AC3E}">
        <p14:creationId xmlns:p14="http://schemas.microsoft.com/office/powerpoint/2010/main" val="362245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94398D-DDBC-9039-9562-0C22B1EE4A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view of the earth from space&#10;&#10;AI-generated content may be incorrect.">
            <a:extLst>
              <a:ext uri="{FF2B5EF4-FFF2-40B4-BE49-F238E27FC236}">
                <a16:creationId xmlns:a16="http://schemas.microsoft.com/office/drawing/2014/main" id="{37DBA5B9-1723-9E81-EB40-04EB9233C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195" y="4833664"/>
            <a:ext cx="8255002" cy="8255002"/>
          </a:xfrm>
          <a:prstGeom prst="rect">
            <a:avLst/>
          </a:prstGeom>
          <a:gradFill>
            <a:gsLst>
              <a:gs pos="40000">
                <a:srgbClr val="82AAD8"/>
              </a:gs>
              <a:gs pos="56000">
                <a:schemeClr val="bg1"/>
              </a:gs>
            </a:gsLst>
            <a:path path="shape">
              <a:fillToRect l="50000" t="50000" r="50000" b="50000"/>
            </a:path>
          </a:gradFill>
        </p:spPr>
      </p:pic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748B515B-158A-D045-6893-13C955850806}"/>
              </a:ext>
            </a:extLst>
          </p:cNvPr>
          <p:cNvSpPr/>
          <p:nvPr/>
        </p:nvSpPr>
        <p:spPr>
          <a:xfrm>
            <a:off x="-1079502" y="1778000"/>
            <a:ext cx="14351000" cy="14389100"/>
          </a:xfrm>
          <a:prstGeom prst="donut">
            <a:avLst/>
          </a:prstGeom>
          <a:gradFill>
            <a:gsLst>
              <a:gs pos="39000">
                <a:srgbClr val="82AAD8"/>
              </a:gs>
              <a:gs pos="63000">
                <a:schemeClr val="bg1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gradFill flip="none" rotWithShape="1"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accent1">
                      <a:lumMod val="45000"/>
                      <a:lumOff val="55000"/>
                    </a:schemeClr>
                  </a:gs>
                </a:gsLst>
                <a:path path="shape">
                  <a:fillToRect l="50000" t="50000" r="50000" b="50000"/>
                </a:path>
                <a:tileRect/>
              </a:gra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15E8EB-B32D-09E8-25DF-C11C657FD9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Investigating equatorial waves with high-density ROMEX GNSS-RO observations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BBD79E-7BF3-BBA0-FF13-221ABFB8FF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Lina </a:t>
            </a:r>
            <a:r>
              <a:rPr lang="en-GB" dirty="0">
                <a:latin typeface="Aptos (Body)"/>
              </a:rPr>
              <a:t>Lucas</a:t>
            </a:r>
            <a:r>
              <a:rPr lang="en-US" baseline="30000" dirty="0">
                <a:latin typeface="Aptos (Body)"/>
              </a:rPr>
              <a:t>1</a:t>
            </a:r>
            <a:r>
              <a:rPr lang="en-GB" dirty="0">
                <a:latin typeface="Aptos (Body)"/>
              </a:rPr>
              <a:t>, </a:t>
            </a:r>
            <a:r>
              <a:rPr lang="en-GB" dirty="0"/>
              <a:t>Phoebe Noble</a:t>
            </a:r>
            <a:r>
              <a:rPr lang="en-US" baseline="30000" dirty="0">
                <a:latin typeface="Aptos (Body)"/>
              </a:rPr>
              <a:t>1,2</a:t>
            </a:r>
            <a:r>
              <a:rPr lang="en-GB" dirty="0"/>
              <a:t>, Timothy Banyard</a:t>
            </a:r>
            <a:r>
              <a:rPr lang="en-GB" baseline="30000" dirty="0"/>
              <a:t>1</a:t>
            </a:r>
            <a:r>
              <a:rPr lang="en-GB" dirty="0"/>
              <a:t>, Corwin Wright</a:t>
            </a:r>
            <a:r>
              <a:rPr lang="en-GB" baseline="30000" dirty="0"/>
              <a:t>1</a:t>
            </a:r>
            <a:r>
              <a:rPr lang="en-GB" dirty="0"/>
              <a:t>, William Randel</a:t>
            </a:r>
            <a:r>
              <a:rPr lang="en-GB" baseline="30000" dirty="0"/>
              <a:t>3</a:t>
            </a:r>
            <a:r>
              <a:rPr lang="en-GB" dirty="0"/>
              <a:t>, Neil Hindley</a:t>
            </a:r>
            <a:r>
              <a:rPr lang="en-GB" baseline="30000" dirty="0"/>
              <a:t>1</a:t>
            </a:r>
            <a:endParaRPr lang="en-GB" sz="1300" baseline="30000" dirty="0"/>
          </a:p>
          <a:p>
            <a:r>
              <a:rPr lang="en-GB" sz="1800" baseline="30000" dirty="0"/>
              <a:t>[1] </a:t>
            </a:r>
            <a:r>
              <a:rPr lang="en-GB" sz="1800" dirty="0"/>
              <a:t>University of Bath, UK, </a:t>
            </a:r>
            <a:r>
              <a:rPr lang="en-GB" sz="1800" baseline="30000" dirty="0"/>
              <a:t>[2] </a:t>
            </a:r>
            <a:r>
              <a:rPr lang="en-GB" sz="1800" dirty="0"/>
              <a:t>Stockholm University, Sweden, </a:t>
            </a:r>
            <a:r>
              <a:rPr lang="en-GB" sz="1800" baseline="30000" dirty="0"/>
              <a:t>[3] </a:t>
            </a:r>
            <a:r>
              <a:rPr lang="en-GB" sz="1800" dirty="0"/>
              <a:t>NSF National </a:t>
            </a:r>
            <a:r>
              <a:rPr lang="en-GB" sz="1800" dirty="0" err="1"/>
              <a:t>Center</a:t>
            </a:r>
            <a:r>
              <a:rPr lang="en-GB" sz="1800" dirty="0"/>
              <a:t> for Atmospheric Research, USA</a:t>
            </a:r>
          </a:p>
        </p:txBody>
      </p:sp>
      <p:pic>
        <p:nvPicPr>
          <p:cNvPr id="4" name="Picture 3" descr="A yellow and blue sign with a camera&#10;&#10;AI-generated content may be incorrect.">
            <a:extLst>
              <a:ext uri="{FF2B5EF4-FFF2-40B4-BE49-F238E27FC236}">
                <a16:creationId xmlns:a16="http://schemas.microsoft.com/office/drawing/2014/main" id="{8C699D24-F721-2D0D-9C4A-DD68796ACE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4462" y="5904675"/>
            <a:ext cx="569980" cy="797972"/>
          </a:xfrm>
          <a:prstGeom prst="rect">
            <a:avLst/>
          </a:prstGeom>
        </p:spPr>
      </p:pic>
      <p:pic>
        <p:nvPicPr>
          <p:cNvPr id="16" name="Picture 15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271CF20C-7FC4-BB7F-2C40-04D59D2871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619" y="5909608"/>
            <a:ext cx="793039" cy="79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3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4CA51-448E-7444-7203-5911A79F6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GNSS-Radio Occultation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8D1D8F-B0FF-9E1F-0195-EF57C7CDDF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453805" cy="4351338"/>
          </a:xfrm>
        </p:spPr>
        <p:txBody>
          <a:bodyPr>
            <a:normAutofit/>
          </a:bodyPr>
          <a:lstStyle/>
          <a:p>
            <a:pPr marL="171450" indent="-171450"/>
            <a:r>
              <a:rPr lang="en-GB" sz="2400" dirty="0"/>
              <a:t>GNSS radio signals are refracted as they pass through the atmosphere </a:t>
            </a:r>
          </a:p>
          <a:p>
            <a:endParaRPr lang="en-GB" sz="2400" dirty="0"/>
          </a:p>
          <a:p>
            <a:r>
              <a:rPr lang="en-GB" sz="2400" dirty="0"/>
              <a:t>A Low-Earth Orbit (LEO) satellite records the bending angle </a:t>
            </a:r>
            <a:r>
              <a:rPr lang="en-US" altLang="en-US" sz="2400" dirty="0">
                <a:latin typeface="Arial" panose="020B0604020202020204" pitchFamily="34" charset="0"/>
              </a:rPr>
              <a:t>→</a:t>
            </a:r>
            <a:r>
              <a:rPr lang="en-GB" sz="2400" dirty="0"/>
              <a:t> temperature profiles </a:t>
            </a:r>
          </a:p>
          <a:p>
            <a:endParaRPr lang="en-GB" sz="2400" dirty="0"/>
          </a:p>
          <a:p>
            <a:r>
              <a:rPr lang="en-GB" sz="2400" dirty="0"/>
              <a:t>100 m vertical resolution, global coverage, all-weather, day and night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49FC3344-59B1-CF3D-771A-2539FF168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4185A1E-EC1E-9083-E6DD-6AC360B38DED}"/>
              </a:ext>
            </a:extLst>
          </p:cNvPr>
          <p:cNvGrpSpPr/>
          <p:nvPr/>
        </p:nvGrpSpPr>
        <p:grpSpPr>
          <a:xfrm>
            <a:off x="5453873" y="1778519"/>
            <a:ext cx="5899927" cy="3557928"/>
            <a:chOff x="5660636" y="2041525"/>
            <a:chExt cx="5899927" cy="3557928"/>
          </a:xfrm>
        </p:grpSpPr>
        <p:pic>
          <p:nvPicPr>
            <p:cNvPr id="52" name="Picture 51" descr="A diagram of a diagram&#10;&#10;AI-generated content may be incorrect.">
              <a:extLst>
                <a:ext uri="{FF2B5EF4-FFF2-40B4-BE49-F238E27FC236}">
                  <a16:creationId xmlns:a16="http://schemas.microsoft.com/office/drawing/2014/main" id="{5BD46699-4A71-61B3-2969-3F5411CFB9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5188">
              <a:off x="10763590" y="4307101"/>
              <a:ext cx="735549" cy="335973"/>
            </a:xfrm>
            <a:prstGeom prst="rect">
              <a:avLst/>
            </a:prstGeom>
          </p:spPr>
        </p:pic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98F83DFA-0C09-165F-FCC3-C0B861F2C860}"/>
                </a:ext>
              </a:extLst>
            </p:cNvPr>
            <p:cNvSpPr/>
            <p:nvPr/>
          </p:nvSpPr>
          <p:spPr>
            <a:xfrm>
              <a:off x="7775708" y="2366614"/>
              <a:ext cx="3205254" cy="3232839"/>
            </a:xfrm>
            <a:prstGeom prst="flowChartConnector">
              <a:avLst/>
            </a:prstGeom>
            <a:gradFill flip="none" rotWithShape="1">
              <a:gsLst>
                <a:gs pos="74000">
                  <a:srgbClr val="82AAD8"/>
                </a:gs>
                <a:gs pos="98000">
                  <a:schemeClr val="bg1"/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6" descr="A planet earth from space&#10;&#10;AI-generated content may be incorrect.">
              <a:extLst>
                <a:ext uri="{FF2B5EF4-FFF2-40B4-BE49-F238E27FC236}">
                  <a16:creationId xmlns:a16="http://schemas.microsoft.com/office/drawing/2014/main" id="{94DC0A1D-3E19-932C-10B4-2FD4C7747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3500" b="94125" l="6625" r="97000">
                          <a14:foregroundMark x1="27375" y1="10625" x2="15625" y2="21000"/>
                          <a14:foregroundMark x1="15625" y1="21000" x2="7000" y2="38250"/>
                          <a14:foregroundMark x1="7000" y1="38250" x2="6625" y2="58500"/>
                          <a14:foregroundMark x1="6625" y1="58500" x2="10625" y2="69250"/>
                          <a14:foregroundMark x1="10625" y1="69250" x2="12375" y2="71750"/>
                          <a14:foregroundMark x1="27375" y1="10125" x2="55000" y2="5000"/>
                          <a14:foregroundMark x1="55000" y1="5000" x2="66375" y2="7750"/>
                          <a14:foregroundMark x1="66375" y1="7750" x2="73000" y2="12500"/>
                          <a14:foregroundMark x1="73000" y1="12500" x2="74375" y2="14375"/>
                          <a14:foregroundMark x1="40875" y1="5375" x2="45679" y2="4283"/>
                          <a14:foregroundMark x1="51032" y1="4028" x2="60875" y2="6750"/>
                          <a14:foregroundMark x1="88750" y1="25625" x2="95000" y2="39375"/>
                          <a14:foregroundMark x1="95000" y1="39375" x2="96387" y2="50125"/>
                          <a14:foregroundMark x1="95139" y1="59994" x2="90474" y2="72822"/>
                          <a14:foregroundMark x1="59515" y1="94434" x2="45125" y2="95750"/>
                          <a14:foregroundMark x1="45125" y1="95750" x2="39495" y2="95161"/>
                          <a14:foregroundMark x1="35668" y1="92860" x2="47500" y2="95500"/>
                          <a14:foregroundMark x1="47500" y1="95500" x2="59016" y2="94614"/>
                          <a14:foregroundMark x1="75507" y1="88277" x2="78875" y2="86000"/>
                          <a14:foregroundMark x1="71005" y1="91320" x2="73493" y2="89638"/>
                          <a14:foregroundMark x1="73300" y1="89451" x2="71000" y2="90875"/>
                          <a14:foregroundMark x1="78875" y1="86000" x2="75386" y2="88160"/>
                          <a14:foregroundMark x1="71000" y1="90875" x2="73680" y2="89819"/>
                          <a14:foregroundMark x1="83500" y1="82125" x2="76500" y2="88000"/>
                          <a14:backgroundMark x1="32000" y1="93625" x2="37625" y2="95750"/>
                          <a14:backgroundMark x1="37625" y1="95750" x2="37625" y2="95750"/>
                          <a14:backgroundMark x1="69969" y1="93359" x2="71250" y2="92875"/>
                          <a14:backgroundMark x1="70044" y1="93218" x2="72375" y2="92250"/>
                          <a14:backgroundMark x1="97250" y1="52375" x2="96500" y2="60125"/>
                          <a14:backgroundMark x1="46000" y1="3750" x2="51500" y2="3250"/>
                          <a14:backgroundMark x1="32043" y1="93771" x2="33500" y2="94500"/>
                          <a14:backgroundMark x1="32047" y1="93765" x2="32875" y2="94125"/>
                          <a14:backgroundMark x1="32875" y1="94125" x2="32875" y2="94125"/>
                          <a14:backgroundMark x1="24000" y1="89125" x2="32125" y2="93750"/>
                          <a14:backgroundMark x1="32125" y1="93750" x2="23750" y2="89500"/>
                          <a14:backgroundMark x1="23750" y1="89500" x2="23750" y2="89500"/>
                          <a14:backgroundMark x1="64014" y1="94804" x2="63500" y2="95125"/>
                          <a14:backgroundMark x1="84125" y1="82250" x2="83844" y2="82425"/>
                          <a14:backgroundMark x1="63500" y1="95125" x2="57625" y2="97250"/>
                          <a14:backgroundMark x1="57625" y1="97250" x2="57625" y2="97250"/>
                          <a14:backgroundMark x1="67375" y1="94125" x2="62250" y2="96375"/>
                          <a14:backgroundMark x1="71625" y1="92000" x2="67000" y2="94375"/>
                          <a14:backgroundMark x1="97000" y1="50125" x2="97000" y2="54125"/>
                          <a14:backgroundMark x1="90875" y1="73000" x2="89750" y2="75375"/>
                          <a14:backgroundMark x1="89750" y1="75375" x2="89750" y2="75375"/>
                          <a14:backgroundMark x1="76125" y1="88875" x2="74125" y2="90250"/>
                          <a14:backgroundMark x1="37250" y1="95250" x2="37875" y2="95125"/>
                          <a14:backgroundMark x1="39875" y1="95875" x2="37125" y2="95000"/>
                          <a14:backgroundMark x1="37125" y1="95000" x2="37125" y2="95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97634" y="2763631"/>
              <a:ext cx="2361403" cy="2438806"/>
            </a:xfrm>
            <a:prstGeom prst="rect">
              <a:avLst/>
            </a:prstGeom>
          </p:spPr>
        </p:pic>
        <p:sp>
          <p:nvSpPr>
            <p:cNvPr id="48" name="Free-form: Shape 47">
              <a:extLst>
                <a:ext uri="{FF2B5EF4-FFF2-40B4-BE49-F238E27FC236}">
                  <a16:creationId xmlns:a16="http://schemas.microsoft.com/office/drawing/2014/main" id="{C7E34C2F-B29C-144B-C59F-FFF3E0EC574B}"/>
                </a:ext>
              </a:extLst>
            </p:cNvPr>
            <p:cNvSpPr/>
            <p:nvPr/>
          </p:nvSpPr>
          <p:spPr>
            <a:xfrm rot="21374505">
              <a:off x="6599754" y="2394947"/>
              <a:ext cx="4357656" cy="2015922"/>
            </a:xfrm>
            <a:custGeom>
              <a:avLst/>
              <a:gdLst>
                <a:gd name="connsiteX0" fmla="*/ 0 w 3048000"/>
                <a:gd name="connsiteY0" fmla="*/ 0 h 2120900"/>
                <a:gd name="connsiteX1" fmla="*/ 1676400 w 3048000"/>
                <a:gd name="connsiteY1" fmla="*/ 177800 h 2120900"/>
                <a:gd name="connsiteX2" fmla="*/ 2622550 w 3048000"/>
                <a:gd name="connsiteY2" fmla="*/ 819150 h 2120900"/>
                <a:gd name="connsiteX3" fmla="*/ 3048000 w 3048000"/>
                <a:gd name="connsiteY3" fmla="*/ 2120900 h 212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48000" h="2120900">
                  <a:moveTo>
                    <a:pt x="0" y="0"/>
                  </a:moveTo>
                  <a:cubicBezTo>
                    <a:pt x="619654" y="20637"/>
                    <a:pt x="1239308" y="41275"/>
                    <a:pt x="1676400" y="177800"/>
                  </a:cubicBezTo>
                  <a:cubicBezTo>
                    <a:pt x="2113492" y="314325"/>
                    <a:pt x="2393950" y="495300"/>
                    <a:pt x="2622550" y="819150"/>
                  </a:cubicBezTo>
                  <a:cubicBezTo>
                    <a:pt x="2851150" y="1143000"/>
                    <a:pt x="2949575" y="1631950"/>
                    <a:pt x="3048000" y="212090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0" name="Picture 49" descr="A drawing of a square object&#10;&#10;AI-generated content may be incorrect.">
              <a:extLst>
                <a:ext uri="{FF2B5EF4-FFF2-40B4-BE49-F238E27FC236}">
                  <a16:creationId xmlns:a16="http://schemas.microsoft.com/office/drawing/2014/main" id="{5AF4579F-4A51-18B5-9712-A187E1197F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92522">
              <a:off x="5611195" y="2397103"/>
              <a:ext cx="1180142" cy="468986"/>
            </a:xfrm>
            <a:prstGeom prst="rect">
              <a:avLst/>
            </a:prstGeom>
          </p:spPr>
        </p:pic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2E201B72-A2D0-6EEE-11D4-BE47A864A9DE}"/>
                </a:ext>
              </a:extLst>
            </p:cNvPr>
            <p:cNvSpPr txBox="1"/>
            <p:nvPr/>
          </p:nvSpPr>
          <p:spPr>
            <a:xfrm>
              <a:off x="5660636" y="2886169"/>
              <a:ext cx="908561" cy="318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GNSS</a:t>
              </a:r>
              <a:endParaRPr lang="en-GB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44495243-3BF2-2BAA-0ED3-CF64C2DE3701}"/>
                </a:ext>
              </a:extLst>
            </p:cNvPr>
            <p:cNvSpPr txBox="1"/>
            <p:nvPr/>
          </p:nvSpPr>
          <p:spPr>
            <a:xfrm>
              <a:off x="10980962" y="4600407"/>
              <a:ext cx="579601" cy="3182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LEO</a:t>
              </a:r>
              <a:endParaRPr lang="en-GB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82C965FF-C126-0D3B-9078-6215A422B5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34009" y="4776662"/>
            <a:ext cx="981184" cy="149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584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6FF8DD-6192-279C-6ADA-F6EC40566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ROMEX dataset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B5D3A4-5462-6027-3EDB-0B0855C1B8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 sz="2400" dirty="0"/>
          </a:p>
          <a:p>
            <a:r>
              <a:rPr lang="en-GB" sz="2400" dirty="0"/>
              <a:t>Combines 15 different GNSS-RO satellite missions (inc. commercial)</a:t>
            </a:r>
          </a:p>
          <a:p>
            <a:r>
              <a:rPr lang="en-GB" sz="2400" dirty="0"/>
              <a:t>Higher spatial density than any prior dataset</a:t>
            </a:r>
          </a:p>
          <a:p>
            <a:r>
              <a:rPr lang="en-GB" sz="2400" dirty="0"/>
              <a:t>Period: September-November 2022</a:t>
            </a:r>
          </a:p>
          <a:p>
            <a:r>
              <a:rPr lang="en-GB" sz="2400" dirty="0"/>
              <a:t>~ 30,000 – 40,000 profiles per day</a:t>
            </a:r>
          </a:p>
          <a:p>
            <a:r>
              <a:rPr lang="en-GB" sz="2400" dirty="0"/>
              <a:t>Enables resolution of smaller atmospheric scales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9AEEB3-5EA0-8293-0853-CF6A8E58F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2</a:t>
            </a:r>
          </a:p>
        </p:txBody>
      </p:sp>
      <p:pic>
        <p:nvPicPr>
          <p:cNvPr id="13" name="Content Placeholder 12" descr="A map of the world&#10;&#10;AI-generated content may be incorrect.">
            <a:extLst>
              <a:ext uri="{FF2B5EF4-FFF2-40B4-BE49-F238E27FC236}">
                <a16:creationId xmlns:a16="http://schemas.microsoft.com/office/drawing/2014/main" id="{92C94637-8424-33FD-3AD7-47B492EBBC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506724"/>
            <a:ext cx="6019800" cy="4513129"/>
          </a:xfrm>
        </p:spPr>
      </p:pic>
    </p:spTree>
    <p:extLst>
      <p:ext uri="{BB962C8B-B14F-4D97-AF65-F5344CB8AC3E}">
        <p14:creationId xmlns:p14="http://schemas.microsoft.com/office/powerpoint/2010/main" val="4110026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FE6E1D-ADFA-4895-02B8-639AF3292A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F1F32-3FB7-5662-5CC9-467230CA6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Isolating equatorial wave signals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23D131A6-5970-ED1C-2BF9-D4857FF89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3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70BD2B5-2A0F-BEBC-7C95-2ACF410D2CA8}"/>
              </a:ext>
            </a:extLst>
          </p:cNvPr>
          <p:cNvGrpSpPr/>
          <p:nvPr/>
        </p:nvGrpSpPr>
        <p:grpSpPr>
          <a:xfrm>
            <a:off x="1180062" y="1623669"/>
            <a:ext cx="9835057" cy="1325565"/>
            <a:chOff x="1180062" y="1623669"/>
            <a:chExt cx="9835057" cy="1325565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BBB3CFB0-8D94-BA93-F9BE-44A919292801}"/>
                </a:ext>
              </a:extLst>
            </p:cNvPr>
            <p:cNvSpPr/>
            <p:nvPr/>
          </p:nvSpPr>
          <p:spPr>
            <a:xfrm>
              <a:off x="1180062" y="1623671"/>
              <a:ext cx="2162383" cy="132556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eaLnBrk="0" hangingPunct="0"/>
              <a:r>
                <a:rPr lang="en-GB" sz="2000" b="1" dirty="0"/>
                <a:t>Background T̄(z)</a:t>
              </a:r>
            </a:p>
            <a:p>
              <a:pPr lvl="0" algn="ctr" eaLnBrk="0" hangingPunct="0"/>
              <a:r>
                <a:rPr lang="en-GB" altLang="en-US" sz="1600" dirty="0">
                  <a:latin typeface="Aptos (Body)"/>
                </a:rPr>
                <a:t>Savitzky-Golay filter           25 km window</a:t>
              </a:r>
            </a:p>
          </p:txBody>
        </p:sp>
        <p:sp>
          <p:nvSpPr>
            <p:cNvPr id="8" name="Arrow: Right 7">
              <a:extLst>
                <a:ext uri="{FF2B5EF4-FFF2-40B4-BE49-F238E27FC236}">
                  <a16:creationId xmlns:a16="http://schemas.microsoft.com/office/drawing/2014/main" id="{1B392853-7719-2EFD-F335-72EC51149EC0}"/>
                </a:ext>
              </a:extLst>
            </p:cNvPr>
            <p:cNvSpPr/>
            <p:nvPr/>
          </p:nvSpPr>
          <p:spPr>
            <a:xfrm>
              <a:off x="8079098" y="2115839"/>
              <a:ext cx="527480" cy="34122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8E24D51-8E8D-8AE4-21D3-2326702C6E93}"/>
                </a:ext>
              </a:extLst>
            </p:cNvPr>
            <p:cNvSpPr/>
            <p:nvPr/>
          </p:nvSpPr>
          <p:spPr>
            <a:xfrm>
              <a:off x="4359060" y="1623669"/>
              <a:ext cx="3473880" cy="1325563"/>
            </a:xfrm>
            <a:prstGeom prst="roundRect">
              <a:avLst/>
            </a:prstGeom>
            <a:solidFill>
              <a:srgbClr val="1560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eaLnBrk="0" hangingPunct="0"/>
              <a:r>
                <a:rPr lang="en-GB" sz="2000" b="1" dirty="0"/>
                <a:t>Temperature perturbations </a:t>
              </a:r>
            </a:p>
            <a:p>
              <a:pPr lvl="0" algn="ctr" eaLnBrk="0" hangingPunct="0"/>
              <a:r>
                <a:rPr lang="en-GB" sz="1600" dirty="0"/>
                <a:t>T′(z) = T(z) − T̄(z) </a:t>
              </a:r>
            </a:p>
            <a:p>
              <a:pPr lvl="0" algn="ctr" eaLnBrk="0" hangingPunct="0"/>
              <a:r>
                <a:rPr lang="en-GB" sz="1600" dirty="0"/>
                <a:t>isolate wave signals</a:t>
              </a:r>
              <a:endParaRPr lang="en-US" altLang="en-US" sz="1600" dirty="0">
                <a:latin typeface="Aptos (Body)"/>
              </a:endParaRPr>
            </a:p>
          </p:txBody>
        </p:sp>
        <p:sp>
          <p:nvSpPr>
            <p:cNvPr id="21" name="Arrow: Right 20">
              <a:extLst>
                <a:ext uri="{FF2B5EF4-FFF2-40B4-BE49-F238E27FC236}">
                  <a16:creationId xmlns:a16="http://schemas.microsoft.com/office/drawing/2014/main" id="{34556B5D-F0DC-2227-E103-B49358D458AD}"/>
                </a:ext>
              </a:extLst>
            </p:cNvPr>
            <p:cNvSpPr/>
            <p:nvPr/>
          </p:nvSpPr>
          <p:spPr>
            <a:xfrm>
              <a:off x="3585422" y="2115839"/>
              <a:ext cx="527480" cy="341222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D0AF2A4A-2314-2E3D-CE55-F303E1143EA0}"/>
                </a:ext>
              </a:extLst>
            </p:cNvPr>
            <p:cNvSpPr/>
            <p:nvPr/>
          </p:nvSpPr>
          <p:spPr>
            <a:xfrm>
              <a:off x="8852736" y="1623669"/>
              <a:ext cx="2162383" cy="132556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eaLnBrk="0" hangingPunct="0"/>
              <a:r>
                <a:rPr lang="en-GB" sz="2000" b="1" dirty="0"/>
                <a:t>Wave analysis</a:t>
              </a:r>
            </a:p>
            <a:p>
              <a:pPr lvl="0" algn="ctr" eaLnBrk="0" hangingPunct="0"/>
              <a:r>
                <a:rPr lang="en-GB" sz="1600" dirty="0"/>
                <a:t>T′(z) used to identify equatorial waves</a:t>
              </a:r>
              <a:endParaRPr lang="en-US" sz="1600" dirty="0">
                <a:latin typeface="Aptos (Body)"/>
                <a:cs typeface="Arial" pitchFamily="34" charset="0"/>
              </a:endParaRPr>
            </a:p>
          </p:txBody>
        </p:sp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BB0F0803-7CA2-5BD8-B63F-069B830FE2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13494" y="3259723"/>
            <a:ext cx="2004471" cy="3053351"/>
          </a:xfrm>
          <a:prstGeom prst="rect">
            <a:avLst/>
          </a:prstGeom>
        </p:spPr>
      </p:pic>
      <p:pic>
        <p:nvPicPr>
          <p:cNvPr id="37" name="Picture 36" descr="A screen shot of a black screen&#10;&#10;AI-generated content may be incorrect.">
            <a:extLst>
              <a:ext uri="{FF2B5EF4-FFF2-40B4-BE49-F238E27FC236}">
                <a16:creationId xmlns:a16="http://schemas.microsoft.com/office/drawing/2014/main" id="{A2E43C93-4684-61DD-237E-7DE7BB633D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929" y="3259723"/>
            <a:ext cx="2037249" cy="3053352"/>
          </a:xfrm>
          <a:prstGeom prst="rect">
            <a:avLst/>
          </a:prstGeom>
        </p:spPr>
      </p:pic>
      <p:pic>
        <p:nvPicPr>
          <p:cNvPr id="41" name="Picture 40" descr="A graph of a graph&#10;&#10;AI-generated content may be incorrect.">
            <a:extLst>
              <a:ext uri="{FF2B5EF4-FFF2-40B4-BE49-F238E27FC236}">
                <a16:creationId xmlns:a16="http://schemas.microsoft.com/office/drawing/2014/main" id="{65FC8B84-2D54-7A82-0426-600C28D200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788" y="3505402"/>
            <a:ext cx="3115600" cy="25619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8F72E1-28A3-C7AA-33EB-005882467993}"/>
              </a:ext>
            </a:extLst>
          </p:cNvPr>
          <p:cNvSpPr txBox="1"/>
          <p:nvPr/>
        </p:nvSpPr>
        <p:spPr>
          <a:xfrm>
            <a:off x="8852736" y="3259723"/>
            <a:ext cx="2162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Lomb-</a:t>
            </a:r>
            <a:r>
              <a:rPr lang="en-GB" sz="1600" dirty="0" err="1"/>
              <a:t>Scargle</a:t>
            </a:r>
            <a:r>
              <a:rPr lang="en-GB" sz="1600" dirty="0"/>
              <a:t> at 25km</a:t>
            </a:r>
          </a:p>
        </p:txBody>
      </p:sp>
    </p:spTree>
    <p:extLst>
      <p:ext uri="{BB962C8B-B14F-4D97-AF65-F5344CB8AC3E}">
        <p14:creationId xmlns:p14="http://schemas.microsoft.com/office/powerpoint/2010/main" val="926945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F36458-8193-A60A-CA35-5D681CC748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80134-F58B-FF10-88F7-14569F126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Equatorial waves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6191F88-472B-F17B-233E-3FA1DE1E8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6643255" cy="4351338"/>
          </a:xfrm>
        </p:spPr>
        <p:txBody>
          <a:bodyPr/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Arial" panose="020B0604020202020204" pitchFamily="34" charset="0"/>
              </a:rPr>
              <a:t>Trapped near the equator by Coriolis force → equatorial waveguide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Arial" panose="020B0604020202020204" pitchFamily="34" charset="0"/>
              </a:rPr>
              <a:t>Drive the QBO, modulate convection, couple troposphere to stratosphere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>
                <a:latin typeface="Arial" panose="020B0604020202020204" pitchFamily="34" charset="0"/>
              </a:rPr>
              <a:t>Classified by temperature symmetry about the equator: symmetric or antisymmetric 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5C948-0C32-D28C-B407-C39EEC1E3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4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F166BF0-8EF9-09A3-3408-675BF53C9A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158967"/>
              </p:ext>
            </p:extLst>
          </p:nvPr>
        </p:nvGraphicFramePr>
        <p:xfrm>
          <a:off x="976746" y="5033481"/>
          <a:ext cx="6218382" cy="131147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92339">
                  <a:extLst>
                    <a:ext uri="{9D8B030D-6E8A-4147-A177-3AD203B41FA5}">
                      <a16:colId xmlns:a16="http://schemas.microsoft.com/office/drawing/2014/main" val="3084199176"/>
                    </a:ext>
                  </a:extLst>
                </a:gridCol>
                <a:gridCol w="3126043">
                  <a:extLst>
                    <a:ext uri="{9D8B030D-6E8A-4147-A177-3AD203B41FA5}">
                      <a16:colId xmlns:a16="http://schemas.microsoft.com/office/drawing/2014/main" val="3606303989"/>
                    </a:ext>
                  </a:extLst>
                </a:gridCol>
              </a:tblGrid>
              <a:tr h="362990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latin typeface="+mj-lt"/>
                        </a:rPr>
                        <a:t>Symmetric</a:t>
                      </a:r>
                    </a:p>
                  </a:txBody>
                  <a:tcPr>
                    <a:solidFill>
                      <a:srgbClr val="15608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latin typeface="+mj-lt"/>
                        </a:rPr>
                        <a:t>Antisymmetric</a:t>
                      </a:r>
                    </a:p>
                  </a:txBody>
                  <a:tcPr>
                    <a:solidFill>
                      <a:srgbClr val="15608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268936"/>
                  </a:ext>
                </a:extLst>
              </a:tr>
              <a:tr h="88475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latin typeface="+mj-lt"/>
                        </a:rPr>
                        <a:t>Kelvin waves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latin typeface="+mj-lt"/>
                        </a:rPr>
                        <a:t>Equatorial Rossby waves (ER)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latin typeface="+mj-lt"/>
                        </a:rPr>
                        <a:t>Inertia-Gravity waves (WIG/EIG)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latin typeface="+mj-lt"/>
                        </a:rPr>
                        <a:t>Mixed-Rossby Gravity waves (MRG)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sz="1600" dirty="0">
                          <a:latin typeface="+mj-lt"/>
                        </a:rPr>
                        <a:t>Inertia-Gravity waves (WIG/EIG)</a:t>
                      </a:r>
                    </a:p>
                  </a:txBody>
                  <a:tcPr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38655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3BCB8C05-9774-0213-7291-25A54A8CC40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833264" y="3589140"/>
            <a:ext cx="4358736" cy="19372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E21C0E-472C-CAE7-A883-01AC26FF09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33264" y="1552077"/>
            <a:ext cx="4358736" cy="193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61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6880C-5648-DE96-CBC1-230771DB9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A8072980-2896-7954-A8B8-0AB39CF77CC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5621" y="1537277"/>
            <a:ext cx="5347855" cy="4009363"/>
          </a:xfrm>
        </p:spPr>
      </p:pic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702AA1C0-1167-159E-9EA8-F3C78652322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1537278"/>
            <a:ext cx="5347855" cy="4009363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0B98208-1BED-BB05-3EEF-CEA26D133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Equatorial Waves: Wheeler-Kiladis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1C3D93-188C-049E-BBCD-E7CFD5023982}"/>
              </a:ext>
            </a:extLst>
          </p:cNvPr>
          <p:cNvCxnSpPr>
            <a:cxnSpLocks/>
          </p:cNvCxnSpPr>
          <p:nvPr/>
        </p:nvCxnSpPr>
        <p:spPr>
          <a:xfrm>
            <a:off x="2237581" y="6039171"/>
            <a:ext cx="123124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3ACC1364-4120-7A80-BC1E-086490D08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77ABEE-C548-3E0A-02D4-A63BF5988691}"/>
              </a:ext>
            </a:extLst>
          </p:cNvPr>
          <p:cNvSpPr txBox="1"/>
          <p:nvPr/>
        </p:nvSpPr>
        <p:spPr>
          <a:xfrm>
            <a:off x="2491964" y="1390489"/>
            <a:ext cx="132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Symmetric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71380F-CFD6-13EB-BA74-AD674913B86E}"/>
              </a:ext>
            </a:extLst>
          </p:cNvPr>
          <p:cNvSpPr txBox="1"/>
          <p:nvPr/>
        </p:nvSpPr>
        <p:spPr>
          <a:xfrm>
            <a:off x="7484858" y="1399853"/>
            <a:ext cx="1775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Antisymmetric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1D705D-F8A8-A074-D0C5-205F17F0A4F3}"/>
              </a:ext>
            </a:extLst>
          </p:cNvPr>
          <p:cNvSpPr txBox="1"/>
          <p:nvPr/>
        </p:nvSpPr>
        <p:spPr>
          <a:xfrm>
            <a:off x="6301015" y="5830606"/>
            <a:ext cx="3399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kern="0" dirty="0">
                <a:latin typeface="Aptos (Body)"/>
              </a:rPr>
              <a:t> : D=8m   </a:t>
            </a:r>
            <a:r>
              <a:rPr lang="en-GB" kern="0" dirty="0">
                <a:latin typeface="Aptos (Body)"/>
                <a:sym typeface="Wingdings" panose="05000000000000000000" pitchFamily="2" charset="2"/>
              </a:rPr>
              <a:t>     </a:t>
            </a:r>
            <a:r>
              <a:rPr lang="en-GB" kern="0" dirty="0">
                <a:latin typeface="Aptos (Body)"/>
              </a:rPr>
              <a:t>slow/shallow waves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B2F759-5D40-569C-B6B9-22A77FD7378A}"/>
              </a:ext>
            </a:extLst>
          </p:cNvPr>
          <p:cNvSpPr txBox="1"/>
          <p:nvPr/>
        </p:nvSpPr>
        <p:spPr>
          <a:xfrm>
            <a:off x="2411281" y="5836374"/>
            <a:ext cx="3355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kern="0" dirty="0">
                <a:latin typeface="Aptos (Body)"/>
              </a:rPr>
              <a:t> : D=250m   </a:t>
            </a:r>
            <a:r>
              <a:rPr lang="en-GB" kern="0" dirty="0">
                <a:latin typeface="Aptos (Body)"/>
                <a:sym typeface="Wingdings" panose="05000000000000000000" pitchFamily="2" charset="2"/>
              </a:rPr>
              <a:t>     </a:t>
            </a:r>
            <a:r>
              <a:rPr lang="en-GB" kern="0" dirty="0">
                <a:latin typeface="Aptos (Body)"/>
              </a:rPr>
              <a:t>fast/deep waves</a:t>
            </a:r>
            <a:endParaRPr lang="en-GB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49E9D70-B36E-C8BB-6981-F10DFE15ABFA}"/>
              </a:ext>
            </a:extLst>
          </p:cNvPr>
          <p:cNvCxnSpPr>
            <a:cxnSpLocks/>
          </p:cNvCxnSpPr>
          <p:nvPr/>
        </p:nvCxnSpPr>
        <p:spPr>
          <a:xfrm>
            <a:off x="6131414" y="6033403"/>
            <a:ext cx="284124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FB7389D-68D9-C12B-BDD9-1152A05D8ADD}"/>
              </a:ext>
            </a:extLst>
          </p:cNvPr>
          <p:cNvSpPr txBox="1"/>
          <p:nvPr/>
        </p:nvSpPr>
        <p:spPr>
          <a:xfrm>
            <a:off x="4416932" y="6193040"/>
            <a:ext cx="2869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kern="0" dirty="0">
                <a:latin typeface="Aptos (Body)"/>
              </a:rPr>
              <a:t>D = equivalent depth</a:t>
            </a:r>
          </a:p>
          <a:p>
            <a:pPr algn="ctr"/>
            <a:r>
              <a:rPr lang="en-GB" sz="1600" dirty="0"/>
              <a:t>n = meridional mode number</a:t>
            </a:r>
          </a:p>
          <a:p>
            <a:endParaRPr lang="en-GB" sz="1600" kern="0" dirty="0">
              <a:latin typeface="Aptos (Body)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ED1F3AE-0559-B04D-7E41-17A3F18222CC}"/>
              </a:ext>
            </a:extLst>
          </p:cNvPr>
          <p:cNvCxnSpPr>
            <a:cxnSpLocks/>
          </p:cNvCxnSpPr>
          <p:nvPr/>
        </p:nvCxnSpPr>
        <p:spPr>
          <a:xfrm>
            <a:off x="2153377" y="5752109"/>
            <a:ext cx="7397023" cy="0"/>
          </a:xfrm>
          <a:prstGeom prst="line">
            <a:avLst/>
          </a:prstGeom>
          <a:ln w="63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59A8B2A-4C9F-D071-9B9A-F80D606962C1}"/>
              </a:ext>
            </a:extLst>
          </p:cNvPr>
          <p:cNvCxnSpPr>
            <a:cxnSpLocks/>
          </p:cNvCxnSpPr>
          <p:nvPr/>
        </p:nvCxnSpPr>
        <p:spPr>
          <a:xfrm>
            <a:off x="2398581" y="6039171"/>
            <a:ext cx="123124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03ECE8A-FCF8-1521-CED8-C46E986F3E9A}"/>
              </a:ext>
            </a:extLst>
          </p:cNvPr>
          <p:cNvCxnSpPr>
            <a:cxnSpLocks/>
          </p:cNvCxnSpPr>
          <p:nvPr/>
        </p:nvCxnSpPr>
        <p:spPr>
          <a:xfrm>
            <a:off x="3585028" y="6036120"/>
            <a:ext cx="19929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9161B92F-E4A6-5F52-4B8B-99949653497A}"/>
              </a:ext>
            </a:extLst>
          </p:cNvPr>
          <p:cNvCxnSpPr>
            <a:cxnSpLocks/>
          </p:cNvCxnSpPr>
          <p:nvPr/>
        </p:nvCxnSpPr>
        <p:spPr>
          <a:xfrm>
            <a:off x="7235371" y="6035221"/>
            <a:ext cx="19929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1919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 diagram of a waveform&#10;&#10;AI-generated content may be incorrect.">
            <a:extLst>
              <a:ext uri="{FF2B5EF4-FFF2-40B4-BE49-F238E27FC236}">
                <a16:creationId xmlns:a16="http://schemas.microsoft.com/office/drawing/2014/main" id="{292DC9CD-A2F4-8F7A-7870-8CBE078882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2" y="1887343"/>
            <a:ext cx="6019801" cy="4297499"/>
          </a:xfrm>
        </p:spPr>
      </p:pic>
      <p:pic>
        <p:nvPicPr>
          <p:cNvPr id="14" name="Content Placeholder 13" descr="A diagram of a waveform&#10;&#10;AI-generated content may be incorrect.">
            <a:extLst>
              <a:ext uri="{FF2B5EF4-FFF2-40B4-BE49-F238E27FC236}">
                <a16:creationId xmlns:a16="http://schemas.microsoft.com/office/drawing/2014/main" id="{D8998DA0-29E9-B2DB-1D11-03C500081D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900" y="1887343"/>
            <a:ext cx="6019800" cy="429749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C14C6D-C055-368F-5161-077BBA29A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Identifying periods of equatorial waves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8F377D2-7952-541C-DBAA-6554E870A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GB" dirty="0"/>
              <a:t>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470677-71AE-93B6-8104-C6854CA8196F}"/>
              </a:ext>
            </a:extLst>
          </p:cNvPr>
          <p:cNvSpPr txBox="1"/>
          <p:nvPr/>
        </p:nvSpPr>
        <p:spPr>
          <a:xfrm>
            <a:off x="2349089" y="1840014"/>
            <a:ext cx="1327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Symmetric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6A2F05-0E4E-D144-C053-110C9255890C}"/>
              </a:ext>
            </a:extLst>
          </p:cNvPr>
          <p:cNvSpPr txBox="1"/>
          <p:nvPr/>
        </p:nvSpPr>
        <p:spPr>
          <a:xfrm>
            <a:off x="7902168" y="1840014"/>
            <a:ext cx="1737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Antisymmetric</a:t>
            </a:r>
          </a:p>
        </p:txBody>
      </p:sp>
    </p:spTree>
    <p:extLst>
      <p:ext uri="{BB962C8B-B14F-4D97-AF65-F5344CB8AC3E}">
        <p14:creationId xmlns:p14="http://schemas.microsoft.com/office/powerpoint/2010/main" val="4052535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77e3d22-4ea1-422d-b0ad-8fcc89406b9e}" enabled="0" method="" siteId="{377e3d22-4ea1-422d-b0ad-8fcc89406b9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12937</TotalTime>
  <Words>732</Words>
  <Application>Microsoft Office PowerPoint</Application>
  <PresentationFormat>Widescreen</PresentationFormat>
  <Paragraphs>135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Aharoni</vt:lpstr>
      <vt:lpstr>Aptos</vt:lpstr>
      <vt:lpstr>Aptos (Body)</vt:lpstr>
      <vt:lpstr>Aptos Display</vt:lpstr>
      <vt:lpstr>Arial</vt:lpstr>
      <vt:lpstr>Wingdings</vt:lpstr>
      <vt:lpstr>Office Theme</vt:lpstr>
      <vt:lpstr>Investigating equatorial waves with high-density ROMEX GNSS-RO observations</vt:lpstr>
      <vt:lpstr>PowerPoint Presentation</vt:lpstr>
      <vt:lpstr>Investigating equatorial waves with high-density ROMEX GNSS-RO observations</vt:lpstr>
      <vt:lpstr>GNSS-Radio Occultation</vt:lpstr>
      <vt:lpstr>The ROMEX dataset</vt:lpstr>
      <vt:lpstr>Isolating equatorial wave signals</vt:lpstr>
      <vt:lpstr>Equatorial waves</vt:lpstr>
      <vt:lpstr>Equatorial Waves: Wheeler-Kiladis</vt:lpstr>
      <vt:lpstr>Identifying periods of equatorial waves</vt:lpstr>
      <vt:lpstr>PowerPoint Presentation</vt:lpstr>
      <vt:lpstr>Mystery Waves</vt:lpstr>
      <vt:lpstr>Mystery Waves</vt:lpstr>
      <vt:lpstr>Mystery Waves</vt:lpstr>
      <vt:lpstr>Origin of Mystery Waves</vt:lpstr>
      <vt:lpstr>Life Cycle 2-day Wave</vt:lpstr>
      <vt:lpstr>References</vt:lpstr>
    </vt:vector>
  </TitlesOfParts>
  <Company>University of Bath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Lina Lucas</dc:creator>
  <cp:lastModifiedBy>Lina Lucas</cp:lastModifiedBy>
  <cp:revision>1</cp:revision>
  <dcterms:created xsi:type="dcterms:W3CDTF">2026-04-15T10:31:16Z</dcterms:created>
  <dcterms:modified xsi:type="dcterms:W3CDTF">2026-04-30T10:38:24Z</dcterms:modified>
</cp:coreProperties>
</file>