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388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022B-8C00-B4C9-15F2-B4E8EBB0F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6B7BC-F3A0-695C-BD25-F7A6B18D8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A3E1-B569-173D-1D72-B680CB91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755F-02D2-3661-4EA1-194F0592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6E20A-E4F8-595D-8203-C2BA178D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444D-6603-14F0-43BC-89FA3B35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737FA-08A4-0BBA-6AE9-97D541DD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39C4B-05C4-D7F3-1555-F9B7727B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C91CB-5960-18E9-079D-A813AC29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DEBF7-2B96-88E3-2C50-D3516F1A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37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0543D-42CB-2035-EBA8-B2A49E6A1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85EB-E23E-9095-D9AA-56B069FEA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22DF-319D-EB2D-9574-F9DB8CBC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6FF5E-3719-941C-61FC-E34CD15C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E7B9-4176-1375-FB58-593D0EBB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4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15C5-3A67-DB6B-BF71-6826DC00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FD1DC-080E-1500-ECB0-CF0DFE05D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D7720-00E7-8BAF-A576-DA93EB18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EA756-9BAC-528C-6F39-B8B7D2837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7BF4-29C8-8747-A4A4-4F132F96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0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D0DB-25AA-E892-B03D-8800B0A5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E97E2-ED13-E119-470A-9AE71E7C6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BC66E-9B73-504A-0C43-E8900B2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B8086-967E-1328-CAAC-F1FB1678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2B04-EAE2-AA00-E49D-DA97BACC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48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D5DE-C1F9-EC02-5DC7-BE2ED9AC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114FD-8E31-3827-ADA3-B97B9E983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A9C18-D6E7-FFA3-D7A1-1BE78BEA3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551B6-A134-1A14-4A22-39659A92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AC0FB-AA79-7316-4BE3-354162B5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1AE80-F289-7FFF-FD37-BF3FB7AA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15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FF3A-FD59-DB8B-4247-CFC0BF00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04FA6-3C69-A676-37C8-46B80F8B0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09646-C367-E000-0195-1308DF705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F1F91-CA44-2AA1-17F6-364E8E79D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D889A-6390-BFEE-059D-D5706B913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0C638-1858-55CD-9B80-7C0B4FB0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98D4F-3A35-FF0B-D64E-14CB6506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459A7-5F3C-8139-D1C9-334BEF51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84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E7FF-C51F-1A5F-82F3-4BEDDE54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F4055-82D8-9E2D-EE02-AA0117F6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5FD5E-5595-CF25-8F2D-E25451D2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D4D55-E6CD-10BF-88BD-D8BB9968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9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DE6F3-593B-3A7A-FA66-6FD49191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146DF-4D5B-4B2B-963B-0855CC0C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B6929-C0C9-4750-1D3D-262B3021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60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94F2-1EA0-3E2F-40B3-EE4EC420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37E0C-0D6E-4D29-266D-56CD9F9E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196B-38C8-8DBF-6D4F-E0D6B25B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C0DF-616E-9999-BCFD-AD68E41B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4F175-DC27-84C8-A3EB-FAD87F1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07FE8-3303-00C5-B331-714B3410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D429-21E2-29BE-20EF-7C3DCC61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13578-31C1-6DE7-366D-957822617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19AC4-BCFF-398D-DB7B-3B479A194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4EE70-DF8C-13BE-BA1D-2452FEAC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DDA7B-CF40-0653-FED2-1AE2A038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11B9-A8C7-2BE8-F295-6F5A2BD5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27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CC6FE-C344-08FF-1093-188EBD87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5E4FC-B4D6-5207-D5A1-77DB12D9A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5A63-528C-AEB1-3660-CA76EFC92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153696-C5C0-4CFB-8FF1-2D118E6AB14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02FEE-2180-69D8-D2C8-2A0214A93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400B-A9A3-8367-1203-4B3B2F305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4F8F5-EB56-4AB1-8E7F-D26F4296C5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4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rive.google.com/drive/u/1/folders/1XMFQRnHZQnN0eIm1l4tyiqt01DK4ibF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bed and a chainline&#10;&#10;AI-generated content may be incorrect.">
            <a:extLst>
              <a:ext uri="{FF2B5EF4-FFF2-40B4-BE49-F238E27FC236}">
                <a16:creationId xmlns:a16="http://schemas.microsoft.com/office/drawing/2014/main" id="{4B43B446-85E0-4790-C029-823D6E22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6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D6B0A-5CA6-2F5D-F843-F260F4D4B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837"/>
            <a:ext cx="10515600" cy="56711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poster and full scan animation at a higher DPI can be viewed here: </a:t>
            </a:r>
            <a:r>
              <a:rPr lang="en-GB" dirty="0">
                <a:hlinkClick r:id="rId2"/>
              </a:rPr>
              <a:t>https://drive.google.com/drive/u/1/folders/1XMFQRnHZQnN0eIm1l4tyiqt01DK4ibFC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qr code with black dots&#10;&#10;AI-generated content may be incorrect.">
            <a:extLst>
              <a:ext uri="{FF2B5EF4-FFF2-40B4-BE49-F238E27FC236}">
                <a16:creationId xmlns:a16="http://schemas.microsoft.com/office/drawing/2014/main" id="{03F512B7-BBD5-E724-92F5-865EC83F3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13" y="1468591"/>
            <a:ext cx="2084234" cy="20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55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>University of Plymouth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B Jones</dc:creator>
  <cp:lastModifiedBy>Robert B Jones</cp:lastModifiedBy>
  <cp:revision>1</cp:revision>
  <dcterms:created xsi:type="dcterms:W3CDTF">2026-05-01T13:59:35Z</dcterms:created>
  <dcterms:modified xsi:type="dcterms:W3CDTF">2026-05-01T14:06:12Z</dcterms:modified>
</cp:coreProperties>
</file>