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4" d="100"/>
          <a:sy n="24" d="100"/>
        </p:scale>
        <p:origin x="69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2ACB-3C6E-4BDF-A08B-B884AC1F5497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799-DFB4-4600-ACCF-1AFFD45FA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2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2ACB-3C6E-4BDF-A08B-B884AC1F5497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799-DFB4-4600-ACCF-1AFFD45FA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57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2ACB-3C6E-4BDF-A08B-B884AC1F5497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799-DFB4-4600-ACCF-1AFFD45FA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1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2ACB-3C6E-4BDF-A08B-B884AC1F5497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799-DFB4-4600-ACCF-1AFFD45FA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9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2ACB-3C6E-4BDF-A08B-B884AC1F5497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799-DFB4-4600-ACCF-1AFFD45FA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0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2ACB-3C6E-4BDF-A08B-B884AC1F5497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799-DFB4-4600-ACCF-1AFFD45FA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9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2ACB-3C6E-4BDF-A08B-B884AC1F5497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799-DFB4-4600-ACCF-1AFFD45FA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0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2ACB-3C6E-4BDF-A08B-B884AC1F5497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799-DFB4-4600-ACCF-1AFFD45FA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2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2ACB-3C6E-4BDF-A08B-B884AC1F5497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799-DFB4-4600-ACCF-1AFFD45FA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53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2ACB-3C6E-4BDF-A08B-B884AC1F5497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799-DFB4-4600-ACCF-1AFFD45FA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23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2ACB-3C6E-4BDF-A08B-B884AC1F5497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C799-DFB4-4600-ACCF-1AFFD45FA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E2ACB-3C6E-4BDF-A08B-B884AC1F5497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EC799-DFB4-4600-ACCF-1AFFD45FA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8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56AF6-7881-6C82-E8CB-CFBDF278E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5D88C-4639-918E-F023-486027A2B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BE611-883D-269A-C35F-1B5C9B91A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" y="0"/>
            <a:ext cx="42800996" cy="302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19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Heriot Watt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Yohanna, Ovye</dc:creator>
  <cp:lastModifiedBy>Yohanna, Ovye</cp:lastModifiedBy>
  <cp:revision>2</cp:revision>
  <dcterms:created xsi:type="dcterms:W3CDTF">2026-05-01T15:21:19Z</dcterms:created>
  <dcterms:modified xsi:type="dcterms:W3CDTF">2026-05-04T13:49:04Z</dcterms:modified>
</cp:coreProperties>
</file>