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22"/>
  </p:notesMasterIdLst>
  <p:sldIdLst>
    <p:sldId id="310" r:id="rId5"/>
    <p:sldId id="331" r:id="rId6"/>
    <p:sldId id="359" r:id="rId7"/>
    <p:sldId id="343" r:id="rId8"/>
    <p:sldId id="364" r:id="rId9"/>
    <p:sldId id="337" r:id="rId10"/>
    <p:sldId id="346" r:id="rId11"/>
    <p:sldId id="344" r:id="rId12"/>
    <p:sldId id="384" r:id="rId13"/>
    <p:sldId id="366" r:id="rId14"/>
    <p:sldId id="380" r:id="rId15"/>
    <p:sldId id="381" r:id="rId16"/>
    <p:sldId id="378" r:id="rId17"/>
    <p:sldId id="284" r:id="rId18"/>
    <p:sldId id="328" r:id="rId19"/>
    <p:sldId id="286" r:id="rId20"/>
    <p:sldId id="312" r:id="rId21"/>
  </p:sldIdLst>
  <p:sldSz cx="20104100" cy="11309350"/>
  <p:notesSz cx="20104100" cy="11309350"/>
  <p:embeddedFontLst>
    <p:embeddedFont>
      <p:font typeface="Aptos Narrow" panose="020B0004020202020204" pitchFamily="34" charset="0"/>
      <p:regular r:id="rId23"/>
      <p:bold r:id="rId24"/>
      <p:italic r:id="rId25"/>
      <p:boldItalic r:id="rId26"/>
    </p:embeddedFont>
    <p:embeddedFont>
      <p:font typeface="Inter" panose="020B0604020202020204" charset="0"/>
      <p:regular r:id="rId27"/>
      <p:bold r:id="rId28"/>
    </p:embeddedFont>
    <p:embeddedFont>
      <p:font typeface="Spectral" panose="020B0604020202020204" charset="0"/>
      <p:regular r:id="rId29"/>
      <p:bold r:id="rId30"/>
      <p:italic r:id="rId31"/>
      <p:boldItalic r:id="rId32"/>
    </p:embeddedFont>
    <p:embeddedFont>
      <p:font typeface="Spectral-Light" panose="020B0604020202020204" charset="0"/>
      <p:regular r:id="rId33"/>
      <p:italic r:id="rId34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1EB"/>
    <a:srgbClr val="BD7D8F"/>
    <a:srgbClr val="EEB479"/>
    <a:srgbClr val="943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99B1A9-A51E-4CED-923B-8EE4425FCF03}" v="4" dt="2026-05-03T07:38:03.59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79412" autoAdjust="0"/>
  </p:normalViewPr>
  <p:slideViewPr>
    <p:cSldViewPr snapToGrid="0">
      <p:cViewPr varScale="1">
        <p:scale>
          <a:sx n="31" d="100"/>
          <a:sy n="31" d="100"/>
        </p:scale>
        <p:origin x="1544" y="7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ghanbari, Samaneh" userId="41a9ce9a-4ea3-4439-8d73-394ade297347" providerId="ADAL" clId="{6CB72998-9442-4776-AA39-2BD21EE5F60A}"/>
    <pc:docChg chg="undo custSel addSld delSld modSld sldOrd">
      <pc:chgData name="Alighanbari, Samaneh" userId="41a9ce9a-4ea3-4439-8d73-394ade297347" providerId="ADAL" clId="{6CB72998-9442-4776-AA39-2BD21EE5F60A}" dt="2026-05-03T07:38:33.042" v="1037" actId="1076"/>
      <pc:docMkLst>
        <pc:docMk/>
      </pc:docMkLst>
      <pc:sldChg chg="addSp modSp mod modAnim">
        <pc:chgData name="Alighanbari, Samaneh" userId="41a9ce9a-4ea3-4439-8d73-394ade297347" providerId="ADAL" clId="{6CB72998-9442-4776-AA39-2BD21EE5F60A}" dt="2026-04-30T11:47:30.568" v="708" actId="1076"/>
        <pc:sldMkLst>
          <pc:docMk/>
          <pc:sldMk cId="1681453260" sldId="284"/>
        </pc:sldMkLst>
        <pc:spChg chg="add mod">
          <ac:chgData name="Alighanbari, Samaneh" userId="41a9ce9a-4ea3-4439-8d73-394ade297347" providerId="ADAL" clId="{6CB72998-9442-4776-AA39-2BD21EE5F60A}" dt="2026-04-30T11:47:30.568" v="708" actId="1076"/>
          <ac:spMkLst>
            <pc:docMk/>
            <pc:sldMk cId="1681453260" sldId="284"/>
            <ac:spMk id="3" creationId="{56116C7B-4B14-33B0-B74E-49A58BEA8AE8}"/>
          </ac:spMkLst>
        </pc:spChg>
        <pc:spChg chg="mod">
          <ac:chgData name="Alighanbari, Samaneh" userId="41a9ce9a-4ea3-4439-8d73-394ade297347" providerId="ADAL" clId="{6CB72998-9442-4776-AA39-2BD21EE5F60A}" dt="2026-04-30T11:13:30.145" v="574" actId="27636"/>
          <ac:spMkLst>
            <pc:docMk/>
            <pc:sldMk cId="1681453260" sldId="284"/>
            <ac:spMk id="4" creationId="{BA1A613B-53C3-5634-1CCD-760CF1BC97E3}"/>
          </ac:spMkLst>
        </pc:spChg>
        <pc:spChg chg="add mod">
          <ac:chgData name="Alighanbari, Samaneh" userId="41a9ce9a-4ea3-4439-8d73-394ade297347" providerId="ADAL" clId="{6CB72998-9442-4776-AA39-2BD21EE5F60A}" dt="2026-04-30T11:47:28.237" v="707" actId="1076"/>
          <ac:spMkLst>
            <pc:docMk/>
            <pc:sldMk cId="1681453260" sldId="284"/>
            <ac:spMk id="6" creationId="{5DD4BB98-0985-0D2B-B4A3-ADBA0365121B}"/>
          </ac:spMkLst>
        </pc:spChg>
        <pc:spChg chg="mod">
          <ac:chgData name="Alighanbari, Samaneh" userId="41a9ce9a-4ea3-4439-8d73-394ade297347" providerId="ADAL" clId="{6CB72998-9442-4776-AA39-2BD21EE5F60A}" dt="2026-04-30T10:51:56.928" v="406"/>
          <ac:spMkLst>
            <pc:docMk/>
            <pc:sldMk cId="1681453260" sldId="284"/>
            <ac:spMk id="7" creationId="{93AB111D-7E30-36EC-9438-727C1308E69C}"/>
          </ac:spMkLst>
        </pc:spChg>
        <pc:spChg chg="add mod">
          <ac:chgData name="Alighanbari, Samaneh" userId="41a9ce9a-4ea3-4439-8d73-394ade297347" providerId="ADAL" clId="{6CB72998-9442-4776-AA39-2BD21EE5F60A}" dt="2026-04-30T11:47:25.497" v="706" actId="1076"/>
          <ac:spMkLst>
            <pc:docMk/>
            <pc:sldMk cId="1681453260" sldId="284"/>
            <ac:spMk id="8" creationId="{78372E6F-3016-593B-FE4A-3B16627E6780}"/>
          </ac:spMkLst>
        </pc:spChg>
        <pc:picChg chg="mod">
          <ac:chgData name="Alighanbari, Samaneh" userId="41a9ce9a-4ea3-4439-8d73-394ade297347" providerId="ADAL" clId="{6CB72998-9442-4776-AA39-2BD21EE5F60A}" dt="2026-04-30T11:13:44.558" v="579" actId="14100"/>
          <ac:picMkLst>
            <pc:docMk/>
            <pc:sldMk cId="1681453260" sldId="284"/>
            <ac:picMk id="5" creationId="{1677FC26-0842-2C24-1A8C-E36DB9AFC0FE}"/>
          </ac:picMkLst>
        </pc:picChg>
      </pc:sldChg>
      <pc:sldChg chg="ord">
        <pc:chgData name="Alighanbari, Samaneh" userId="41a9ce9a-4ea3-4439-8d73-394ade297347" providerId="ADAL" clId="{6CB72998-9442-4776-AA39-2BD21EE5F60A}" dt="2026-04-30T20:56:52.415" v="977"/>
        <pc:sldMkLst>
          <pc:docMk/>
          <pc:sldMk cId="1597474366" sldId="286"/>
        </pc:sldMkLst>
      </pc:sldChg>
      <pc:sldChg chg="addSp delSp modSp mod">
        <pc:chgData name="Alighanbari, Samaneh" userId="41a9ce9a-4ea3-4439-8d73-394ade297347" providerId="ADAL" clId="{6CB72998-9442-4776-AA39-2BD21EE5F60A}" dt="2026-05-03T07:38:33.042" v="1037" actId="1076"/>
        <pc:sldMkLst>
          <pc:docMk/>
          <pc:sldMk cId="2847079382" sldId="310"/>
        </pc:sldMkLst>
        <pc:spChg chg="add mod">
          <ac:chgData name="Alighanbari, Samaneh" userId="41a9ce9a-4ea3-4439-8d73-394ade297347" providerId="ADAL" clId="{6CB72998-9442-4776-AA39-2BD21EE5F60A}" dt="2026-04-29T21:03:14.411" v="0"/>
          <ac:spMkLst>
            <pc:docMk/>
            <pc:sldMk cId="2847079382" sldId="310"/>
            <ac:spMk id="2" creationId="{0FE6E167-E761-3673-4310-9C82046D7C30}"/>
          </ac:spMkLst>
        </pc:spChg>
        <pc:spChg chg="add mod">
          <ac:chgData name="Alighanbari, Samaneh" userId="41a9ce9a-4ea3-4439-8d73-394ade297347" providerId="ADAL" clId="{6CB72998-9442-4776-AA39-2BD21EE5F60A}" dt="2026-05-01T08:59:04.559" v="1016" actId="20577"/>
          <ac:spMkLst>
            <pc:docMk/>
            <pc:sldMk cId="2847079382" sldId="310"/>
            <ac:spMk id="4" creationId="{EEC3275B-1013-FEB8-FF3B-19B1713AD307}"/>
          </ac:spMkLst>
        </pc:spChg>
        <pc:picChg chg="add mod">
          <ac:chgData name="Alighanbari, Samaneh" userId="41a9ce9a-4ea3-4439-8d73-394ade297347" providerId="ADAL" clId="{6CB72998-9442-4776-AA39-2BD21EE5F60A}" dt="2026-05-03T07:38:00.299" v="1029"/>
          <ac:picMkLst>
            <pc:docMk/>
            <pc:sldMk cId="2847079382" sldId="310"/>
            <ac:picMk id="3" creationId="{7CD70045-0938-864A-CF1D-DCC4D284DEA0}"/>
          </ac:picMkLst>
        </pc:picChg>
        <pc:picChg chg="add mod">
          <ac:chgData name="Alighanbari, Samaneh" userId="41a9ce9a-4ea3-4439-8d73-394ade297347" providerId="ADAL" clId="{6CB72998-9442-4776-AA39-2BD21EE5F60A}" dt="2026-04-29T21:04:38.519" v="7" actId="1076"/>
          <ac:picMkLst>
            <pc:docMk/>
            <pc:sldMk cId="2847079382" sldId="310"/>
            <ac:picMk id="6" creationId="{DB2F2B5E-509B-E4AB-6F2B-09F5CEC861F6}"/>
          </ac:picMkLst>
        </pc:picChg>
        <pc:picChg chg="add mod">
          <ac:chgData name="Alighanbari, Samaneh" userId="41a9ce9a-4ea3-4439-8d73-394ade297347" providerId="ADAL" clId="{6CB72998-9442-4776-AA39-2BD21EE5F60A}" dt="2026-05-03T07:38:33.042" v="1037" actId="1076"/>
          <ac:picMkLst>
            <pc:docMk/>
            <pc:sldMk cId="2847079382" sldId="310"/>
            <ac:picMk id="7" creationId="{BD517BDF-DDF9-CCB4-E1FD-DC3834E30DFE}"/>
          </ac:picMkLst>
        </pc:picChg>
        <pc:picChg chg="mod">
          <ac:chgData name="Alighanbari, Samaneh" userId="41a9ce9a-4ea3-4439-8d73-394ade297347" providerId="ADAL" clId="{6CB72998-9442-4776-AA39-2BD21EE5F60A}" dt="2026-05-03T07:38:29.684" v="1036" actId="1076"/>
          <ac:picMkLst>
            <pc:docMk/>
            <pc:sldMk cId="2847079382" sldId="310"/>
            <ac:picMk id="21" creationId="{D1F615B8-A3DE-75F8-1FC5-F07CC0722010}"/>
          </ac:picMkLst>
        </pc:picChg>
        <pc:picChg chg="mod">
          <ac:chgData name="Alighanbari, Samaneh" userId="41a9ce9a-4ea3-4439-8d73-394ade297347" providerId="ADAL" clId="{6CB72998-9442-4776-AA39-2BD21EE5F60A}" dt="2026-04-29T21:04:30.322" v="6" actId="1076"/>
          <ac:picMkLst>
            <pc:docMk/>
            <pc:sldMk cId="2847079382" sldId="310"/>
            <ac:picMk id="27" creationId="{FBD4D498-0612-C84F-7FA7-9FE26C75E811}"/>
          </ac:picMkLst>
        </pc:picChg>
      </pc:sldChg>
      <pc:sldChg chg="addSp delSp modSp mod modAnim">
        <pc:chgData name="Alighanbari, Samaneh" userId="41a9ce9a-4ea3-4439-8d73-394ade297347" providerId="ADAL" clId="{6CB72998-9442-4776-AA39-2BD21EE5F60A}" dt="2026-04-30T20:55:15.414" v="975" actId="20577"/>
        <pc:sldMkLst>
          <pc:docMk/>
          <pc:sldMk cId="552453273" sldId="328"/>
        </pc:sldMkLst>
        <pc:spChg chg="mod">
          <ac:chgData name="Alighanbari, Samaneh" userId="41a9ce9a-4ea3-4439-8d73-394ade297347" providerId="ADAL" clId="{6CB72998-9442-4776-AA39-2BD21EE5F60A}" dt="2026-04-30T11:46:34.773" v="689" actId="1076"/>
          <ac:spMkLst>
            <pc:docMk/>
            <pc:sldMk cId="552453273" sldId="328"/>
            <ac:spMk id="2" creationId="{1FDA8FC7-FCC6-8982-4DCE-567F194700F9}"/>
          </ac:spMkLst>
        </pc:spChg>
        <pc:spChg chg="mod">
          <ac:chgData name="Alighanbari, Samaneh" userId="41a9ce9a-4ea3-4439-8d73-394ade297347" providerId="ADAL" clId="{6CB72998-9442-4776-AA39-2BD21EE5F60A}" dt="2026-04-30T20:55:15.414" v="975" actId="20577"/>
          <ac:spMkLst>
            <pc:docMk/>
            <pc:sldMk cId="552453273" sldId="328"/>
            <ac:spMk id="5" creationId="{B0287907-49B7-3A87-DBC6-577DABC6EF9B}"/>
          </ac:spMkLst>
        </pc:spChg>
        <pc:spChg chg="add mod">
          <ac:chgData name="Alighanbari, Samaneh" userId="41a9ce9a-4ea3-4439-8d73-394ade297347" providerId="ADAL" clId="{6CB72998-9442-4776-AA39-2BD21EE5F60A}" dt="2026-04-30T11:47:15.428" v="703" actId="1076"/>
          <ac:spMkLst>
            <pc:docMk/>
            <pc:sldMk cId="552453273" sldId="328"/>
            <ac:spMk id="8" creationId="{573688F7-9D39-DAAD-9242-2DB9B92AE763}"/>
          </ac:spMkLst>
        </pc:spChg>
        <pc:spChg chg="add mod">
          <ac:chgData name="Alighanbari, Samaneh" userId="41a9ce9a-4ea3-4439-8d73-394ade297347" providerId="ADAL" clId="{6CB72998-9442-4776-AA39-2BD21EE5F60A}" dt="2026-04-30T11:47:21.151" v="705" actId="1076"/>
          <ac:spMkLst>
            <pc:docMk/>
            <pc:sldMk cId="552453273" sldId="328"/>
            <ac:spMk id="9" creationId="{3DF39DDC-CF7D-70B9-4C7A-8B3369A47720}"/>
          </ac:spMkLst>
        </pc:spChg>
        <pc:spChg chg="add mod">
          <ac:chgData name="Alighanbari, Samaneh" userId="41a9ce9a-4ea3-4439-8d73-394ade297347" providerId="ADAL" clId="{6CB72998-9442-4776-AA39-2BD21EE5F60A}" dt="2026-04-30T11:47:18.689" v="704" actId="1076"/>
          <ac:spMkLst>
            <pc:docMk/>
            <pc:sldMk cId="552453273" sldId="328"/>
            <ac:spMk id="10" creationId="{5E8059E2-6B24-D2A2-23F2-B644BF2AD1AE}"/>
          </ac:spMkLst>
        </pc:spChg>
        <pc:picChg chg="mod">
          <ac:chgData name="Alighanbari, Samaneh" userId="41a9ce9a-4ea3-4439-8d73-394ade297347" providerId="ADAL" clId="{6CB72998-9442-4776-AA39-2BD21EE5F60A}" dt="2026-04-30T11:46:27.184" v="688" actId="1076"/>
          <ac:picMkLst>
            <pc:docMk/>
            <pc:sldMk cId="552453273" sldId="328"/>
            <ac:picMk id="6" creationId="{D8370DB0-41A4-8FF3-9EAF-266333611EA0}"/>
          </ac:picMkLst>
        </pc:picChg>
        <pc:picChg chg="mod">
          <ac:chgData name="Alighanbari, Samaneh" userId="41a9ce9a-4ea3-4439-8d73-394ade297347" providerId="ADAL" clId="{6CB72998-9442-4776-AA39-2BD21EE5F60A}" dt="2026-04-30T11:12:04.253" v="565" actId="14100"/>
          <ac:picMkLst>
            <pc:docMk/>
            <pc:sldMk cId="552453273" sldId="328"/>
            <ac:picMk id="26" creationId="{CC3CF55E-B2BA-EDC1-7E61-B4553E626029}"/>
          </ac:picMkLst>
        </pc:picChg>
      </pc:sldChg>
      <pc:sldChg chg="modSp mod modNotesTx">
        <pc:chgData name="Alighanbari, Samaneh" userId="41a9ce9a-4ea3-4439-8d73-394ade297347" providerId="ADAL" clId="{6CB72998-9442-4776-AA39-2BD21EE5F60A}" dt="2026-04-30T23:23:23.749" v="981" actId="1076"/>
        <pc:sldMkLst>
          <pc:docMk/>
          <pc:sldMk cId="126200535" sldId="331"/>
        </pc:sldMkLst>
        <pc:spChg chg="mod">
          <ac:chgData name="Alighanbari, Samaneh" userId="41a9ce9a-4ea3-4439-8d73-394ade297347" providerId="ADAL" clId="{6CB72998-9442-4776-AA39-2BD21EE5F60A}" dt="2026-04-30T19:21:54.101" v="731" actId="207"/>
          <ac:spMkLst>
            <pc:docMk/>
            <pc:sldMk cId="126200535" sldId="331"/>
            <ac:spMk id="13" creationId="{65C71E96-511E-A98E-E398-8098D18C1618}"/>
          </ac:spMkLst>
        </pc:spChg>
        <pc:grpChg chg="mod">
          <ac:chgData name="Alighanbari, Samaneh" userId="41a9ce9a-4ea3-4439-8d73-394ade297347" providerId="ADAL" clId="{6CB72998-9442-4776-AA39-2BD21EE5F60A}" dt="2026-04-30T23:23:18.984" v="980" actId="1076"/>
          <ac:grpSpMkLst>
            <pc:docMk/>
            <pc:sldMk cId="126200535" sldId="331"/>
            <ac:grpSpMk id="3" creationId="{1B600231-3E5F-EC95-CDFB-473B2EC805C6}"/>
          </ac:grpSpMkLst>
        </pc:grpChg>
        <pc:picChg chg="mod">
          <ac:chgData name="Alighanbari, Samaneh" userId="41a9ce9a-4ea3-4439-8d73-394ade297347" providerId="ADAL" clId="{6CB72998-9442-4776-AA39-2BD21EE5F60A}" dt="2026-04-30T23:23:23.749" v="981" actId="1076"/>
          <ac:picMkLst>
            <pc:docMk/>
            <pc:sldMk cId="126200535" sldId="331"/>
            <ac:picMk id="5" creationId="{B474A07D-E9F5-AC17-4AC1-DB585F855B71}"/>
          </ac:picMkLst>
        </pc:picChg>
      </pc:sldChg>
      <pc:sldChg chg="modSp add del mod ord">
        <pc:chgData name="Alighanbari, Samaneh" userId="41a9ce9a-4ea3-4439-8d73-394ade297347" providerId="ADAL" clId="{6CB72998-9442-4776-AA39-2BD21EE5F60A}" dt="2026-05-01T08:03:24.769" v="1000" actId="20577"/>
        <pc:sldMkLst>
          <pc:docMk/>
          <pc:sldMk cId="612989577" sldId="343"/>
        </pc:sldMkLst>
        <pc:spChg chg="mod">
          <ac:chgData name="Alighanbari, Samaneh" userId="41a9ce9a-4ea3-4439-8d73-394ade297347" providerId="ADAL" clId="{6CB72998-9442-4776-AA39-2BD21EE5F60A}" dt="2026-04-30T20:23:26.717" v="915" actId="20577"/>
          <ac:spMkLst>
            <pc:docMk/>
            <pc:sldMk cId="612989577" sldId="343"/>
            <ac:spMk id="3" creationId="{1765AF1F-A1B7-3AD6-1A36-BBECAB1A37DB}"/>
          </ac:spMkLst>
        </pc:spChg>
        <pc:spChg chg="mod">
          <ac:chgData name="Alighanbari, Samaneh" userId="41a9ce9a-4ea3-4439-8d73-394ade297347" providerId="ADAL" clId="{6CB72998-9442-4776-AA39-2BD21EE5F60A}" dt="2026-04-30T20:23:29.307" v="916" actId="20577"/>
          <ac:spMkLst>
            <pc:docMk/>
            <pc:sldMk cId="612989577" sldId="343"/>
            <ac:spMk id="4" creationId="{8CEBFAE5-77B0-8FD8-20B1-41CA0307EDDA}"/>
          </ac:spMkLst>
        </pc:spChg>
        <pc:spChg chg="mod">
          <ac:chgData name="Alighanbari, Samaneh" userId="41a9ce9a-4ea3-4439-8d73-394ade297347" providerId="ADAL" clId="{6CB72998-9442-4776-AA39-2BD21EE5F60A}" dt="2026-05-01T08:03:24.769" v="1000" actId="20577"/>
          <ac:spMkLst>
            <pc:docMk/>
            <pc:sldMk cId="612989577" sldId="343"/>
            <ac:spMk id="5" creationId="{408B3D87-FAA4-4383-FCE4-05557ADAEC8F}"/>
          </ac:spMkLst>
        </pc:spChg>
      </pc:sldChg>
      <pc:sldChg chg="addSp delSp modSp mod modNotesTx">
        <pc:chgData name="Alighanbari, Samaneh" userId="41a9ce9a-4ea3-4439-8d73-394ade297347" providerId="ADAL" clId="{6CB72998-9442-4776-AA39-2BD21EE5F60A}" dt="2026-05-03T07:33:33.547" v="1027" actId="20577"/>
        <pc:sldMkLst>
          <pc:docMk/>
          <pc:sldMk cId="4019647306" sldId="344"/>
        </pc:sldMkLst>
        <pc:spChg chg="add mod">
          <ac:chgData name="Alighanbari, Samaneh" userId="41a9ce9a-4ea3-4439-8d73-394ade297347" providerId="ADAL" clId="{6CB72998-9442-4776-AA39-2BD21EE5F60A}" dt="2026-04-30T19:56:13.877" v="830" actId="1076"/>
          <ac:spMkLst>
            <pc:docMk/>
            <pc:sldMk cId="4019647306" sldId="344"/>
            <ac:spMk id="3" creationId="{85FEBA4A-A0DE-B338-CFF1-FB1A01D46F09}"/>
          </ac:spMkLst>
        </pc:spChg>
        <pc:spChg chg="add mod">
          <ac:chgData name="Alighanbari, Samaneh" userId="41a9ce9a-4ea3-4439-8d73-394ade297347" providerId="ADAL" clId="{6CB72998-9442-4776-AA39-2BD21EE5F60A}" dt="2026-04-30T20:04:41.115" v="867" actId="14100"/>
          <ac:spMkLst>
            <pc:docMk/>
            <pc:sldMk cId="4019647306" sldId="344"/>
            <ac:spMk id="8" creationId="{A8C6E272-1AD9-3C8E-50B0-5A563E2CE91D}"/>
          </ac:spMkLst>
        </pc:spChg>
        <pc:spChg chg="mod">
          <ac:chgData name="Alighanbari, Samaneh" userId="41a9ce9a-4ea3-4439-8d73-394ade297347" providerId="ADAL" clId="{6CB72998-9442-4776-AA39-2BD21EE5F60A}" dt="2026-04-30T19:55:53.849" v="824"/>
          <ac:spMkLst>
            <pc:docMk/>
            <pc:sldMk cId="4019647306" sldId="344"/>
            <ac:spMk id="9" creationId="{2A1B36E7-B700-13AE-8592-E5BD5F13974D}"/>
          </ac:spMkLst>
        </pc:spChg>
        <pc:spChg chg="add mod">
          <ac:chgData name="Alighanbari, Samaneh" userId="41a9ce9a-4ea3-4439-8d73-394ade297347" providerId="ADAL" clId="{6CB72998-9442-4776-AA39-2BD21EE5F60A}" dt="2026-04-30T20:04:55.605" v="871" actId="14100"/>
          <ac:spMkLst>
            <pc:docMk/>
            <pc:sldMk cId="4019647306" sldId="344"/>
            <ac:spMk id="11" creationId="{CF188EB6-8B02-D611-4C6F-3A410474D9C8}"/>
          </ac:spMkLst>
        </pc:spChg>
        <pc:spChg chg="add mod">
          <ac:chgData name="Alighanbari, Samaneh" userId="41a9ce9a-4ea3-4439-8d73-394ade297347" providerId="ADAL" clId="{6CB72998-9442-4776-AA39-2BD21EE5F60A}" dt="2026-04-30T20:05:21.845" v="874" actId="14100"/>
          <ac:spMkLst>
            <pc:docMk/>
            <pc:sldMk cId="4019647306" sldId="344"/>
            <ac:spMk id="13" creationId="{ACCA4396-3A77-E3B2-9B8E-E2487C98E913}"/>
          </ac:spMkLst>
        </pc:spChg>
        <pc:spChg chg="add mod">
          <ac:chgData name="Alighanbari, Samaneh" userId="41a9ce9a-4ea3-4439-8d73-394ade297347" providerId="ADAL" clId="{6CB72998-9442-4776-AA39-2BD21EE5F60A}" dt="2026-04-30T20:05:39.740" v="883" actId="1038"/>
          <ac:spMkLst>
            <pc:docMk/>
            <pc:sldMk cId="4019647306" sldId="344"/>
            <ac:spMk id="15" creationId="{C5B62498-16CC-71A0-8E71-9E363277B524}"/>
          </ac:spMkLst>
        </pc:spChg>
        <pc:spChg chg="add mod">
          <ac:chgData name="Alighanbari, Samaneh" userId="41a9ce9a-4ea3-4439-8d73-394ade297347" providerId="ADAL" clId="{6CB72998-9442-4776-AA39-2BD21EE5F60A}" dt="2026-04-30T20:06:01.556" v="889" actId="1076"/>
          <ac:spMkLst>
            <pc:docMk/>
            <pc:sldMk cId="4019647306" sldId="344"/>
            <ac:spMk id="16" creationId="{E52C6897-EC71-9328-58E0-8490687C1875}"/>
          </ac:spMkLst>
        </pc:spChg>
        <pc:spChg chg="add mod">
          <ac:chgData name="Alighanbari, Samaneh" userId="41a9ce9a-4ea3-4439-8d73-394ade297347" providerId="ADAL" clId="{6CB72998-9442-4776-AA39-2BD21EE5F60A}" dt="2026-04-30T20:06:06.881" v="891" actId="1076"/>
          <ac:spMkLst>
            <pc:docMk/>
            <pc:sldMk cId="4019647306" sldId="344"/>
            <ac:spMk id="17" creationId="{60C70E16-EF52-BF27-5511-3C8A5D6D7AD1}"/>
          </ac:spMkLst>
        </pc:spChg>
        <pc:graphicFrameChg chg="mod modGraphic">
          <ac:chgData name="Alighanbari, Samaneh" userId="41a9ce9a-4ea3-4439-8d73-394ade297347" providerId="ADAL" clId="{6CB72998-9442-4776-AA39-2BD21EE5F60A}" dt="2026-04-30T20:03:20.500" v="857" actId="113"/>
          <ac:graphicFrameMkLst>
            <pc:docMk/>
            <pc:sldMk cId="4019647306" sldId="344"/>
            <ac:graphicFrameMk id="4" creationId="{6E2BACC8-27DD-6CDF-DB3A-3D63F784AFAD}"/>
          </ac:graphicFrameMkLst>
        </pc:graphicFrameChg>
        <pc:graphicFrameChg chg="mod modGraphic">
          <ac:chgData name="Alighanbari, Samaneh" userId="41a9ce9a-4ea3-4439-8d73-394ade297347" providerId="ADAL" clId="{6CB72998-9442-4776-AA39-2BD21EE5F60A}" dt="2026-04-30T20:03:24.170" v="858" actId="113"/>
          <ac:graphicFrameMkLst>
            <pc:docMk/>
            <pc:sldMk cId="4019647306" sldId="344"/>
            <ac:graphicFrameMk id="7" creationId="{1732CE58-2561-5EC4-38F8-83284621BBBF}"/>
          </ac:graphicFrameMkLst>
        </pc:graphicFrameChg>
      </pc:sldChg>
      <pc:sldChg chg="addSp delSp modSp mod">
        <pc:chgData name="Alighanbari, Samaneh" userId="41a9ce9a-4ea3-4439-8d73-394ade297347" providerId="ADAL" clId="{6CB72998-9442-4776-AA39-2BD21EE5F60A}" dt="2026-04-30T19:46:51.186" v="736"/>
        <pc:sldMkLst>
          <pc:docMk/>
          <pc:sldMk cId="742206980" sldId="346"/>
        </pc:sldMkLst>
        <pc:graphicFrameChg chg="add mod">
          <ac:chgData name="Alighanbari, Samaneh" userId="41a9ce9a-4ea3-4439-8d73-394ade297347" providerId="ADAL" clId="{6CB72998-9442-4776-AA39-2BD21EE5F60A}" dt="2026-04-30T19:46:51.186" v="736"/>
          <ac:graphicFrameMkLst>
            <pc:docMk/>
            <pc:sldMk cId="742206980" sldId="346"/>
            <ac:graphicFrameMk id="2" creationId="{54EB5EAA-2C01-2D8A-D16F-CC756E0521BB}"/>
          </ac:graphicFrameMkLst>
        </pc:graphicFrameChg>
      </pc:sldChg>
      <pc:sldChg chg="modSp del mod">
        <pc:chgData name="Alighanbari, Samaneh" userId="41a9ce9a-4ea3-4439-8d73-394ade297347" providerId="ADAL" clId="{6CB72998-9442-4776-AA39-2BD21EE5F60A}" dt="2026-05-03T07:32:52.465" v="1021" actId="47"/>
        <pc:sldMkLst>
          <pc:docMk/>
          <pc:sldMk cId="976440258" sldId="351"/>
        </pc:sldMkLst>
      </pc:sldChg>
      <pc:sldChg chg="add modNotesTx">
        <pc:chgData name="Alighanbari, Samaneh" userId="41a9ce9a-4ea3-4439-8d73-394ade297347" providerId="ADAL" clId="{6CB72998-9442-4776-AA39-2BD21EE5F60A}" dt="2026-05-03T07:33:41.752" v="1028" actId="20577"/>
        <pc:sldMkLst>
          <pc:docMk/>
          <pc:sldMk cId="2648747999" sldId="359"/>
        </pc:sldMkLst>
      </pc:sldChg>
      <pc:sldChg chg="modSp add mod">
        <pc:chgData name="Alighanbari, Samaneh" userId="41a9ce9a-4ea3-4439-8d73-394ade297347" providerId="ADAL" clId="{6CB72998-9442-4776-AA39-2BD21EE5F60A}" dt="2026-04-30T20:33:25.858" v="961" actId="20577"/>
        <pc:sldMkLst>
          <pc:docMk/>
          <pc:sldMk cId="3391397243" sldId="364"/>
        </pc:sldMkLst>
        <pc:spChg chg="mod">
          <ac:chgData name="Alighanbari, Samaneh" userId="41a9ce9a-4ea3-4439-8d73-394ade297347" providerId="ADAL" clId="{6CB72998-9442-4776-AA39-2BD21EE5F60A}" dt="2026-04-30T20:33:25.858" v="961" actId="20577"/>
          <ac:spMkLst>
            <pc:docMk/>
            <pc:sldMk cId="3391397243" sldId="364"/>
            <ac:spMk id="5" creationId="{370B7E67-BE5D-8746-D50C-72F71C194574}"/>
          </ac:spMkLst>
        </pc:spChg>
      </pc:sldChg>
      <pc:sldChg chg="add modNotesTx">
        <pc:chgData name="Alighanbari, Samaneh" userId="41a9ce9a-4ea3-4439-8d73-394ade297347" providerId="ADAL" clId="{6CB72998-9442-4776-AA39-2BD21EE5F60A}" dt="2026-05-03T07:33:28.673" v="1026" actId="20577"/>
        <pc:sldMkLst>
          <pc:docMk/>
          <pc:sldMk cId="1157050184" sldId="366"/>
        </pc:sldMkLst>
      </pc:sldChg>
      <pc:sldChg chg="modSp add mod modNotesTx">
        <pc:chgData name="Alighanbari, Samaneh" userId="41a9ce9a-4ea3-4439-8d73-394ade297347" providerId="ADAL" clId="{6CB72998-9442-4776-AA39-2BD21EE5F60A}" dt="2026-05-03T07:33:06.734" v="1023" actId="20577"/>
        <pc:sldMkLst>
          <pc:docMk/>
          <pc:sldMk cId="366152931" sldId="378"/>
        </pc:sldMkLst>
        <pc:spChg chg="mod">
          <ac:chgData name="Alighanbari, Samaneh" userId="41a9ce9a-4ea3-4439-8d73-394ade297347" providerId="ADAL" clId="{6CB72998-9442-4776-AA39-2BD21EE5F60A}" dt="2026-04-30T11:26:50.020" v="656" actId="14100"/>
          <ac:spMkLst>
            <pc:docMk/>
            <pc:sldMk cId="366152931" sldId="378"/>
            <ac:spMk id="3" creationId="{EFD75029-76E9-EB78-FD07-C6407E069AF3}"/>
          </ac:spMkLst>
        </pc:spChg>
        <pc:spChg chg="mod">
          <ac:chgData name="Alighanbari, Samaneh" userId="41a9ce9a-4ea3-4439-8d73-394ade297347" providerId="ADAL" clId="{6CB72998-9442-4776-AA39-2BD21EE5F60A}" dt="2026-04-30T11:26:40.849" v="653" actId="1076"/>
          <ac:spMkLst>
            <pc:docMk/>
            <pc:sldMk cId="366152931" sldId="378"/>
            <ac:spMk id="6" creationId="{65489F27-55DD-1974-E8AD-D01A03FE262D}"/>
          </ac:spMkLst>
        </pc:spChg>
        <pc:picChg chg="mod">
          <ac:chgData name="Alighanbari, Samaneh" userId="41a9ce9a-4ea3-4439-8d73-394ade297347" providerId="ADAL" clId="{6CB72998-9442-4776-AA39-2BD21EE5F60A}" dt="2026-05-02T20:19:22.959" v="1017" actId="14100"/>
          <ac:picMkLst>
            <pc:docMk/>
            <pc:sldMk cId="366152931" sldId="378"/>
            <ac:picMk id="10" creationId="{BA3C7E83-5411-6A68-7768-EBD2F8F08CD3}"/>
          </ac:picMkLst>
        </pc:picChg>
      </pc:sldChg>
      <pc:sldChg chg="add modNotesTx">
        <pc:chgData name="Alighanbari, Samaneh" userId="41a9ce9a-4ea3-4439-8d73-394ade297347" providerId="ADAL" clId="{6CB72998-9442-4776-AA39-2BD21EE5F60A}" dt="2026-05-03T07:33:23.848" v="1025" actId="20577"/>
        <pc:sldMkLst>
          <pc:docMk/>
          <pc:sldMk cId="3176297522" sldId="380"/>
        </pc:sldMkLst>
      </pc:sldChg>
      <pc:sldChg chg="addSp delSp modSp add mod modNotesTx">
        <pc:chgData name="Alighanbari, Samaneh" userId="41a9ce9a-4ea3-4439-8d73-394ade297347" providerId="ADAL" clId="{6CB72998-9442-4776-AA39-2BD21EE5F60A}" dt="2026-05-03T07:33:17.051" v="1024" actId="20577"/>
        <pc:sldMkLst>
          <pc:docMk/>
          <pc:sldMk cId="4232627736" sldId="381"/>
        </pc:sldMkLst>
        <pc:graphicFrameChg chg="add mod modGraphic">
          <ac:chgData name="Alighanbari, Samaneh" userId="41a9ce9a-4ea3-4439-8d73-394ade297347" providerId="ADAL" clId="{6CB72998-9442-4776-AA39-2BD21EE5F60A}" dt="2026-05-01T08:22:16.395" v="1002" actId="20577"/>
          <ac:graphicFrameMkLst>
            <pc:docMk/>
            <pc:sldMk cId="4232627736" sldId="381"/>
            <ac:graphicFrameMk id="2" creationId="{26C413BF-34A9-FE31-D3FE-B838E838C2B9}"/>
          </ac:graphicFrameMkLst>
        </pc:graphicFrameChg>
      </pc:sldChg>
      <pc:sldChg chg="addSp delSp modSp new del mod">
        <pc:chgData name="Alighanbari, Samaneh" userId="41a9ce9a-4ea3-4439-8d73-394ade297347" providerId="ADAL" clId="{6CB72998-9442-4776-AA39-2BD21EE5F60A}" dt="2026-05-03T07:32:53.807" v="1022" actId="47"/>
        <pc:sldMkLst>
          <pc:docMk/>
          <pc:sldMk cId="2100496839" sldId="383"/>
        </pc:sldMkLst>
      </pc:sldChg>
      <pc:sldChg chg="addSp delSp modSp new mod modClrScheme chgLayout">
        <pc:chgData name="Alighanbari, Samaneh" userId="41a9ce9a-4ea3-4439-8d73-394ade297347" providerId="ADAL" clId="{6CB72998-9442-4776-AA39-2BD21EE5F60A}" dt="2026-04-30T20:09:34.229" v="906" actId="1076"/>
        <pc:sldMkLst>
          <pc:docMk/>
          <pc:sldMk cId="3204058747" sldId="384"/>
        </pc:sldMkLst>
        <pc:spChg chg="add mod">
          <ac:chgData name="Alighanbari, Samaneh" userId="41a9ce9a-4ea3-4439-8d73-394ade297347" providerId="ADAL" clId="{6CB72998-9442-4776-AA39-2BD21EE5F60A}" dt="2026-04-30T19:58:53.033" v="852" actId="113"/>
          <ac:spMkLst>
            <pc:docMk/>
            <pc:sldMk cId="3204058747" sldId="384"/>
            <ac:spMk id="6" creationId="{01635D4C-8891-6534-0D4C-3BEFCD05596C}"/>
          </ac:spMkLst>
        </pc:spChg>
        <pc:graphicFrameChg chg="add mod">
          <ac:chgData name="Alighanbari, Samaneh" userId="41a9ce9a-4ea3-4439-8d73-394ade297347" providerId="ADAL" clId="{6CB72998-9442-4776-AA39-2BD21EE5F60A}" dt="2026-04-30T20:09:34.229" v="906" actId="1076"/>
          <ac:graphicFrameMkLst>
            <pc:docMk/>
            <pc:sldMk cId="3204058747" sldId="384"/>
            <ac:graphicFrameMk id="7" creationId="{08BAF4BB-05F4-C55C-D0CB-DBFA97F26E7B}"/>
          </ac:graphicFrameMkLst>
        </pc:graphicFrameChg>
      </pc:sldChg>
      <pc:sldChg chg="new del">
        <pc:chgData name="Alighanbari, Samaneh" userId="41a9ce9a-4ea3-4439-8d73-394ade297347" providerId="ADAL" clId="{6CB72998-9442-4776-AA39-2BD21EE5F60A}" dt="2026-05-03T07:32:30.998" v="1019" actId="47"/>
        <pc:sldMkLst>
          <pc:docMk/>
          <pc:sldMk cId="4069994007" sldId="38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nuigalwayie-my.sharepoint.com/personal/s_alighanbari1_universityofgalway_ie/Documents/PhD%20Research/Catchments/Paper/Color%20Coding/EC_horizontal_multi_pane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nuigalwayie-my.sharepoint.com/personal/s_alighanbari1_universityofgalway_ie/Documents/PhD%20Research/Catchments/CORINE/Total%20Load-Resul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nuigalwayie-my.sharepoint.com/personal/s_alighanbari1_universityofgalway_ie/Documents/PhD%20Research/Catchments/CORINE/Total%20Load-Resul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'Panel A - Agriculture'!$B$1</c:f>
              <c:strCache>
                <c:ptCount val="1"/>
                <c:pt idx="0">
                  <c:v>High Alignment (%)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'Panel A - Agriculture'!$A$2:$A$11</c:f>
              <c:strCache>
                <c:ptCount val="10"/>
                <c:pt idx="0">
                  <c:v>Pasture P </c:v>
                </c:pt>
                <c:pt idx="1">
                  <c:v>Pasture N </c:v>
                </c:pt>
                <c:pt idx="2">
                  <c:v>Arable P </c:v>
                </c:pt>
                <c:pt idx="3">
                  <c:v>Arable N </c:v>
                </c:pt>
                <c:pt idx="4">
                  <c:v>Forestry P</c:v>
                </c:pt>
                <c:pt idx="5">
                  <c:v>Forestry N</c:v>
                </c:pt>
                <c:pt idx="6">
                  <c:v>Peatland P </c:v>
                </c:pt>
                <c:pt idx="7">
                  <c:v>Peatland N </c:v>
                </c:pt>
                <c:pt idx="8">
                  <c:v>Septic P </c:v>
                </c:pt>
                <c:pt idx="9">
                  <c:v>Septic N </c:v>
                </c:pt>
              </c:strCache>
            </c:strRef>
          </c:cat>
          <c:val>
            <c:numRef>
              <c:f>'Panel A - Agriculture'!$B$2:$B$11</c:f>
              <c:numCache>
                <c:formatCode>General</c:formatCode>
                <c:ptCount val="10"/>
                <c:pt idx="0">
                  <c:v>67</c:v>
                </c:pt>
                <c:pt idx="1">
                  <c:v>67</c:v>
                </c:pt>
                <c:pt idx="2">
                  <c:v>75</c:v>
                </c:pt>
                <c:pt idx="3">
                  <c:v>67</c:v>
                </c:pt>
                <c:pt idx="4">
                  <c:v>33</c:v>
                </c:pt>
                <c:pt idx="5">
                  <c:v>50</c:v>
                </c:pt>
                <c:pt idx="6">
                  <c:v>50</c:v>
                </c:pt>
                <c:pt idx="7">
                  <c:v>33</c:v>
                </c:pt>
                <c:pt idx="8">
                  <c:v>50</c:v>
                </c:pt>
                <c:pt idx="9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A4-40A5-8DF8-75AD965786C7}"/>
            </c:ext>
          </c:extLst>
        </c:ser>
        <c:ser>
          <c:idx val="1"/>
          <c:order val="1"/>
          <c:tx>
            <c:strRef>
              <c:f>'Panel A - Agriculture'!$C$1</c:f>
              <c:strCache>
                <c:ptCount val="1"/>
                <c:pt idx="0">
                  <c:v>Medium Alignment (%)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'Panel A - Agriculture'!$A$2:$A$11</c:f>
              <c:strCache>
                <c:ptCount val="10"/>
                <c:pt idx="0">
                  <c:v>Pasture P </c:v>
                </c:pt>
                <c:pt idx="1">
                  <c:v>Pasture N </c:v>
                </c:pt>
                <c:pt idx="2">
                  <c:v>Arable P </c:v>
                </c:pt>
                <c:pt idx="3">
                  <c:v>Arable N </c:v>
                </c:pt>
                <c:pt idx="4">
                  <c:v>Forestry P</c:v>
                </c:pt>
                <c:pt idx="5">
                  <c:v>Forestry N</c:v>
                </c:pt>
                <c:pt idx="6">
                  <c:v>Peatland P </c:v>
                </c:pt>
                <c:pt idx="7">
                  <c:v>Peatland N </c:v>
                </c:pt>
                <c:pt idx="8">
                  <c:v>Septic P </c:v>
                </c:pt>
                <c:pt idx="9">
                  <c:v>Septic N </c:v>
                </c:pt>
              </c:strCache>
            </c:strRef>
          </c:cat>
          <c:val>
            <c:numRef>
              <c:f>'Panel A - Agriculture'!$C$2:$C$11</c:f>
              <c:numCache>
                <c:formatCode>General</c:formatCode>
                <c:ptCount val="10"/>
                <c:pt idx="0">
                  <c:v>33</c:v>
                </c:pt>
                <c:pt idx="1">
                  <c:v>33</c:v>
                </c:pt>
                <c:pt idx="2">
                  <c:v>25</c:v>
                </c:pt>
                <c:pt idx="3">
                  <c:v>33</c:v>
                </c:pt>
                <c:pt idx="4">
                  <c:v>67</c:v>
                </c:pt>
                <c:pt idx="5">
                  <c:v>50</c:v>
                </c:pt>
                <c:pt idx="6">
                  <c:v>50</c:v>
                </c:pt>
                <c:pt idx="7">
                  <c:v>67</c:v>
                </c:pt>
                <c:pt idx="8">
                  <c:v>50</c:v>
                </c:pt>
                <c:pt idx="9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A4-40A5-8DF8-75AD965786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332463"/>
        <c:axId val="44333903"/>
      </c:barChart>
      <c:catAx>
        <c:axId val="443324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33903"/>
        <c:crosses val="autoZero"/>
        <c:auto val="1"/>
        <c:lblAlgn val="ctr"/>
        <c:lblOffset val="100"/>
        <c:noMultiLvlLbl val="0"/>
      </c:catAx>
      <c:valAx>
        <c:axId val="443339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32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E"/>
              <a:t>Total P Load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'graph of comparison for Paper'!$B$15:$B$16</c:f>
              <c:strCache>
                <c:ptCount val="2"/>
                <c:pt idx="0">
                  <c:v>P</c:v>
                </c:pt>
                <c:pt idx="1">
                  <c:v>S-ECs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'graph of comparison for Paper'!$A$17:$A$19</c:f>
              <c:strCache>
                <c:ptCount val="3"/>
                <c:pt idx="0">
                  <c:v>NLC 2018 + LPIS 2024</c:v>
                </c:pt>
                <c:pt idx="1">
                  <c:v>CLC 2012 + LPIS 2024</c:v>
                </c:pt>
                <c:pt idx="2">
                  <c:v>CLC 2018 + LPIS 2024</c:v>
                </c:pt>
              </c:strCache>
            </c:strRef>
          </c:cat>
          <c:val>
            <c:numRef>
              <c:f>'graph of comparison for Paper'!$B$17:$B$19</c:f>
              <c:numCache>
                <c:formatCode>#,##0</c:formatCode>
                <c:ptCount val="3"/>
                <c:pt idx="0">
                  <c:v>3287960.1956289392</c:v>
                </c:pt>
                <c:pt idx="1">
                  <c:v>2962569.4809999992</c:v>
                </c:pt>
                <c:pt idx="2">
                  <c:v>3011452.0774028692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08-49A9-AFC9-B76D1F449676}"/>
            </c:ext>
          </c:extLst>
        </c:ser>
        <c:ser>
          <c:idx val="1"/>
          <c:order val="1"/>
          <c:tx>
            <c:strRef>
              <c:f>'graph of comparison for Paper'!$C$15:$C$16</c:f>
              <c:strCache>
                <c:ptCount val="2"/>
                <c:pt idx="0">
                  <c:v>P</c:v>
                </c:pt>
                <c:pt idx="1">
                  <c:v>SLAM ECs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'graph of comparison for Paper'!$A$17:$A$19</c:f>
              <c:strCache>
                <c:ptCount val="3"/>
                <c:pt idx="0">
                  <c:v>NLC 2018 + LPIS 2024</c:v>
                </c:pt>
                <c:pt idx="1">
                  <c:v>CLC 2012 + LPIS 2024</c:v>
                </c:pt>
                <c:pt idx="2">
                  <c:v>CLC 2018 + LPIS 2024</c:v>
                </c:pt>
              </c:strCache>
            </c:strRef>
          </c:cat>
          <c:val>
            <c:numRef>
              <c:f>'graph of comparison for Paper'!$C$17:$C$19</c:f>
              <c:numCache>
                <c:formatCode>#,##0</c:formatCode>
                <c:ptCount val="3"/>
                <c:pt idx="0">
                  <c:v>3039968.85821018</c:v>
                </c:pt>
                <c:pt idx="1">
                  <c:v>2626606.88</c:v>
                </c:pt>
                <c:pt idx="2">
                  <c:v>2580274.6590275266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08-49A9-AFC9-B76D1F4496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5243936"/>
        <c:axId val="525244896"/>
      </c:barChart>
      <c:catAx>
        <c:axId val="525243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244896"/>
        <c:crosses val="autoZero"/>
        <c:auto val="1"/>
        <c:lblAlgn val="ctr"/>
        <c:lblOffset val="100"/>
        <c:noMultiLvlLbl val="0"/>
      </c:catAx>
      <c:valAx>
        <c:axId val="525244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E"/>
                  <a:t>kg P yr-1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243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E"/>
              <a:t>Total N Load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N S-Ecs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'graph of comparison for Paper'!$G$17:$G$19</c:f>
              <c:strCache>
                <c:ptCount val="3"/>
                <c:pt idx="0">
                  <c:v>NLC 2018 + LPIS 2024</c:v>
                </c:pt>
                <c:pt idx="1">
                  <c:v>CLC 2012 + LPIS 2012</c:v>
                </c:pt>
                <c:pt idx="2">
                  <c:v>CLC 2018 + LPIS 2024</c:v>
                </c:pt>
              </c:strCache>
            </c:strRef>
          </c:cat>
          <c:val>
            <c:numRef>
              <c:f>'graph of comparison for Paper'!$H$17:$H$19</c:f>
              <c:numCache>
                <c:formatCode>#,##0</c:formatCode>
                <c:ptCount val="3"/>
                <c:pt idx="0">
                  <c:v>82989889.942072302</c:v>
                </c:pt>
                <c:pt idx="1">
                  <c:v>80438620.356600001</c:v>
                </c:pt>
                <c:pt idx="2">
                  <c:v>80864863.058516562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01-4110-A43D-7C6DFED6709E}"/>
            </c:ext>
          </c:extLst>
        </c:ser>
        <c:ser>
          <c:idx val="1"/>
          <c:order val="1"/>
          <c:tx>
            <c:v>N SLAM ECs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'graph of comparison for Paper'!$G$17:$G$19</c:f>
              <c:strCache>
                <c:ptCount val="3"/>
                <c:pt idx="0">
                  <c:v>NLC 2018 + LPIS 2024</c:v>
                </c:pt>
                <c:pt idx="1">
                  <c:v>CLC 2012 + LPIS 2012</c:v>
                </c:pt>
                <c:pt idx="2">
                  <c:v>CLC 2018 + LPIS 2024</c:v>
                </c:pt>
              </c:strCache>
            </c:strRef>
          </c:cat>
          <c:val>
            <c:numRef>
              <c:f>'graph of comparison for Paper'!$I$17:$I$19</c:f>
              <c:numCache>
                <c:formatCode>#,##0</c:formatCode>
                <c:ptCount val="3"/>
                <c:pt idx="0">
                  <c:v>84742548.652999923</c:v>
                </c:pt>
                <c:pt idx="1">
                  <c:v>81421805</c:v>
                </c:pt>
                <c:pt idx="2">
                  <c:v>81823261.172846779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01-4110-A43D-7C6DFED670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8906000"/>
        <c:axId val="2118908880"/>
      </c:barChart>
      <c:catAx>
        <c:axId val="211890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8908880"/>
        <c:crosses val="autoZero"/>
        <c:auto val="1"/>
        <c:lblAlgn val="ctr"/>
        <c:lblOffset val="100"/>
        <c:noMultiLvlLbl val="0"/>
      </c:catAx>
      <c:valAx>
        <c:axId val="211890888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E"/>
                  <a:t>kg N yr-1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890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9ECFA0-BE12-400D-841A-7A784B1485D4}" type="doc">
      <dgm:prSet loTypeId="urn:microsoft.com/office/officeart/2005/8/layout/cycle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E"/>
        </a:p>
      </dgm:t>
    </dgm:pt>
    <dgm:pt modelId="{E34124C9-CF76-4E23-A1A2-DF8CD6FB2D5B}">
      <dgm:prSet phldrT="[Tex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IE" dirty="0"/>
            <a:t>Development of Catchment Model</a:t>
          </a:r>
        </a:p>
      </dgm:t>
    </dgm:pt>
    <dgm:pt modelId="{9F439CC7-AD66-4DFB-828D-691B4100FBCD}" type="parTrans" cxnId="{1862112E-67D9-4A25-B10F-DAC779BEB87F}">
      <dgm:prSet/>
      <dgm:spPr/>
      <dgm:t>
        <a:bodyPr/>
        <a:lstStyle/>
        <a:p>
          <a:endParaRPr lang="en-IE"/>
        </a:p>
      </dgm:t>
    </dgm:pt>
    <dgm:pt modelId="{41D060FE-2D20-4D02-AE31-F6362CBCC67E}" type="sibTrans" cxnId="{1862112E-67D9-4A25-B10F-DAC779BEB87F}">
      <dgm:prSet/>
      <dgm:spPr/>
      <dgm:t>
        <a:bodyPr/>
        <a:lstStyle/>
        <a:p>
          <a:endParaRPr lang="en-IE"/>
        </a:p>
      </dgm:t>
    </dgm:pt>
    <dgm:pt modelId="{9229FDE3-4164-453A-BA74-12A02484ABCA}">
      <dgm:prSet phldrT="[Text]"/>
      <dgm:spPr/>
      <dgm:t>
        <a:bodyPr/>
        <a:lstStyle/>
        <a:p>
          <a:r>
            <a:rPr lang="en-IE" dirty="0"/>
            <a:t>Integration of Environmental Metrics</a:t>
          </a:r>
        </a:p>
      </dgm:t>
    </dgm:pt>
    <dgm:pt modelId="{7E8F0657-7982-407F-A529-852423C8A992}" type="parTrans" cxnId="{DB1048A0-7E6E-45D6-871A-06110575C8DD}">
      <dgm:prSet/>
      <dgm:spPr/>
      <dgm:t>
        <a:bodyPr/>
        <a:lstStyle/>
        <a:p>
          <a:endParaRPr lang="en-IE"/>
        </a:p>
      </dgm:t>
    </dgm:pt>
    <dgm:pt modelId="{0F946ABA-FC0D-45FE-B617-86614FD133D3}" type="sibTrans" cxnId="{DB1048A0-7E6E-45D6-871A-06110575C8DD}">
      <dgm:prSet/>
      <dgm:spPr/>
      <dgm:t>
        <a:bodyPr/>
        <a:lstStyle/>
        <a:p>
          <a:endParaRPr lang="en-IE"/>
        </a:p>
      </dgm:t>
    </dgm:pt>
    <dgm:pt modelId="{79AA9639-7327-4E6D-B001-0B96CEA0BB04}">
      <dgm:prSet phldrT="[Text]"/>
      <dgm:spPr/>
      <dgm:t>
        <a:bodyPr/>
        <a:lstStyle/>
        <a:p>
          <a:r>
            <a:rPr lang="en-IE" dirty="0"/>
            <a:t>Collaboration with Stakeholders</a:t>
          </a:r>
        </a:p>
      </dgm:t>
    </dgm:pt>
    <dgm:pt modelId="{4F6D23F1-3435-4AAD-B05A-9EF46FA39C03}" type="parTrans" cxnId="{C83D6BBF-3CD0-485D-AF8F-7A00864422B7}">
      <dgm:prSet/>
      <dgm:spPr/>
      <dgm:t>
        <a:bodyPr/>
        <a:lstStyle/>
        <a:p>
          <a:endParaRPr lang="en-IE"/>
        </a:p>
      </dgm:t>
    </dgm:pt>
    <dgm:pt modelId="{BBB99FB5-5E15-42C6-838D-A16EE2FBB6D9}" type="sibTrans" cxnId="{C83D6BBF-3CD0-485D-AF8F-7A00864422B7}">
      <dgm:prSet/>
      <dgm:spPr/>
      <dgm:t>
        <a:bodyPr/>
        <a:lstStyle/>
        <a:p>
          <a:endParaRPr lang="en-IE"/>
        </a:p>
      </dgm:t>
    </dgm:pt>
    <dgm:pt modelId="{D073025F-D3E6-45F2-A194-4CCC3B0DA7E8}">
      <dgm:prSet phldrT="[Text]"/>
      <dgm:spPr/>
      <dgm:t>
        <a:bodyPr/>
        <a:lstStyle/>
        <a:p>
          <a:r>
            <a:rPr lang="en-IE" dirty="0"/>
            <a:t>Scenario Development and Validation</a:t>
          </a:r>
        </a:p>
      </dgm:t>
    </dgm:pt>
    <dgm:pt modelId="{197198E6-0D8C-436A-A327-A9828A069A36}" type="parTrans" cxnId="{4C0B8BF7-8838-4DB4-B6B0-94C4572D42A5}">
      <dgm:prSet/>
      <dgm:spPr/>
      <dgm:t>
        <a:bodyPr/>
        <a:lstStyle/>
        <a:p>
          <a:endParaRPr lang="en-IE"/>
        </a:p>
      </dgm:t>
    </dgm:pt>
    <dgm:pt modelId="{1C878E20-FE88-47CE-B27E-535B94026664}" type="sibTrans" cxnId="{4C0B8BF7-8838-4DB4-B6B0-94C4572D42A5}">
      <dgm:prSet/>
      <dgm:spPr/>
      <dgm:t>
        <a:bodyPr/>
        <a:lstStyle/>
        <a:p>
          <a:endParaRPr lang="en-IE"/>
        </a:p>
      </dgm:t>
    </dgm:pt>
    <dgm:pt modelId="{E99D4DF6-3FEF-4B9F-AA1C-91EF6E287852}">
      <dgm:prSet/>
      <dgm:spPr/>
      <dgm:t>
        <a:bodyPr/>
        <a:lstStyle/>
        <a:p>
          <a:r>
            <a:rPr lang="en-IE"/>
            <a:t>Knowledge Transfer and Dissemination</a:t>
          </a:r>
        </a:p>
      </dgm:t>
    </dgm:pt>
    <dgm:pt modelId="{0D13CAFC-8C45-4A15-ACBA-B19929A64A9E}" type="parTrans" cxnId="{A8AD868D-344D-4E48-9854-7CD32B9E1E21}">
      <dgm:prSet/>
      <dgm:spPr/>
      <dgm:t>
        <a:bodyPr/>
        <a:lstStyle/>
        <a:p>
          <a:endParaRPr lang="en-IE"/>
        </a:p>
      </dgm:t>
    </dgm:pt>
    <dgm:pt modelId="{5C8FDD28-FFB4-478C-82A8-A24836C8BBDB}" type="sibTrans" cxnId="{A8AD868D-344D-4E48-9854-7CD32B9E1E21}">
      <dgm:prSet/>
      <dgm:spPr/>
      <dgm:t>
        <a:bodyPr/>
        <a:lstStyle/>
        <a:p>
          <a:endParaRPr lang="en-IE"/>
        </a:p>
      </dgm:t>
    </dgm:pt>
    <dgm:pt modelId="{EFE8F989-7FB8-4292-87E3-C01D4E069A3F}" type="pres">
      <dgm:prSet presAssocID="{849ECFA0-BE12-400D-841A-7A784B1485D4}" presName="cycle" presStyleCnt="0">
        <dgm:presLayoutVars>
          <dgm:dir/>
          <dgm:resizeHandles val="exact"/>
        </dgm:presLayoutVars>
      </dgm:prSet>
      <dgm:spPr/>
    </dgm:pt>
    <dgm:pt modelId="{A475D1D0-803E-4AEA-A376-D23EAF718D6D}" type="pres">
      <dgm:prSet presAssocID="{E34124C9-CF76-4E23-A1A2-DF8CD6FB2D5B}" presName="node" presStyleLbl="node1" presStyleIdx="0" presStyleCnt="5">
        <dgm:presLayoutVars>
          <dgm:bulletEnabled val="1"/>
        </dgm:presLayoutVars>
      </dgm:prSet>
      <dgm:spPr/>
    </dgm:pt>
    <dgm:pt modelId="{1A38B0A7-08A8-4D0C-83AA-546B6E99671C}" type="pres">
      <dgm:prSet presAssocID="{E34124C9-CF76-4E23-A1A2-DF8CD6FB2D5B}" presName="spNode" presStyleCnt="0"/>
      <dgm:spPr/>
    </dgm:pt>
    <dgm:pt modelId="{54F2F757-BBB6-42B9-984A-B2EF91FF347D}" type="pres">
      <dgm:prSet presAssocID="{41D060FE-2D20-4D02-AE31-F6362CBCC67E}" presName="sibTrans" presStyleLbl="sibTrans1D1" presStyleIdx="0" presStyleCnt="5"/>
      <dgm:spPr/>
    </dgm:pt>
    <dgm:pt modelId="{1BC8111B-9D04-4C0A-8B6F-63481F37226E}" type="pres">
      <dgm:prSet presAssocID="{9229FDE3-4164-453A-BA74-12A02484ABCA}" presName="node" presStyleLbl="node1" presStyleIdx="1" presStyleCnt="5" custRadScaleRad="97669" custRadScaleInc="15624">
        <dgm:presLayoutVars>
          <dgm:bulletEnabled val="1"/>
        </dgm:presLayoutVars>
      </dgm:prSet>
      <dgm:spPr/>
    </dgm:pt>
    <dgm:pt modelId="{ABA105AD-8461-4FDF-963C-29CB9BCDEB99}" type="pres">
      <dgm:prSet presAssocID="{9229FDE3-4164-453A-BA74-12A02484ABCA}" presName="spNode" presStyleCnt="0"/>
      <dgm:spPr/>
    </dgm:pt>
    <dgm:pt modelId="{2EA26CF1-9EBC-4D62-A894-645AE21EACEA}" type="pres">
      <dgm:prSet presAssocID="{0F946ABA-FC0D-45FE-B617-86614FD133D3}" presName="sibTrans" presStyleLbl="sibTrans1D1" presStyleIdx="1" presStyleCnt="5"/>
      <dgm:spPr/>
    </dgm:pt>
    <dgm:pt modelId="{7641956F-BB71-40EF-90C0-EC0A64DC02FC}" type="pres">
      <dgm:prSet presAssocID="{79AA9639-7327-4E6D-B001-0B96CEA0BB04}" presName="node" presStyleLbl="node1" presStyleIdx="2" presStyleCnt="5">
        <dgm:presLayoutVars>
          <dgm:bulletEnabled val="1"/>
        </dgm:presLayoutVars>
      </dgm:prSet>
      <dgm:spPr/>
    </dgm:pt>
    <dgm:pt modelId="{BB7DA737-5E23-4FFD-BAD3-E0824312A3C1}" type="pres">
      <dgm:prSet presAssocID="{79AA9639-7327-4E6D-B001-0B96CEA0BB04}" presName="spNode" presStyleCnt="0"/>
      <dgm:spPr/>
    </dgm:pt>
    <dgm:pt modelId="{0416C192-14DE-4D74-83B9-577536A5EBAB}" type="pres">
      <dgm:prSet presAssocID="{BBB99FB5-5E15-42C6-838D-A16EE2FBB6D9}" presName="sibTrans" presStyleLbl="sibTrans1D1" presStyleIdx="2" presStyleCnt="5"/>
      <dgm:spPr/>
    </dgm:pt>
    <dgm:pt modelId="{6AEF4DF0-59D7-487D-8928-95B7F9E874AC}" type="pres">
      <dgm:prSet presAssocID="{D073025F-D3E6-45F2-A194-4CCC3B0DA7E8}" presName="node" presStyleLbl="node1" presStyleIdx="3" presStyleCnt="5">
        <dgm:presLayoutVars>
          <dgm:bulletEnabled val="1"/>
        </dgm:presLayoutVars>
      </dgm:prSet>
      <dgm:spPr/>
    </dgm:pt>
    <dgm:pt modelId="{8A7B5B3F-58B5-484D-9075-D13CD085810A}" type="pres">
      <dgm:prSet presAssocID="{D073025F-D3E6-45F2-A194-4CCC3B0DA7E8}" presName="spNode" presStyleCnt="0"/>
      <dgm:spPr/>
    </dgm:pt>
    <dgm:pt modelId="{8780749A-E5AB-4BF0-9774-4A63C1B6DCF6}" type="pres">
      <dgm:prSet presAssocID="{1C878E20-FE88-47CE-B27E-535B94026664}" presName="sibTrans" presStyleLbl="sibTrans1D1" presStyleIdx="3" presStyleCnt="5"/>
      <dgm:spPr/>
    </dgm:pt>
    <dgm:pt modelId="{C3737BF0-9B29-466B-985A-EA8D070DC4E3}" type="pres">
      <dgm:prSet presAssocID="{E99D4DF6-3FEF-4B9F-AA1C-91EF6E287852}" presName="node" presStyleLbl="node1" presStyleIdx="4" presStyleCnt="5">
        <dgm:presLayoutVars>
          <dgm:bulletEnabled val="1"/>
        </dgm:presLayoutVars>
      </dgm:prSet>
      <dgm:spPr/>
    </dgm:pt>
    <dgm:pt modelId="{2A1F3B32-6C2A-473F-8D21-0092E5ABC3D6}" type="pres">
      <dgm:prSet presAssocID="{E99D4DF6-3FEF-4B9F-AA1C-91EF6E287852}" presName="spNode" presStyleCnt="0"/>
      <dgm:spPr/>
    </dgm:pt>
    <dgm:pt modelId="{8EF25CC7-7A6F-4B17-AE8E-38E3233D7DC6}" type="pres">
      <dgm:prSet presAssocID="{5C8FDD28-FFB4-478C-82A8-A24836C8BBDB}" presName="sibTrans" presStyleLbl="sibTrans1D1" presStyleIdx="4" presStyleCnt="5"/>
      <dgm:spPr/>
    </dgm:pt>
  </dgm:ptLst>
  <dgm:cxnLst>
    <dgm:cxn modelId="{C53F4D0B-A975-4EE2-B76C-5DDE9E84ED40}" type="presOf" srcId="{E34124C9-CF76-4E23-A1A2-DF8CD6FB2D5B}" destId="{A475D1D0-803E-4AEA-A376-D23EAF718D6D}" srcOrd="0" destOrd="0" presId="urn:microsoft.com/office/officeart/2005/8/layout/cycle5"/>
    <dgm:cxn modelId="{5F0EBE10-8929-4B7E-88C7-F7D1F2486401}" type="presOf" srcId="{41D060FE-2D20-4D02-AE31-F6362CBCC67E}" destId="{54F2F757-BBB6-42B9-984A-B2EF91FF347D}" srcOrd="0" destOrd="0" presId="urn:microsoft.com/office/officeart/2005/8/layout/cycle5"/>
    <dgm:cxn modelId="{1862112E-67D9-4A25-B10F-DAC779BEB87F}" srcId="{849ECFA0-BE12-400D-841A-7A784B1485D4}" destId="{E34124C9-CF76-4E23-A1A2-DF8CD6FB2D5B}" srcOrd="0" destOrd="0" parTransId="{9F439CC7-AD66-4DFB-828D-691B4100FBCD}" sibTransId="{41D060FE-2D20-4D02-AE31-F6362CBCC67E}"/>
    <dgm:cxn modelId="{ABFCCD31-3ADA-4BCA-9538-FA09A5D58ABB}" type="presOf" srcId="{BBB99FB5-5E15-42C6-838D-A16EE2FBB6D9}" destId="{0416C192-14DE-4D74-83B9-577536A5EBAB}" srcOrd="0" destOrd="0" presId="urn:microsoft.com/office/officeart/2005/8/layout/cycle5"/>
    <dgm:cxn modelId="{C58FFA37-F255-485F-A752-6C7AF6589E1F}" type="presOf" srcId="{E99D4DF6-3FEF-4B9F-AA1C-91EF6E287852}" destId="{C3737BF0-9B29-466B-985A-EA8D070DC4E3}" srcOrd="0" destOrd="0" presId="urn:microsoft.com/office/officeart/2005/8/layout/cycle5"/>
    <dgm:cxn modelId="{D488655D-43F6-4712-A53F-998E27CDA812}" type="presOf" srcId="{5C8FDD28-FFB4-478C-82A8-A24836C8BBDB}" destId="{8EF25CC7-7A6F-4B17-AE8E-38E3233D7DC6}" srcOrd="0" destOrd="0" presId="urn:microsoft.com/office/officeart/2005/8/layout/cycle5"/>
    <dgm:cxn modelId="{3DCA3D5F-6CBB-4F0B-BB92-D47D0855BA83}" type="presOf" srcId="{0F946ABA-FC0D-45FE-B617-86614FD133D3}" destId="{2EA26CF1-9EBC-4D62-A894-645AE21EACEA}" srcOrd="0" destOrd="0" presId="urn:microsoft.com/office/officeart/2005/8/layout/cycle5"/>
    <dgm:cxn modelId="{1B0FD887-BDF6-4BB9-97BC-4009FD42EE53}" type="presOf" srcId="{9229FDE3-4164-453A-BA74-12A02484ABCA}" destId="{1BC8111B-9D04-4C0A-8B6F-63481F37226E}" srcOrd="0" destOrd="0" presId="urn:microsoft.com/office/officeart/2005/8/layout/cycle5"/>
    <dgm:cxn modelId="{A8AD868D-344D-4E48-9854-7CD32B9E1E21}" srcId="{849ECFA0-BE12-400D-841A-7A784B1485D4}" destId="{E99D4DF6-3FEF-4B9F-AA1C-91EF6E287852}" srcOrd="4" destOrd="0" parTransId="{0D13CAFC-8C45-4A15-ACBA-B19929A64A9E}" sibTransId="{5C8FDD28-FFB4-478C-82A8-A24836C8BBDB}"/>
    <dgm:cxn modelId="{B377359A-15F3-4B86-8E14-619FAF449025}" type="presOf" srcId="{849ECFA0-BE12-400D-841A-7A784B1485D4}" destId="{EFE8F989-7FB8-4292-87E3-C01D4E069A3F}" srcOrd="0" destOrd="0" presId="urn:microsoft.com/office/officeart/2005/8/layout/cycle5"/>
    <dgm:cxn modelId="{DB1048A0-7E6E-45D6-871A-06110575C8DD}" srcId="{849ECFA0-BE12-400D-841A-7A784B1485D4}" destId="{9229FDE3-4164-453A-BA74-12A02484ABCA}" srcOrd="1" destOrd="0" parTransId="{7E8F0657-7982-407F-A529-852423C8A992}" sibTransId="{0F946ABA-FC0D-45FE-B617-86614FD133D3}"/>
    <dgm:cxn modelId="{901672A3-52A7-494C-937F-1D5CA3567779}" type="presOf" srcId="{1C878E20-FE88-47CE-B27E-535B94026664}" destId="{8780749A-E5AB-4BF0-9774-4A63C1B6DCF6}" srcOrd="0" destOrd="0" presId="urn:microsoft.com/office/officeart/2005/8/layout/cycle5"/>
    <dgm:cxn modelId="{C83D6BBF-3CD0-485D-AF8F-7A00864422B7}" srcId="{849ECFA0-BE12-400D-841A-7A784B1485D4}" destId="{79AA9639-7327-4E6D-B001-0B96CEA0BB04}" srcOrd="2" destOrd="0" parTransId="{4F6D23F1-3435-4AAD-B05A-9EF46FA39C03}" sibTransId="{BBB99FB5-5E15-42C6-838D-A16EE2FBB6D9}"/>
    <dgm:cxn modelId="{FC8C8CC6-6282-4F92-9B21-F0F6C604FAB9}" type="presOf" srcId="{D073025F-D3E6-45F2-A194-4CCC3B0DA7E8}" destId="{6AEF4DF0-59D7-487D-8928-95B7F9E874AC}" srcOrd="0" destOrd="0" presId="urn:microsoft.com/office/officeart/2005/8/layout/cycle5"/>
    <dgm:cxn modelId="{4C0B8BF7-8838-4DB4-B6B0-94C4572D42A5}" srcId="{849ECFA0-BE12-400D-841A-7A784B1485D4}" destId="{D073025F-D3E6-45F2-A194-4CCC3B0DA7E8}" srcOrd="3" destOrd="0" parTransId="{197198E6-0D8C-436A-A327-A9828A069A36}" sibTransId="{1C878E20-FE88-47CE-B27E-535B94026664}"/>
    <dgm:cxn modelId="{E4EAACFE-4872-4AC1-8B78-B5770B2A40B1}" type="presOf" srcId="{79AA9639-7327-4E6D-B001-0B96CEA0BB04}" destId="{7641956F-BB71-40EF-90C0-EC0A64DC02FC}" srcOrd="0" destOrd="0" presId="urn:microsoft.com/office/officeart/2005/8/layout/cycle5"/>
    <dgm:cxn modelId="{169A684A-E49F-4575-84F5-A36DFCBC6CB5}" type="presParOf" srcId="{EFE8F989-7FB8-4292-87E3-C01D4E069A3F}" destId="{A475D1D0-803E-4AEA-A376-D23EAF718D6D}" srcOrd="0" destOrd="0" presId="urn:microsoft.com/office/officeart/2005/8/layout/cycle5"/>
    <dgm:cxn modelId="{A651CF03-1360-4FA4-B5C4-893FB17188A8}" type="presParOf" srcId="{EFE8F989-7FB8-4292-87E3-C01D4E069A3F}" destId="{1A38B0A7-08A8-4D0C-83AA-546B6E99671C}" srcOrd="1" destOrd="0" presId="urn:microsoft.com/office/officeart/2005/8/layout/cycle5"/>
    <dgm:cxn modelId="{E9B3CE7E-2B22-4F70-BB8E-817081AD4DC0}" type="presParOf" srcId="{EFE8F989-7FB8-4292-87E3-C01D4E069A3F}" destId="{54F2F757-BBB6-42B9-984A-B2EF91FF347D}" srcOrd="2" destOrd="0" presId="urn:microsoft.com/office/officeart/2005/8/layout/cycle5"/>
    <dgm:cxn modelId="{A2FD2F6E-15F2-4123-8BF4-14708D7F1624}" type="presParOf" srcId="{EFE8F989-7FB8-4292-87E3-C01D4E069A3F}" destId="{1BC8111B-9D04-4C0A-8B6F-63481F37226E}" srcOrd="3" destOrd="0" presId="urn:microsoft.com/office/officeart/2005/8/layout/cycle5"/>
    <dgm:cxn modelId="{44AE3877-2287-4740-ADFC-EFF850F4EBDB}" type="presParOf" srcId="{EFE8F989-7FB8-4292-87E3-C01D4E069A3F}" destId="{ABA105AD-8461-4FDF-963C-29CB9BCDEB99}" srcOrd="4" destOrd="0" presId="urn:microsoft.com/office/officeart/2005/8/layout/cycle5"/>
    <dgm:cxn modelId="{C925462D-F684-4127-86C1-7E479AA3E923}" type="presParOf" srcId="{EFE8F989-7FB8-4292-87E3-C01D4E069A3F}" destId="{2EA26CF1-9EBC-4D62-A894-645AE21EACEA}" srcOrd="5" destOrd="0" presId="urn:microsoft.com/office/officeart/2005/8/layout/cycle5"/>
    <dgm:cxn modelId="{9819C921-4BE3-4005-BA2B-42677AF15BE9}" type="presParOf" srcId="{EFE8F989-7FB8-4292-87E3-C01D4E069A3F}" destId="{7641956F-BB71-40EF-90C0-EC0A64DC02FC}" srcOrd="6" destOrd="0" presId="urn:microsoft.com/office/officeart/2005/8/layout/cycle5"/>
    <dgm:cxn modelId="{C37A92F0-1ECC-43D3-B815-63A9A151A2DB}" type="presParOf" srcId="{EFE8F989-7FB8-4292-87E3-C01D4E069A3F}" destId="{BB7DA737-5E23-4FFD-BAD3-E0824312A3C1}" srcOrd="7" destOrd="0" presId="urn:microsoft.com/office/officeart/2005/8/layout/cycle5"/>
    <dgm:cxn modelId="{414D5449-708B-45CA-BCD7-C56D8A04391E}" type="presParOf" srcId="{EFE8F989-7FB8-4292-87E3-C01D4E069A3F}" destId="{0416C192-14DE-4D74-83B9-577536A5EBAB}" srcOrd="8" destOrd="0" presId="urn:microsoft.com/office/officeart/2005/8/layout/cycle5"/>
    <dgm:cxn modelId="{FBB0C766-EADA-46A2-9EB9-8B174229AF30}" type="presParOf" srcId="{EFE8F989-7FB8-4292-87E3-C01D4E069A3F}" destId="{6AEF4DF0-59D7-487D-8928-95B7F9E874AC}" srcOrd="9" destOrd="0" presId="urn:microsoft.com/office/officeart/2005/8/layout/cycle5"/>
    <dgm:cxn modelId="{491671FA-2342-493E-9B80-5C2719FDB6B1}" type="presParOf" srcId="{EFE8F989-7FB8-4292-87E3-C01D4E069A3F}" destId="{8A7B5B3F-58B5-484D-9075-D13CD085810A}" srcOrd="10" destOrd="0" presId="urn:microsoft.com/office/officeart/2005/8/layout/cycle5"/>
    <dgm:cxn modelId="{A0297A47-72AD-4923-BE2E-641EEC60C2C2}" type="presParOf" srcId="{EFE8F989-7FB8-4292-87E3-C01D4E069A3F}" destId="{8780749A-E5AB-4BF0-9774-4A63C1B6DCF6}" srcOrd="11" destOrd="0" presId="urn:microsoft.com/office/officeart/2005/8/layout/cycle5"/>
    <dgm:cxn modelId="{1EB786EA-A599-4C3A-A062-99F840D69306}" type="presParOf" srcId="{EFE8F989-7FB8-4292-87E3-C01D4E069A3F}" destId="{C3737BF0-9B29-466B-985A-EA8D070DC4E3}" srcOrd="12" destOrd="0" presId="urn:microsoft.com/office/officeart/2005/8/layout/cycle5"/>
    <dgm:cxn modelId="{7AC6CA3C-20A7-43E3-935D-6327FD5798DA}" type="presParOf" srcId="{EFE8F989-7FB8-4292-87E3-C01D4E069A3F}" destId="{2A1F3B32-6C2A-473F-8D21-0092E5ABC3D6}" srcOrd="13" destOrd="0" presId="urn:microsoft.com/office/officeart/2005/8/layout/cycle5"/>
    <dgm:cxn modelId="{F90F4E56-8FAD-4FFA-B99E-FF048EA626D5}" type="presParOf" srcId="{EFE8F989-7FB8-4292-87E3-C01D4E069A3F}" destId="{8EF25CC7-7A6F-4B17-AE8E-38E3233D7DC6}" srcOrd="14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9CB2BF-2088-42D9-802E-DC11D9B77D43}" type="doc">
      <dgm:prSet loTypeId="urn:diagrams.loki3.com/BracketList" loCatId="list" qsTypeId="urn:microsoft.com/office/officeart/2005/8/quickstyle/simple3" qsCatId="simple" csTypeId="urn:microsoft.com/office/officeart/2005/8/colors/accent3_3" csCatId="accent3" phldr="1"/>
      <dgm:spPr/>
      <dgm:t>
        <a:bodyPr/>
        <a:lstStyle/>
        <a:p>
          <a:endParaRPr lang="en-IE"/>
        </a:p>
      </dgm:t>
    </dgm:pt>
    <dgm:pt modelId="{BB7ABF09-01BB-4C74-B460-082AC56F874C}">
      <dgm:prSet/>
      <dgm:spPr/>
      <dgm:t>
        <a:bodyPr/>
        <a:lstStyle/>
        <a:p>
          <a:r>
            <a:rPr lang="en-US" b="0" i="0" baseline="0"/>
            <a:t>📊 </a:t>
          </a:r>
          <a:r>
            <a:rPr lang="en-IE" b="1"/>
            <a:t>Next Approach:</a:t>
          </a:r>
          <a:endParaRPr lang="en-IE"/>
        </a:p>
      </dgm:t>
    </dgm:pt>
    <dgm:pt modelId="{EF957912-50CD-49F1-B7D1-A022B1DC55C5}" type="parTrans" cxnId="{EA942679-F40B-45F3-8BB3-5441737FCDBA}">
      <dgm:prSet/>
      <dgm:spPr/>
      <dgm:t>
        <a:bodyPr/>
        <a:lstStyle/>
        <a:p>
          <a:endParaRPr lang="en-IE"/>
        </a:p>
      </dgm:t>
    </dgm:pt>
    <dgm:pt modelId="{C5CDE057-5763-42D6-9DF7-40FE5FD72899}" type="sibTrans" cxnId="{EA942679-F40B-45F3-8BB3-5441737FCDBA}">
      <dgm:prSet/>
      <dgm:spPr/>
      <dgm:t>
        <a:bodyPr/>
        <a:lstStyle/>
        <a:p>
          <a:endParaRPr lang="en-IE"/>
        </a:p>
      </dgm:t>
    </dgm:pt>
    <dgm:pt modelId="{BB2DA460-7121-430C-BD11-0037BD253F8F}">
      <dgm:prSet/>
      <dgm:spPr/>
      <dgm:t>
        <a:bodyPr/>
        <a:lstStyle/>
        <a:p>
          <a:r>
            <a:rPr lang="en-US" dirty="0"/>
            <a:t>Allocate “available agricultural land” to appropriate NLC categories</a:t>
          </a:r>
          <a:endParaRPr lang="en-IE" dirty="0"/>
        </a:p>
      </dgm:t>
    </dgm:pt>
    <dgm:pt modelId="{F6D31A34-E013-4046-9A55-DFCCD8E077BF}" type="parTrans" cxnId="{704082F1-D19D-46A7-A397-F4F76293D125}">
      <dgm:prSet/>
      <dgm:spPr/>
      <dgm:t>
        <a:bodyPr/>
        <a:lstStyle/>
        <a:p>
          <a:endParaRPr lang="en-IE"/>
        </a:p>
      </dgm:t>
    </dgm:pt>
    <dgm:pt modelId="{505938C7-1AB1-4239-9C03-2421D369C2F4}" type="sibTrans" cxnId="{704082F1-D19D-46A7-A397-F4F76293D125}">
      <dgm:prSet/>
      <dgm:spPr/>
      <dgm:t>
        <a:bodyPr/>
        <a:lstStyle/>
        <a:p>
          <a:endParaRPr lang="en-IE"/>
        </a:p>
      </dgm:t>
    </dgm:pt>
    <dgm:pt modelId="{41279778-64DA-4648-9F64-D54D58C35C53}">
      <dgm:prSet/>
      <dgm:spPr/>
      <dgm:t>
        <a:bodyPr/>
        <a:lstStyle/>
        <a:p>
          <a:r>
            <a:rPr lang="en-US" dirty="0"/>
            <a:t>Assign screened export coefficients (S-ECs) at catchment scale for Downscaling the scenarios at catchment level</a:t>
          </a:r>
          <a:endParaRPr lang="en-IE" dirty="0"/>
        </a:p>
      </dgm:t>
    </dgm:pt>
    <dgm:pt modelId="{15B48D41-C07A-4098-9B91-35BB9B6FFB47}" type="parTrans" cxnId="{528127EC-8D64-4989-B302-1F7253789637}">
      <dgm:prSet/>
      <dgm:spPr/>
      <dgm:t>
        <a:bodyPr/>
        <a:lstStyle/>
        <a:p>
          <a:endParaRPr lang="en-IE"/>
        </a:p>
      </dgm:t>
    </dgm:pt>
    <dgm:pt modelId="{6940D3E4-78DB-42E2-B6C3-CDC805DD03D4}" type="sibTrans" cxnId="{528127EC-8D64-4989-B302-1F7253789637}">
      <dgm:prSet/>
      <dgm:spPr/>
      <dgm:t>
        <a:bodyPr/>
        <a:lstStyle/>
        <a:p>
          <a:endParaRPr lang="en-IE"/>
        </a:p>
      </dgm:t>
    </dgm:pt>
    <dgm:pt modelId="{DC36F443-3E86-4D67-98B0-BDEFEBC49F62}" type="pres">
      <dgm:prSet presAssocID="{349CB2BF-2088-42D9-802E-DC11D9B77D43}" presName="Name0" presStyleCnt="0">
        <dgm:presLayoutVars>
          <dgm:dir/>
          <dgm:animLvl val="lvl"/>
          <dgm:resizeHandles val="exact"/>
        </dgm:presLayoutVars>
      </dgm:prSet>
      <dgm:spPr/>
    </dgm:pt>
    <dgm:pt modelId="{1B440F94-17F8-4C75-B627-4CD6D61AB3C9}" type="pres">
      <dgm:prSet presAssocID="{BB7ABF09-01BB-4C74-B460-082AC56F874C}" presName="linNode" presStyleCnt="0"/>
      <dgm:spPr/>
    </dgm:pt>
    <dgm:pt modelId="{EB592145-51D2-4E5D-9A50-41A195F2A85E}" type="pres">
      <dgm:prSet presAssocID="{BB7ABF09-01BB-4C74-B460-082AC56F874C}" presName="parTx" presStyleLbl="revTx" presStyleIdx="0" presStyleCnt="1">
        <dgm:presLayoutVars>
          <dgm:chMax val="1"/>
          <dgm:bulletEnabled val="1"/>
        </dgm:presLayoutVars>
      </dgm:prSet>
      <dgm:spPr/>
    </dgm:pt>
    <dgm:pt modelId="{FE88132C-1A9D-4295-8D70-1D0462343909}" type="pres">
      <dgm:prSet presAssocID="{BB7ABF09-01BB-4C74-B460-082AC56F874C}" presName="bracket" presStyleLbl="parChTrans1D1" presStyleIdx="0" presStyleCnt="1"/>
      <dgm:spPr/>
    </dgm:pt>
    <dgm:pt modelId="{1DAA1A98-7BDB-48DF-BE90-2ADC5A45EFB3}" type="pres">
      <dgm:prSet presAssocID="{BB7ABF09-01BB-4C74-B460-082AC56F874C}" presName="spH" presStyleCnt="0"/>
      <dgm:spPr/>
    </dgm:pt>
    <dgm:pt modelId="{809CC83C-41DB-4819-A051-436725D8C61D}" type="pres">
      <dgm:prSet presAssocID="{BB7ABF09-01BB-4C74-B460-082AC56F874C}" presName="desTx" presStyleLbl="node1" presStyleIdx="0" presStyleCnt="1">
        <dgm:presLayoutVars>
          <dgm:bulletEnabled val="1"/>
        </dgm:presLayoutVars>
      </dgm:prSet>
      <dgm:spPr/>
    </dgm:pt>
  </dgm:ptLst>
  <dgm:cxnLst>
    <dgm:cxn modelId="{D866D42C-197C-4CB9-BC4E-2FEA4448415F}" type="presOf" srcId="{BB7ABF09-01BB-4C74-B460-082AC56F874C}" destId="{EB592145-51D2-4E5D-9A50-41A195F2A85E}" srcOrd="0" destOrd="0" presId="urn:diagrams.loki3.com/BracketList"/>
    <dgm:cxn modelId="{B371ED2D-2732-45A5-8801-E0E2F7AACA7D}" type="presOf" srcId="{349CB2BF-2088-42D9-802E-DC11D9B77D43}" destId="{DC36F443-3E86-4D67-98B0-BDEFEBC49F62}" srcOrd="0" destOrd="0" presId="urn:diagrams.loki3.com/BracketList"/>
    <dgm:cxn modelId="{C299D856-687E-4439-A1AC-995471059CBA}" type="presOf" srcId="{BB2DA460-7121-430C-BD11-0037BD253F8F}" destId="{809CC83C-41DB-4819-A051-436725D8C61D}" srcOrd="0" destOrd="0" presId="urn:diagrams.loki3.com/BracketList"/>
    <dgm:cxn modelId="{EA942679-F40B-45F3-8BB3-5441737FCDBA}" srcId="{349CB2BF-2088-42D9-802E-DC11D9B77D43}" destId="{BB7ABF09-01BB-4C74-B460-082AC56F874C}" srcOrd="0" destOrd="0" parTransId="{EF957912-50CD-49F1-B7D1-A022B1DC55C5}" sibTransId="{C5CDE057-5763-42D6-9DF7-40FE5FD72899}"/>
    <dgm:cxn modelId="{487D1FD6-D3A3-4773-B111-3BC059BF56C1}" type="presOf" srcId="{41279778-64DA-4648-9F64-D54D58C35C53}" destId="{809CC83C-41DB-4819-A051-436725D8C61D}" srcOrd="0" destOrd="1" presId="urn:diagrams.loki3.com/BracketList"/>
    <dgm:cxn modelId="{528127EC-8D64-4989-B302-1F7253789637}" srcId="{BB7ABF09-01BB-4C74-B460-082AC56F874C}" destId="{41279778-64DA-4648-9F64-D54D58C35C53}" srcOrd="1" destOrd="0" parTransId="{15B48D41-C07A-4098-9B91-35BB9B6FFB47}" sibTransId="{6940D3E4-78DB-42E2-B6C3-CDC805DD03D4}"/>
    <dgm:cxn modelId="{704082F1-D19D-46A7-A397-F4F76293D125}" srcId="{BB7ABF09-01BB-4C74-B460-082AC56F874C}" destId="{BB2DA460-7121-430C-BD11-0037BD253F8F}" srcOrd="0" destOrd="0" parTransId="{F6D31A34-E013-4046-9A55-DFCCD8E077BF}" sibTransId="{505938C7-1AB1-4239-9C03-2421D369C2F4}"/>
    <dgm:cxn modelId="{57CB5853-9641-408B-8993-5B9225C3D05D}" type="presParOf" srcId="{DC36F443-3E86-4D67-98B0-BDEFEBC49F62}" destId="{1B440F94-17F8-4C75-B627-4CD6D61AB3C9}" srcOrd="0" destOrd="0" presId="urn:diagrams.loki3.com/BracketList"/>
    <dgm:cxn modelId="{822DFE0F-941E-4D7F-AFA4-397B47D0CD48}" type="presParOf" srcId="{1B440F94-17F8-4C75-B627-4CD6D61AB3C9}" destId="{EB592145-51D2-4E5D-9A50-41A195F2A85E}" srcOrd="0" destOrd="0" presId="urn:diagrams.loki3.com/BracketList"/>
    <dgm:cxn modelId="{9BBBFAAD-9640-4F74-B1C1-73A36944D4BF}" type="presParOf" srcId="{1B440F94-17F8-4C75-B627-4CD6D61AB3C9}" destId="{FE88132C-1A9D-4295-8D70-1D0462343909}" srcOrd="1" destOrd="0" presId="urn:diagrams.loki3.com/BracketList"/>
    <dgm:cxn modelId="{532622F7-F6CA-4B48-8693-53B005F08113}" type="presParOf" srcId="{1B440F94-17F8-4C75-B627-4CD6D61AB3C9}" destId="{1DAA1A98-7BDB-48DF-BE90-2ADC5A45EFB3}" srcOrd="2" destOrd="0" presId="urn:diagrams.loki3.com/BracketList"/>
    <dgm:cxn modelId="{4CF02347-10D3-43B7-B681-C00C648D75BE}" type="presParOf" srcId="{1B440F94-17F8-4C75-B627-4CD6D61AB3C9}" destId="{809CC83C-41DB-4819-A051-436725D8C61D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E60E0F-E0EF-4EF0-88F5-F5F427209E4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8710C197-DE00-4E36-85A3-C479111A71A7}">
      <dgm:prSet phldrT="[Text]" custT="1"/>
      <dgm:spPr/>
      <dgm:t>
        <a:bodyPr/>
        <a:lstStyle/>
        <a:p>
          <a:pPr algn="ctr"/>
          <a:endParaRPr lang="en-IE" sz="6500" kern="1200" dirty="0"/>
        </a:p>
      </dgm:t>
    </dgm:pt>
    <dgm:pt modelId="{7B048496-3C21-4703-A955-4715F230E8E7}" type="parTrans" cxnId="{C46E9B9C-6502-497B-81D8-F0A2F1FBA022}">
      <dgm:prSet/>
      <dgm:spPr/>
      <dgm:t>
        <a:bodyPr/>
        <a:lstStyle/>
        <a:p>
          <a:endParaRPr lang="en-IE"/>
        </a:p>
      </dgm:t>
    </dgm:pt>
    <dgm:pt modelId="{6AD6674C-C89C-48D3-B428-E35A547032FA}" type="sibTrans" cxnId="{C46E9B9C-6502-497B-81D8-F0A2F1FBA022}">
      <dgm:prSet/>
      <dgm:spPr/>
      <dgm:t>
        <a:bodyPr/>
        <a:lstStyle/>
        <a:p>
          <a:endParaRPr lang="en-IE"/>
        </a:p>
      </dgm:t>
    </dgm:pt>
    <dgm:pt modelId="{F33EA79C-7231-4D8E-8376-50B1BC10F332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E" b="0" i="0" dirty="0"/>
            <a:t>Comprehensive assessment of land use strategies.</a:t>
          </a:r>
          <a:endParaRPr lang="en-IE" dirty="0"/>
        </a:p>
      </dgm:t>
    </dgm:pt>
    <dgm:pt modelId="{7B4F3DB4-2F0E-4330-903A-D16D0B08DB8F}" type="parTrans" cxnId="{CBEC6D55-BAE2-457E-A347-490A84C26F38}">
      <dgm:prSet/>
      <dgm:spPr/>
      <dgm:t>
        <a:bodyPr/>
        <a:lstStyle/>
        <a:p>
          <a:endParaRPr lang="en-IE"/>
        </a:p>
      </dgm:t>
    </dgm:pt>
    <dgm:pt modelId="{1A9CF882-62E1-4A56-A8BB-3D23264A0A20}" type="sibTrans" cxnId="{CBEC6D55-BAE2-457E-A347-490A84C26F38}">
      <dgm:prSet/>
      <dgm:spPr/>
      <dgm:t>
        <a:bodyPr/>
        <a:lstStyle/>
        <a:p>
          <a:endParaRPr lang="en-IE"/>
        </a:p>
      </dgm:t>
    </dgm:pt>
    <dgm:pt modelId="{8408337F-B011-4781-9B8B-405453E92A2A}">
      <dgm:prSet phldrT="[Text]"/>
      <dgm:spPr/>
      <dgm:t>
        <a:bodyPr/>
        <a:lstStyle/>
        <a:p>
          <a:r>
            <a:rPr lang="en-IE" b="0" i="0" dirty="0"/>
            <a:t>More effective policies and practices for sustainable land management</a:t>
          </a:r>
          <a:endParaRPr lang="en-IE" dirty="0"/>
        </a:p>
      </dgm:t>
    </dgm:pt>
    <dgm:pt modelId="{7372BE1C-F9F4-43E0-94EE-C95A0D2AC40C}" type="parTrans" cxnId="{8E9BBBE2-D792-46DD-96F4-2D5BAFF2C612}">
      <dgm:prSet/>
      <dgm:spPr/>
      <dgm:t>
        <a:bodyPr/>
        <a:lstStyle/>
        <a:p>
          <a:endParaRPr lang="en-IE"/>
        </a:p>
      </dgm:t>
    </dgm:pt>
    <dgm:pt modelId="{AA89000E-8672-4981-8498-CF54F2AFBAE8}" type="sibTrans" cxnId="{8E9BBBE2-D792-46DD-96F4-2D5BAFF2C612}">
      <dgm:prSet/>
      <dgm:spPr/>
      <dgm:t>
        <a:bodyPr/>
        <a:lstStyle/>
        <a:p>
          <a:endParaRPr lang="en-IE"/>
        </a:p>
      </dgm:t>
    </dgm:pt>
    <dgm:pt modelId="{9C4F8C05-3CF9-4670-BE78-E5FBA3EB3A9C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E" b="0" i="0" dirty="0"/>
            <a:t>National and hopefully international framework for modelling land use change impacts.</a:t>
          </a:r>
          <a:endParaRPr lang="en-IE" dirty="0"/>
        </a:p>
      </dgm:t>
    </dgm:pt>
    <dgm:pt modelId="{B3D0C008-3F0B-45BD-952C-C4065517175B}" type="parTrans" cxnId="{73BFF49F-538C-4728-8923-182A20611E91}">
      <dgm:prSet/>
      <dgm:spPr/>
      <dgm:t>
        <a:bodyPr/>
        <a:lstStyle/>
        <a:p>
          <a:endParaRPr lang="en-IE"/>
        </a:p>
      </dgm:t>
    </dgm:pt>
    <dgm:pt modelId="{37F11904-7BCC-48F9-9722-B8030D294554}" type="sibTrans" cxnId="{73BFF49F-538C-4728-8923-182A20611E91}">
      <dgm:prSet/>
      <dgm:spPr/>
      <dgm:t>
        <a:bodyPr/>
        <a:lstStyle/>
        <a:p>
          <a:endParaRPr lang="en-IE"/>
        </a:p>
      </dgm:t>
    </dgm:pt>
    <dgm:pt modelId="{831E9912-48D8-43FD-BA48-182ED5E84AC8}" type="pres">
      <dgm:prSet presAssocID="{C8E60E0F-E0EF-4EF0-88F5-F5F427209E44}" presName="vert0" presStyleCnt="0">
        <dgm:presLayoutVars>
          <dgm:dir/>
          <dgm:animOne val="branch"/>
          <dgm:animLvl val="lvl"/>
        </dgm:presLayoutVars>
      </dgm:prSet>
      <dgm:spPr/>
    </dgm:pt>
    <dgm:pt modelId="{C54721C4-26B6-4C01-AEF5-EEF23FDE7B2A}" type="pres">
      <dgm:prSet presAssocID="{8710C197-DE00-4E36-85A3-C479111A71A7}" presName="thickLine" presStyleLbl="alignNode1" presStyleIdx="0" presStyleCnt="1"/>
      <dgm:spPr/>
    </dgm:pt>
    <dgm:pt modelId="{6B812238-8D6C-4B8A-8597-C5ABBA7F62DC}" type="pres">
      <dgm:prSet presAssocID="{8710C197-DE00-4E36-85A3-C479111A71A7}" presName="horz1" presStyleCnt="0"/>
      <dgm:spPr/>
    </dgm:pt>
    <dgm:pt modelId="{875D1295-CCDD-4EA9-A613-DD3EC09D45B3}" type="pres">
      <dgm:prSet presAssocID="{8710C197-DE00-4E36-85A3-C479111A71A7}" presName="tx1" presStyleLbl="revTx" presStyleIdx="0" presStyleCnt="4" custScaleX="153494"/>
      <dgm:spPr/>
    </dgm:pt>
    <dgm:pt modelId="{6B482DA4-2ECD-484B-8A2C-A741C5B2A088}" type="pres">
      <dgm:prSet presAssocID="{8710C197-DE00-4E36-85A3-C479111A71A7}" presName="vert1" presStyleCnt="0"/>
      <dgm:spPr/>
    </dgm:pt>
    <dgm:pt modelId="{6A0E21C3-55EC-4769-B730-5651B7FE83CE}" type="pres">
      <dgm:prSet presAssocID="{F33EA79C-7231-4D8E-8376-50B1BC10F332}" presName="vertSpace2a" presStyleCnt="0"/>
      <dgm:spPr/>
    </dgm:pt>
    <dgm:pt modelId="{429E0EC8-D52D-40A5-B8F5-0018EEDC66CC}" type="pres">
      <dgm:prSet presAssocID="{F33EA79C-7231-4D8E-8376-50B1BC10F332}" presName="horz2" presStyleCnt="0"/>
      <dgm:spPr/>
    </dgm:pt>
    <dgm:pt modelId="{603D9823-18BB-4D8B-9A7C-FA13F6E08802}" type="pres">
      <dgm:prSet presAssocID="{F33EA79C-7231-4D8E-8376-50B1BC10F332}" presName="horzSpace2" presStyleCnt="0"/>
      <dgm:spPr/>
    </dgm:pt>
    <dgm:pt modelId="{9E0EE25F-D684-46AD-A79F-300592FDA28D}" type="pres">
      <dgm:prSet presAssocID="{F33EA79C-7231-4D8E-8376-50B1BC10F332}" presName="tx2" presStyleLbl="revTx" presStyleIdx="1" presStyleCnt="4"/>
      <dgm:spPr/>
    </dgm:pt>
    <dgm:pt modelId="{2E33173A-70B5-4164-B1AA-3E81C631358B}" type="pres">
      <dgm:prSet presAssocID="{F33EA79C-7231-4D8E-8376-50B1BC10F332}" presName="vert2" presStyleCnt="0"/>
      <dgm:spPr/>
    </dgm:pt>
    <dgm:pt modelId="{30C5A33B-D6D2-4CA9-876C-81613AD53320}" type="pres">
      <dgm:prSet presAssocID="{F33EA79C-7231-4D8E-8376-50B1BC10F332}" presName="thinLine2b" presStyleLbl="callout" presStyleIdx="0" presStyleCnt="3"/>
      <dgm:spPr/>
    </dgm:pt>
    <dgm:pt modelId="{95ECF854-A300-40F1-8690-A7CBC1FA487B}" type="pres">
      <dgm:prSet presAssocID="{F33EA79C-7231-4D8E-8376-50B1BC10F332}" presName="vertSpace2b" presStyleCnt="0"/>
      <dgm:spPr/>
    </dgm:pt>
    <dgm:pt modelId="{B801C673-8D10-48D1-809E-9C2F8D079F05}" type="pres">
      <dgm:prSet presAssocID="{8408337F-B011-4781-9B8B-405453E92A2A}" presName="horz2" presStyleCnt="0"/>
      <dgm:spPr/>
    </dgm:pt>
    <dgm:pt modelId="{FE083334-0BA1-42E6-90E8-3456A4C4D483}" type="pres">
      <dgm:prSet presAssocID="{8408337F-B011-4781-9B8B-405453E92A2A}" presName="horzSpace2" presStyleCnt="0"/>
      <dgm:spPr/>
    </dgm:pt>
    <dgm:pt modelId="{C2A01385-3971-4332-9255-9C1D033E7CC6}" type="pres">
      <dgm:prSet presAssocID="{8408337F-B011-4781-9B8B-405453E92A2A}" presName="tx2" presStyleLbl="revTx" presStyleIdx="2" presStyleCnt="4"/>
      <dgm:spPr/>
    </dgm:pt>
    <dgm:pt modelId="{998C6034-AF3D-4055-9FDD-5835238E9B62}" type="pres">
      <dgm:prSet presAssocID="{8408337F-B011-4781-9B8B-405453E92A2A}" presName="vert2" presStyleCnt="0"/>
      <dgm:spPr/>
    </dgm:pt>
    <dgm:pt modelId="{09951350-1796-4219-A0AE-932398D910A9}" type="pres">
      <dgm:prSet presAssocID="{8408337F-B011-4781-9B8B-405453E92A2A}" presName="thinLine2b" presStyleLbl="callout" presStyleIdx="1" presStyleCnt="3"/>
      <dgm:spPr/>
    </dgm:pt>
    <dgm:pt modelId="{5A5EE145-9EDF-45B9-B60C-76824B8869C6}" type="pres">
      <dgm:prSet presAssocID="{8408337F-B011-4781-9B8B-405453E92A2A}" presName="vertSpace2b" presStyleCnt="0"/>
      <dgm:spPr/>
    </dgm:pt>
    <dgm:pt modelId="{C94F3F0B-B277-4CDE-8447-AC0076CED5BA}" type="pres">
      <dgm:prSet presAssocID="{9C4F8C05-3CF9-4670-BE78-E5FBA3EB3A9C}" presName="horz2" presStyleCnt="0"/>
      <dgm:spPr/>
    </dgm:pt>
    <dgm:pt modelId="{B36286CA-4AC4-4F68-AAEA-EADCCDD8EECA}" type="pres">
      <dgm:prSet presAssocID="{9C4F8C05-3CF9-4670-BE78-E5FBA3EB3A9C}" presName="horzSpace2" presStyleCnt="0"/>
      <dgm:spPr/>
    </dgm:pt>
    <dgm:pt modelId="{E2FA7A6E-EB01-481A-98CD-56032A8D6E82}" type="pres">
      <dgm:prSet presAssocID="{9C4F8C05-3CF9-4670-BE78-E5FBA3EB3A9C}" presName="tx2" presStyleLbl="revTx" presStyleIdx="3" presStyleCnt="4"/>
      <dgm:spPr/>
    </dgm:pt>
    <dgm:pt modelId="{9F0C92BB-ADE8-4C6C-BB23-17A8047619F3}" type="pres">
      <dgm:prSet presAssocID="{9C4F8C05-3CF9-4670-BE78-E5FBA3EB3A9C}" presName="vert2" presStyleCnt="0"/>
      <dgm:spPr/>
    </dgm:pt>
    <dgm:pt modelId="{1956C640-BCE0-4102-8987-F3BBFDC27A6A}" type="pres">
      <dgm:prSet presAssocID="{9C4F8C05-3CF9-4670-BE78-E5FBA3EB3A9C}" presName="thinLine2b" presStyleLbl="callout" presStyleIdx="2" presStyleCnt="3"/>
      <dgm:spPr/>
    </dgm:pt>
    <dgm:pt modelId="{F253CD03-80FA-4ADE-9DE4-6261858D53F6}" type="pres">
      <dgm:prSet presAssocID="{9C4F8C05-3CF9-4670-BE78-E5FBA3EB3A9C}" presName="vertSpace2b" presStyleCnt="0"/>
      <dgm:spPr/>
    </dgm:pt>
  </dgm:ptLst>
  <dgm:cxnLst>
    <dgm:cxn modelId="{77D1CE13-A6C3-4F7F-8F97-76CC39AB51A9}" type="presOf" srcId="{9C4F8C05-3CF9-4670-BE78-E5FBA3EB3A9C}" destId="{E2FA7A6E-EB01-481A-98CD-56032A8D6E82}" srcOrd="0" destOrd="0" presId="urn:microsoft.com/office/officeart/2008/layout/LinedList"/>
    <dgm:cxn modelId="{2772CE3C-5F84-43A7-8439-623946EB9A98}" type="presOf" srcId="{C8E60E0F-E0EF-4EF0-88F5-F5F427209E44}" destId="{831E9912-48D8-43FD-BA48-182ED5E84AC8}" srcOrd="0" destOrd="0" presId="urn:microsoft.com/office/officeart/2008/layout/LinedList"/>
    <dgm:cxn modelId="{CBEC6D55-BAE2-457E-A347-490A84C26F38}" srcId="{8710C197-DE00-4E36-85A3-C479111A71A7}" destId="{F33EA79C-7231-4D8E-8376-50B1BC10F332}" srcOrd="0" destOrd="0" parTransId="{7B4F3DB4-2F0E-4330-903A-D16D0B08DB8F}" sibTransId="{1A9CF882-62E1-4A56-A8BB-3D23264A0A20}"/>
    <dgm:cxn modelId="{C46E9B9C-6502-497B-81D8-F0A2F1FBA022}" srcId="{C8E60E0F-E0EF-4EF0-88F5-F5F427209E44}" destId="{8710C197-DE00-4E36-85A3-C479111A71A7}" srcOrd="0" destOrd="0" parTransId="{7B048496-3C21-4703-A955-4715F230E8E7}" sibTransId="{6AD6674C-C89C-48D3-B428-E35A547032FA}"/>
    <dgm:cxn modelId="{73BFF49F-538C-4728-8923-182A20611E91}" srcId="{8710C197-DE00-4E36-85A3-C479111A71A7}" destId="{9C4F8C05-3CF9-4670-BE78-E5FBA3EB3A9C}" srcOrd="2" destOrd="0" parTransId="{B3D0C008-3F0B-45BD-952C-C4065517175B}" sibTransId="{37F11904-7BCC-48F9-9722-B8030D294554}"/>
    <dgm:cxn modelId="{576425A2-8E9B-41DE-A581-06B7D4FCDBD1}" type="presOf" srcId="{8710C197-DE00-4E36-85A3-C479111A71A7}" destId="{875D1295-CCDD-4EA9-A613-DD3EC09D45B3}" srcOrd="0" destOrd="0" presId="urn:microsoft.com/office/officeart/2008/layout/LinedList"/>
    <dgm:cxn modelId="{156FB2B8-E03D-46D7-8F97-7795092601BB}" type="presOf" srcId="{F33EA79C-7231-4D8E-8376-50B1BC10F332}" destId="{9E0EE25F-D684-46AD-A79F-300592FDA28D}" srcOrd="0" destOrd="0" presId="urn:microsoft.com/office/officeart/2008/layout/LinedList"/>
    <dgm:cxn modelId="{2C41B0CB-BC47-47F6-94E3-905CDAA427A9}" type="presOf" srcId="{8408337F-B011-4781-9B8B-405453E92A2A}" destId="{C2A01385-3971-4332-9255-9C1D033E7CC6}" srcOrd="0" destOrd="0" presId="urn:microsoft.com/office/officeart/2008/layout/LinedList"/>
    <dgm:cxn modelId="{8E9BBBE2-D792-46DD-96F4-2D5BAFF2C612}" srcId="{8710C197-DE00-4E36-85A3-C479111A71A7}" destId="{8408337F-B011-4781-9B8B-405453E92A2A}" srcOrd="1" destOrd="0" parTransId="{7372BE1C-F9F4-43E0-94EE-C95A0D2AC40C}" sibTransId="{AA89000E-8672-4981-8498-CF54F2AFBAE8}"/>
    <dgm:cxn modelId="{57E42A03-2667-45CC-AFA7-004A45E4A17C}" type="presParOf" srcId="{831E9912-48D8-43FD-BA48-182ED5E84AC8}" destId="{C54721C4-26B6-4C01-AEF5-EEF23FDE7B2A}" srcOrd="0" destOrd="0" presId="urn:microsoft.com/office/officeart/2008/layout/LinedList"/>
    <dgm:cxn modelId="{DF4385E2-C280-436D-BA3E-9C18642C067B}" type="presParOf" srcId="{831E9912-48D8-43FD-BA48-182ED5E84AC8}" destId="{6B812238-8D6C-4B8A-8597-C5ABBA7F62DC}" srcOrd="1" destOrd="0" presId="urn:microsoft.com/office/officeart/2008/layout/LinedList"/>
    <dgm:cxn modelId="{ED618E01-B3EC-459A-BD18-27D260C7FA17}" type="presParOf" srcId="{6B812238-8D6C-4B8A-8597-C5ABBA7F62DC}" destId="{875D1295-CCDD-4EA9-A613-DD3EC09D45B3}" srcOrd="0" destOrd="0" presId="urn:microsoft.com/office/officeart/2008/layout/LinedList"/>
    <dgm:cxn modelId="{E6E5ED15-9C32-4D32-9A81-863BFEA5D128}" type="presParOf" srcId="{6B812238-8D6C-4B8A-8597-C5ABBA7F62DC}" destId="{6B482DA4-2ECD-484B-8A2C-A741C5B2A088}" srcOrd="1" destOrd="0" presId="urn:microsoft.com/office/officeart/2008/layout/LinedList"/>
    <dgm:cxn modelId="{97CFACBB-F6CB-47A5-AB9C-C873935E4BB7}" type="presParOf" srcId="{6B482DA4-2ECD-484B-8A2C-A741C5B2A088}" destId="{6A0E21C3-55EC-4769-B730-5651B7FE83CE}" srcOrd="0" destOrd="0" presId="urn:microsoft.com/office/officeart/2008/layout/LinedList"/>
    <dgm:cxn modelId="{969ADFF5-4198-4863-8E85-11F1AD91A0D9}" type="presParOf" srcId="{6B482DA4-2ECD-484B-8A2C-A741C5B2A088}" destId="{429E0EC8-D52D-40A5-B8F5-0018EEDC66CC}" srcOrd="1" destOrd="0" presId="urn:microsoft.com/office/officeart/2008/layout/LinedList"/>
    <dgm:cxn modelId="{94A6FA35-255A-4FF4-94F1-A9F69E33A7BB}" type="presParOf" srcId="{429E0EC8-D52D-40A5-B8F5-0018EEDC66CC}" destId="{603D9823-18BB-4D8B-9A7C-FA13F6E08802}" srcOrd="0" destOrd="0" presId="urn:microsoft.com/office/officeart/2008/layout/LinedList"/>
    <dgm:cxn modelId="{6C591B56-4BF8-43BB-81B3-C28C32560B62}" type="presParOf" srcId="{429E0EC8-D52D-40A5-B8F5-0018EEDC66CC}" destId="{9E0EE25F-D684-46AD-A79F-300592FDA28D}" srcOrd="1" destOrd="0" presId="urn:microsoft.com/office/officeart/2008/layout/LinedList"/>
    <dgm:cxn modelId="{26B6F90C-EFBF-41D4-B7F9-735E58408230}" type="presParOf" srcId="{429E0EC8-D52D-40A5-B8F5-0018EEDC66CC}" destId="{2E33173A-70B5-4164-B1AA-3E81C631358B}" srcOrd="2" destOrd="0" presId="urn:microsoft.com/office/officeart/2008/layout/LinedList"/>
    <dgm:cxn modelId="{A34B7979-A1C7-449F-8E2A-BAC0A3EE45FA}" type="presParOf" srcId="{6B482DA4-2ECD-484B-8A2C-A741C5B2A088}" destId="{30C5A33B-D6D2-4CA9-876C-81613AD53320}" srcOrd="2" destOrd="0" presId="urn:microsoft.com/office/officeart/2008/layout/LinedList"/>
    <dgm:cxn modelId="{B59984BF-1F24-41AF-BB7D-04325F30E35F}" type="presParOf" srcId="{6B482DA4-2ECD-484B-8A2C-A741C5B2A088}" destId="{95ECF854-A300-40F1-8690-A7CBC1FA487B}" srcOrd="3" destOrd="0" presId="urn:microsoft.com/office/officeart/2008/layout/LinedList"/>
    <dgm:cxn modelId="{02C42072-6296-43D4-BD3B-62CEBE57A525}" type="presParOf" srcId="{6B482DA4-2ECD-484B-8A2C-A741C5B2A088}" destId="{B801C673-8D10-48D1-809E-9C2F8D079F05}" srcOrd="4" destOrd="0" presId="urn:microsoft.com/office/officeart/2008/layout/LinedList"/>
    <dgm:cxn modelId="{E99AC8D6-4F88-4E5E-A45F-789EC948C792}" type="presParOf" srcId="{B801C673-8D10-48D1-809E-9C2F8D079F05}" destId="{FE083334-0BA1-42E6-90E8-3456A4C4D483}" srcOrd="0" destOrd="0" presId="urn:microsoft.com/office/officeart/2008/layout/LinedList"/>
    <dgm:cxn modelId="{7EF83A77-FAED-4E87-9472-C59D7A86EAC4}" type="presParOf" srcId="{B801C673-8D10-48D1-809E-9C2F8D079F05}" destId="{C2A01385-3971-4332-9255-9C1D033E7CC6}" srcOrd="1" destOrd="0" presId="urn:microsoft.com/office/officeart/2008/layout/LinedList"/>
    <dgm:cxn modelId="{C3AF5B2A-849C-40EF-8762-B24D18DDD463}" type="presParOf" srcId="{B801C673-8D10-48D1-809E-9C2F8D079F05}" destId="{998C6034-AF3D-4055-9FDD-5835238E9B62}" srcOrd="2" destOrd="0" presId="urn:microsoft.com/office/officeart/2008/layout/LinedList"/>
    <dgm:cxn modelId="{7616A64D-0CF4-4A95-8759-EBBF554EF9CF}" type="presParOf" srcId="{6B482DA4-2ECD-484B-8A2C-A741C5B2A088}" destId="{09951350-1796-4219-A0AE-932398D910A9}" srcOrd="5" destOrd="0" presId="urn:microsoft.com/office/officeart/2008/layout/LinedList"/>
    <dgm:cxn modelId="{7CA60573-9F96-467B-92A5-B4382292CA7A}" type="presParOf" srcId="{6B482DA4-2ECD-484B-8A2C-A741C5B2A088}" destId="{5A5EE145-9EDF-45B9-B60C-76824B8869C6}" srcOrd="6" destOrd="0" presId="urn:microsoft.com/office/officeart/2008/layout/LinedList"/>
    <dgm:cxn modelId="{8E9B97EF-CA8E-4E0C-8815-87790E7CDDA9}" type="presParOf" srcId="{6B482DA4-2ECD-484B-8A2C-A741C5B2A088}" destId="{C94F3F0B-B277-4CDE-8447-AC0076CED5BA}" srcOrd="7" destOrd="0" presId="urn:microsoft.com/office/officeart/2008/layout/LinedList"/>
    <dgm:cxn modelId="{507B2538-4BB2-49B6-9A3C-F819C7D5643E}" type="presParOf" srcId="{C94F3F0B-B277-4CDE-8447-AC0076CED5BA}" destId="{B36286CA-4AC4-4F68-AAEA-EADCCDD8EECA}" srcOrd="0" destOrd="0" presId="urn:microsoft.com/office/officeart/2008/layout/LinedList"/>
    <dgm:cxn modelId="{DC9D6858-B55F-4B95-99E4-32F08334F367}" type="presParOf" srcId="{C94F3F0B-B277-4CDE-8447-AC0076CED5BA}" destId="{E2FA7A6E-EB01-481A-98CD-56032A8D6E82}" srcOrd="1" destOrd="0" presId="urn:microsoft.com/office/officeart/2008/layout/LinedList"/>
    <dgm:cxn modelId="{F01BE268-FB5F-4C8E-957F-8019FA2A9EBF}" type="presParOf" srcId="{C94F3F0B-B277-4CDE-8447-AC0076CED5BA}" destId="{9F0C92BB-ADE8-4C6C-BB23-17A8047619F3}" srcOrd="2" destOrd="0" presId="urn:microsoft.com/office/officeart/2008/layout/LinedList"/>
    <dgm:cxn modelId="{CD04A1DA-47DF-4A7E-A320-03926AAB563F}" type="presParOf" srcId="{6B482DA4-2ECD-484B-8A2C-A741C5B2A088}" destId="{1956C640-BCE0-4102-8987-F3BBFDC27A6A}" srcOrd="8" destOrd="0" presId="urn:microsoft.com/office/officeart/2008/layout/LinedList"/>
    <dgm:cxn modelId="{41A862A0-CB26-43F8-9FAD-C13BF69FCA0F}" type="presParOf" srcId="{6B482DA4-2ECD-484B-8A2C-A741C5B2A088}" destId="{F253CD03-80FA-4ADE-9DE4-6261858D53F6}" srcOrd="9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5D1D0-803E-4AEA-A376-D23EAF718D6D}">
      <dsp:nvSpPr>
        <dsp:cNvPr id="0" name=""/>
        <dsp:cNvSpPr/>
      </dsp:nvSpPr>
      <dsp:spPr>
        <a:xfrm>
          <a:off x="5233806" y="5212"/>
          <a:ext cx="2935119" cy="1907827"/>
        </a:xfrm>
        <a:prstGeom prst="roundRect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300" kern="1200" dirty="0"/>
            <a:t>Development of Catchment Model</a:t>
          </a:r>
        </a:p>
      </dsp:txBody>
      <dsp:txXfrm>
        <a:off x="5326938" y="98344"/>
        <a:ext cx="2748855" cy="1721563"/>
      </dsp:txXfrm>
    </dsp:sp>
    <dsp:sp modelId="{54F2F757-BBB6-42B9-984A-B2EF91FF347D}">
      <dsp:nvSpPr>
        <dsp:cNvPr id="0" name=""/>
        <dsp:cNvSpPr/>
      </dsp:nvSpPr>
      <dsp:spPr>
        <a:xfrm>
          <a:off x="2756923" y="899605"/>
          <a:ext cx="7618603" cy="7618603"/>
        </a:xfrm>
        <a:custGeom>
          <a:avLst/>
          <a:gdLst/>
          <a:ahLst/>
          <a:cxnLst/>
          <a:rect l="0" t="0" r="0" b="0"/>
          <a:pathLst>
            <a:path>
              <a:moveTo>
                <a:pt x="5833829" y="582528"/>
              </a:moveTo>
              <a:arcTo wR="3809301" hR="3809301" stAng="18126288" swAng="133789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C8111B-9D04-4C0A-8B6F-63481F37226E}">
      <dsp:nvSpPr>
        <dsp:cNvPr id="0" name=""/>
        <dsp:cNvSpPr/>
      </dsp:nvSpPr>
      <dsp:spPr>
        <a:xfrm>
          <a:off x="8839832" y="2898683"/>
          <a:ext cx="2935119" cy="190782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300" kern="1200" dirty="0"/>
            <a:t>Integration of Environmental Metrics</a:t>
          </a:r>
        </a:p>
      </dsp:txBody>
      <dsp:txXfrm>
        <a:off x="8932964" y="2991815"/>
        <a:ext cx="2748855" cy="1721563"/>
      </dsp:txXfrm>
    </dsp:sp>
    <dsp:sp modelId="{2EA26CF1-9EBC-4D62-A894-645AE21EACEA}">
      <dsp:nvSpPr>
        <dsp:cNvPr id="0" name=""/>
        <dsp:cNvSpPr/>
      </dsp:nvSpPr>
      <dsp:spPr>
        <a:xfrm>
          <a:off x="2804345" y="1095559"/>
          <a:ext cx="7618603" cy="7618603"/>
        </a:xfrm>
        <a:custGeom>
          <a:avLst/>
          <a:gdLst/>
          <a:ahLst/>
          <a:cxnLst/>
          <a:rect l="0" t="0" r="0" b="0"/>
          <a:pathLst>
            <a:path>
              <a:moveTo>
                <a:pt x="7603936" y="4143254"/>
              </a:moveTo>
              <a:arcTo wR="3809301" hR="3809301" stAng="21901767" swAng="1198851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41956F-BB71-40EF-90C0-EC0A64DC02FC}">
      <dsp:nvSpPr>
        <dsp:cNvPr id="0" name=""/>
        <dsp:cNvSpPr/>
      </dsp:nvSpPr>
      <dsp:spPr>
        <a:xfrm>
          <a:off x="7472857" y="6896303"/>
          <a:ext cx="2935119" cy="190782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300" kern="1200" dirty="0"/>
            <a:t>Collaboration with Stakeholders</a:t>
          </a:r>
        </a:p>
      </dsp:txBody>
      <dsp:txXfrm>
        <a:off x="7565989" y="6989435"/>
        <a:ext cx="2748855" cy="1721563"/>
      </dsp:txXfrm>
    </dsp:sp>
    <dsp:sp modelId="{0416C192-14DE-4D74-83B9-577536A5EBAB}">
      <dsp:nvSpPr>
        <dsp:cNvPr id="0" name=""/>
        <dsp:cNvSpPr/>
      </dsp:nvSpPr>
      <dsp:spPr>
        <a:xfrm>
          <a:off x="2892064" y="959126"/>
          <a:ext cx="7618603" cy="7618603"/>
        </a:xfrm>
        <a:custGeom>
          <a:avLst/>
          <a:gdLst/>
          <a:ahLst/>
          <a:cxnLst/>
          <a:rect l="0" t="0" r="0" b="0"/>
          <a:pathLst>
            <a:path>
              <a:moveTo>
                <a:pt x="4276391" y="7589857"/>
              </a:moveTo>
              <a:arcTo wR="3809301" hR="3809301" stAng="4977406" swAng="845189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EF4DF0-59D7-487D-8928-95B7F9E874AC}">
      <dsp:nvSpPr>
        <dsp:cNvPr id="0" name=""/>
        <dsp:cNvSpPr/>
      </dsp:nvSpPr>
      <dsp:spPr>
        <a:xfrm>
          <a:off x="2994755" y="6896303"/>
          <a:ext cx="2935119" cy="190782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300" kern="1200" dirty="0"/>
            <a:t>Scenario Development and Validation</a:t>
          </a:r>
        </a:p>
      </dsp:txBody>
      <dsp:txXfrm>
        <a:off x="3087887" y="6989435"/>
        <a:ext cx="2748855" cy="1721563"/>
      </dsp:txXfrm>
    </dsp:sp>
    <dsp:sp modelId="{8780749A-E5AB-4BF0-9774-4A63C1B6DCF6}">
      <dsp:nvSpPr>
        <dsp:cNvPr id="0" name=""/>
        <dsp:cNvSpPr/>
      </dsp:nvSpPr>
      <dsp:spPr>
        <a:xfrm>
          <a:off x="2892064" y="959126"/>
          <a:ext cx="7618603" cy="7618603"/>
        </a:xfrm>
        <a:custGeom>
          <a:avLst/>
          <a:gdLst/>
          <a:ahLst/>
          <a:cxnLst/>
          <a:rect l="0" t="0" r="0" b="0"/>
          <a:pathLst>
            <a:path>
              <a:moveTo>
                <a:pt x="403989" y="5516530"/>
              </a:moveTo>
              <a:arcTo wR="3809301" hR="3809301" stAng="9202406" swAng="1359213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37BF0-9B29-466B-985A-EA8D070DC4E3}">
      <dsp:nvSpPr>
        <dsp:cNvPr id="0" name=""/>
        <dsp:cNvSpPr/>
      </dsp:nvSpPr>
      <dsp:spPr>
        <a:xfrm>
          <a:off x="1610945" y="2637374"/>
          <a:ext cx="2935119" cy="190782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300" kern="1200"/>
            <a:t>Knowledge Transfer and Dissemination</a:t>
          </a:r>
        </a:p>
      </dsp:txBody>
      <dsp:txXfrm>
        <a:off x="1704077" y="2730506"/>
        <a:ext cx="2748855" cy="1721563"/>
      </dsp:txXfrm>
    </dsp:sp>
    <dsp:sp modelId="{8EF25CC7-7A6F-4B17-AE8E-38E3233D7DC6}">
      <dsp:nvSpPr>
        <dsp:cNvPr id="0" name=""/>
        <dsp:cNvSpPr/>
      </dsp:nvSpPr>
      <dsp:spPr>
        <a:xfrm>
          <a:off x="2892064" y="959126"/>
          <a:ext cx="7618603" cy="7618603"/>
        </a:xfrm>
        <a:custGeom>
          <a:avLst/>
          <a:gdLst/>
          <a:ahLst/>
          <a:cxnLst/>
          <a:rect l="0" t="0" r="0" b="0"/>
          <a:pathLst>
            <a:path>
              <a:moveTo>
                <a:pt x="916482" y="1330919"/>
              </a:moveTo>
              <a:arcTo wR="3809301" hR="3809301" stAng="13235271" swAng="1210876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92145-51D2-4E5D-9A50-41A195F2A85E}">
      <dsp:nvSpPr>
        <dsp:cNvPr id="0" name=""/>
        <dsp:cNvSpPr/>
      </dsp:nvSpPr>
      <dsp:spPr>
        <a:xfrm>
          <a:off x="7465" y="736844"/>
          <a:ext cx="3818797" cy="673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baseline="0"/>
            <a:t>📊 </a:t>
          </a:r>
          <a:r>
            <a:rPr lang="en-IE" sz="3200" b="1" kern="1200"/>
            <a:t>Next Approach:</a:t>
          </a:r>
          <a:endParaRPr lang="en-IE" sz="3200" kern="1200"/>
        </a:p>
      </dsp:txBody>
      <dsp:txXfrm>
        <a:off x="7465" y="736844"/>
        <a:ext cx="3818797" cy="673200"/>
      </dsp:txXfrm>
    </dsp:sp>
    <dsp:sp modelId="{FE88132C-1A9D-4295-8D70-1D0462343909}">
      <dsp:nvSpPr>
        <dsp:cNvPr id="0" name=""/>
        <dsp:cNvSpPr/>
      </dsp:nvSpPr>
      <dsp:spPr>
        <a:xfrm>
          <a:off x="3826263" y="532"/>
          <a:ext cx="763759" cy="2145825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9CC83C-41DB-4819-A051-436725D8C61D}">
      <dsp:nvSpPr>
        <dsp:cNvPr id="0" name=""/>
        <dsp:cNvSpPr/>
      </dsp:nvSpPr>
      <dsp:spPr>
        <a:xfrm>
          <a:off x="4895526" y="532"/>
          <a:ext cx="10387128" cy="2145825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Allocate “available agricultural land” to appropriate NLC categories</a:t>
          </a:r>
          <a:endParaRPr lang="en-IE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Assign screened export coefficients (S-ECs) at catchment scale for Downscaling the scenarios at catchment level</a:t>
          </a:r>
          <a:endParaRPr lang="en-IE" sz="3200" kern="1200" dirty="0"/>
        </a:p>
      </dsp:txBody>
      <dsp:txXfrm>
        <a:off x="4895526" y="532"/>
        <a:ext cx="10387128" cy="21458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721C4-26B6-4C01-AEF5-EEF23FDE7B2A}">
      <dsp:nvSpPr>
        <dsp:cNvPr id="0" name=""/>
        <dsp:cNvSpPr/>
      </dsp:nvSpPr>
      <dsp:spPr>
        <a:xfrm>
          <a:off x="0" y="0"/>
          <a:ext cx="172455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5D1295-CCDD-4EA9-A613-DD3EC09D45B3}">
      <dsp:nvSpPr>
        <dsp:cNvPr id="0" name=""/>
        <dsp:cNvSpPr/>
      </dsp:nvSpPr>
      <dsp:spPr>
        <a:xfrm>
          <a:off x="0" y="0"/>
          <a:ext cx="4782346" cy="8787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6500" kern="1200" dirty="0"/>
        </a:p>
      </dsp:txBody>
      <dsp:txXfrm>
        <a:off x="0" y="0"/>
        <a:ext cx="4782346" cy="8787228"/>
      </dsp:txXfrm>
    </dsp:sp>
    <dsp:sp modelId="{9E0EE25F-D684-46AD-A79F-300592FDA28D}">
      <dsp:nvSpPr>
        <dsp:cNvPr id="0" name=""/>
        <dsp:cNvSpPr/>
      </dsp:nvSpPr>
      <dsp:spPr>
        <a:xfrm>
          <a:off x="5016020" y="137300"/>
          <a:ext cx="12228954" cy="2746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t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E" sz="5500" b="0" i="0" kern="1200" dirty="0"/>
            <a:t>Comprehensive assessment of land use strategies.</a:t>
          </a:r>
          <a:endParaRPr lang="en-IE" sz="5500" kern="1200" dirty="0"/>
        </a:p>
      </dsp:txBody>
      <dsp:txXfrm>
        <a:off x="5016020" y="137300"/>
        <a:ext cx="12228954" cy="2746008"/>
      </dsp:txXfrm>
    </dsp:sp>
    <dsp:sp modelId="{30C5A33B-D6D2-4CA9-876C-81613AD53320}">
      <dsp:nvSpPr>
        <dsp:cNvPr id="0" name=""/>
        <dsp:cNvSpPr/>
      </dsp:nvSpPr>
      <dsp:spPr>
        <a:xfrm>
          <a:off x="4782346" y="2883309"/>
          <a:ext cx="124626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01385-3971-4332-9255-9C1D033E7CC6}">
      <dsp:nvSpPr>
        <dsp:cNvPr id="0" name=""/>
        <dsp:cNvSpPr/>
      </dsp:nvSpPr>
      <dsp:spPr>
        <a:xfrm>
          <a:off x="5016020" y="3020609"/>
          <a:ext cx="12228954" cy="2746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t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5500" b="0" i="0" kern="1200" dirty="0"/>
            <a:t>More effective policies and practices for sustainable land management</a:t>
          </a:r>
          <a:endParaRPr lang="en-IE" sz="5500" kern="1200" dirty="0"/>
        </a:p>
      </dsp:txBody>
      <dsp:txXfrm>
        <a:off x="5016020" y="3020609"/>
        <a:ext cx="12228954" cy="2746008"/>
      </dsp:txXfrm>
    </dsp:sp>
    <dsp:sp modelId="{09951350-1796-4219-A0AE-932398D910A9}">
      <dsp:nvSpPr>
        <dsp:cNvPr id="0" name=""/>
        <dsp:cNvSpPr/>
      </dsp:nvSpPr>
      <dsp:spPr>
        <a:xfrm>
          <a:off x="4782346" y="5766618"/>
          <a:ext cx="124626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A7A6E-EB01-481A-98CD-56032A8D6E82}">
      <dsp:nvSpPr>
        <dsp:cNvPr id="0" name=""/>
        <dsp:cNvSpPr/>
      </dsp:nvSpPr>
      <dsp:spPr>
        <a:xfrm>
          <a:off x="5016020" y="5903918"/>
          <a:ext cx="12228954" cy="2746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t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E" sz="5500" b="0" i="0" kern="1200" dirty="0"/>
            <a:t>National and hopefully international framework for modelling land use change impacts.</a:t>
          </a:r>
          <a:endParaRPr lang="en-IE" sz="5500" kern="1200" dirty="0"/>
        </a:p>
      </dsp:txBody>
      <dsp:txXfrm>
        <a:off x="5016020" y="5903918"/>
        <a:ext cx="12228954" cy="2746008"/>
      </dsp:txXfrm>
    </dsp:sp>
    <dsp:sp modelId="{1956C640-BCE0-4102-8987-F3BBFDC27A6A}">
      <dsp:nvSpPr>
        <dsp:cNvPr id="0" name=""/>
        <dsp:cNvSpPr/>
      </dsp:nvSpPr>
      <dsp:spPr>
        <a:xfrm>
          <a:off x="4782346" y="8649927"/>
          <a:ext cx="124626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B8C17-5AA1-2549-9E28-426F00DD4F5A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5A33F-C8A7-DE49-A7E8-C404C3272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2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5A33F-C8A7-DE49-A7E8-C404C3272368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64952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26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72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The key objective of this work is to bridge national-scale scenario modelling with catchment-scale processes using a harmonised export coefficient framework.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97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67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LandingZoNES</a:t>
            </a:r>
            <a:r>
              <a:rPr lang="en-I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 develop an Integrated Land Use Model framework for Ireland that enables policy makers, researchers and industry stakeholders to consider the overall sustainability of alternative land use planning scenarios.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3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07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is structured in three stages:</a:t>
            </a:r>
            <a:br>
              <a:rPr lang="en-US" dirty="0"/>
            </a:br>
            <a:r>
              <a:rPr lang="en-US" dirty="0"/>
              <a:t>First, national-scale load estimation using land cover and export coefficients;</a:t>
            </a:r>
            <a:br>
              <a:rPr lang="en-US" dirty="0"/>
            </a:br>
            <a:r>
              <a:rPr lang="en-US" dirty="0"/>
              <a:t>second, catchment modelling using SWAT+;</a:t>
            </a:r>
            <a:br>
              <a:rPr lang="en-US" dirty="0"/>
            </a:br>
            <a:r>
              <a:rPr lang="en-US" dirty="0"/>
              <a:t>and third, scenario analysis linking both approaches.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79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 national scale, the S-EC framework has been developed and applied using multiple land-cover datasets, and results have been benchmarked against SLAM.</a:t>
            </a:r>
            <a:br>
              <a:rPr lang="en-US"/>
            </a:br>
            <a:r>
              <a:rPr lang="en-US"/>
              <a:t>At catchment scale, the SWAT+ model has been established, with calibration and scenario analysis currently in progress.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82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83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15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44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0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58A78A1C-6956-B970-B130-23E9AAA37190}"/>
              </a:ext>
            </a:extLst>
          </p:cNvPr>
          <p:cNvSpPr/>
          <p:nvPr/>
        </p:nvSpPr>
        <p:spPr>
          <a:xfrm>
            <a:off x="9572587" y="7539037"/>
            <a:ext cx="7671434" cy="3769995"/>
          </a:xfrm>
          <a:custGeom>
            <a:avLst/>
            <a:gdLst/>
            <a:ahLst/>
            <a:cxnLst/>
            <a:rect l="l" t="t" r="r" b="b"/>
            <a:pathLst>
              <a:path w="7671434" h="3769995">
                <a:moveTo>
                  <a:pt x="0" y="3769518"/>
                </a:moveTo>
                <a:lnTo>
                  <a:pt x="7671305" y="3769518"/>
                </a:lnTo>
                <a:lnTo>
                  <a:pt x="7671305" y="0"/>
                </a:lnTo>
                <a:lnTo>
                  <a:pt x="0" y="0"/>
                </a:lnTo>
                <a:lnTo>
                  <a:pt x="0" y="37695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F27FD19-E5BA-A6FA-2EF5-B770B458BFA8}"/>
              </a:ext>
            </a:extLst>
          </p:cNvPr>
          <p:cNvSpPr/>
          <p:nvPr userDrawn="1"/>
        </p:nvSpPr>
        <p:spPr>
          <a:xfrm>
            <a:off x="17243893" y="7539037"/>
            <a:ext cx="2860675" cy="3769995"/>
          </a:xfrm>
          <a:custGeom>
            <a:avLst/>
            <a:gdLst/>
            <a:ahLst/>
            <a:cxnLst/>
            <a:rect l="l" t="t" r="r" b="b"/>
            <a:pathLst>
              <a:path w="2860675" h="3769995">
                <a:moveTo>
                  <a:pt x="2860206" y="0"/>
                </a:moveTo>
                <a:lnTo>
                  <a:pt x="0" y="0"/>
                </a:lnTo>
                <a:lnTo>
                  <a:pt x="0" y="3769518"/>
                </a:lnTo>
                <a:lnTo>
                  <a:pt x="2860206" y="3769518"/>
                </a:lnTo>
                <a:lnTo>
                  <a:pt x="2860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B0AAC0DF-E7A2-7B99-F85D-BBD36EC4EA26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9AB0B6C-295E-F30B-B6F7-218DAF484C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5" y="0"/>
            <a:ext cx="10531475" cy="75390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82190A0-450B-7007-9A77-A860BB655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0" y="17362"/>
            <a:ext cx="6851602" cy="27945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AE8FAE5B-CAFE-58DA-34EB-643732877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08749" y="1587"/>
            <a:ext cx="6695351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96B0F42-02BA-6E48-B34D-D3C5293C4988}"/>
              </a:ext>
            </a:extLst>
          </p:cNvPr>
          <p:cNvSpPr/>
          <p:nvPr userDrawn="1"/>
        </p:nvSpPr>
        <p:spPr>
          <a:xfrm>
            <a:off x="11490414" y="0"/>
            <a:ext cx="1918335" cy="11308715"/>
          </a:xfrm>
          <a:custGeom>
            <a:avLst/>
            <a:gdLst/>
            <a:ahLst/>
            <a:cxnLst/>
            <a:rect l="l" t="t" r="r" b="b"/>
            <a:pathLst>
              <a:path w="1918334" h="11308715">
                <a:moveTo>
                  <a:pt x="1917826" y="0"/>
                </a:moveTo>
                <a:lnTo>
                  <a:pt x="0" y="0"/>
                </a:lnTo>
                <a:lnTo>
                  <a:pt x="0" y="11308556"/>
                </a:lnTo>
                <a:lnTo>
                  <a:pt x="1917826" y="11308556"/>
                </a:lnTo>
                <a:lnTo>
                  <a:pt x="1917826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231605F-E406-BD81-0F94-464B5585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623033"/>
            <a:ext cx="9109492" cy="2224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000"/>
            </a:lvl1pPr>
          </a:lstStyle>
          <a:p>
            <a:r>
              <a:rPr lang="en-GB"/>
              <a:t>Slide title maximum of 3 lines</a:t>
            </a:r>
            <a:endParaRPr lang="en-US"/>
          </a:p>
        </p:txBody>
      </p:sp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0" y="17362"/>
            <a:ext cx="6851602" cy="27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4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4C2AE5F-5B07-A9E1-12B6-766C5B2175DD}"/>
              </a:ext>
            </a:extLst>
          </p:cNvPr>
          <p:cNvSpPr/>
          <p:nvPr userDrawn="1"/>
        </p:nvSpPr>
        <p:spPr>
          <a:xfrm>
            <a:off x="7633763" y="1884759"/>
            <a:ext cx="12449810" cy="9424035"/>
          </a:xfrm>
          <a:custGeom>
            <a:avLst/>
            <a:gdLst/>
            <a:ahLst/>
            <a:cxnLst/>
            <a:rect l="l" t="t" r="r" b="b"/>
            <a:pathLst>
              <a:path w="12449810" h="9424035">
                <a:moveTo>
                  <a:pt x="0" y="9423796"/>
                </a:moveTo>
                <a:lnTo>
                  <a:pt x="12449327" y="9423796"/>
                </a:lnTo>
                <a:lnTo>
                  <a:pt x="12449327" y="0"/>
                </a:lnTo>
                <a:lnTo>
                  <a:pt x="0" y="0"/>
                </a:lnTo>
                <a:lnTo>
                  <a:pt x="0" y="942379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FD4C9B6A-9486-ED9F-9769-3AEFDC203FED}"/>
              </a:ext>
            </a:extLst>
          </p:cNvPr>
          <p:cNvSpPr/>
          <p:nvPr userDrawn="1"/>
        </p:nvSpPr>
        <p:spPr>
          <a:xfrm>
            <a:off x="7633763" y="0"/>
            <a:ext cx="12449810" cy="1885314"/>
          </a:xfrm>
          <a:custGeom>
            <a:avLst/>
            <a:gdLst/>
            <a:ahLst/>
            <a:cxnLst/>
            <a:rect l="l" t="t" r="r" b="b"/>
            <a:pathLst>
              <a:path w="12449810" h="1885314">
                <a:moveTo>
                  <a:pt x="0" y="1884759"/>
                </a:moveTo>
                <a:lnTo>
                  <a:pt x="12449327" y="1884759"/>
                </a:lnTo>
                <a:lnTo>
                  <a:pt x="12449327" y="0"/>
                </a:lnTo>
                <a:lnTo>
                  <a:pt x="0" y="0"/>
                </a:lnTo>
                <a:lnTo>
                  <a:pt x="0" y="188475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1E79754E-60FB-CD46-7D42-EA29AF172D9D}"/>
              </a:ext>
            </a:extLst>
          </p:cNvPr>
          <p:cNvSpPr/>
          <p:nvPr userDrawn="1"/>
        </p:nvSpPr>
        <p:spPr>
          <a:xfrm>
            <a:off x="7361348" y="635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79836C0-9DB3-D938-6AE4-A11E1356B9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368188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7AE12DA-3DB5-27A3-A5A2-F855B548E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1549" y="3623032"/>
            <a:ext cx="9109492" cy="2224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maximum of 3 lines</a:t>
            </a:r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917" y="8532884"/>
            <a:ext cx="6714636" cy="273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37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>
            <a:extLst>
              <a:ext uri="{FF2B5EF4-FFF2-40B4-BE49-F238E27FC236}">
                <a16:creationId xmlns:a16="http://schemas.microsoft.com/office/drawing/2014/main" id="{1E79754E-60FB-CD46-7D42-EA29AF172D9D}"/>
              </a:ext>
            </a:extLst>
          </p:cNvPr>
          <p:cNvSpPr/>
          <p:nvPr userDrawn="1"/>
        </p:nvSpPr>
        <p:spPr>
          <a:xfrm>
            <a:off x="7361348" y="635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79836C0-9DB3-D938-6AE4-A11E1356B9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368188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7AE12DA-3DB5-27A3-A5A2-F855B548E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1549" y="3623032"/>
            <a:ext cx="9109492" cy="2224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0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Slide title maximum of 3 lines</a:t>
            </a:r>
            <a:endParaRPr lang="en-US"/>
          </a:p>
        </p:txBody>
      </p:sp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402" y="8522539"/>
            <a:ext cx="6851602" cy="27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84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C7A7690-1875-0874-3404-84A20CBACF4F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12">
            <a:extLst>
              <a:ext uri="{FF2B5EF4-FFF2-40B4-BE49-F238E27FC236}">
                <a16:creationId xmlns:a16="http://schemas.microsoft.com/office/drawing/2014/main" id="{735B80BE-5CED-DEB5-F9F4-24B8CA03AFB1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FDCE8B-D59B-08C3-38E8-AD1AB3AE6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0" y="38051"/>
            <a:ext cx="6714636" cy="2738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C7A7690-1875-0874-3404-84A20CBACF4F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EA55BAE1-55DB-D103-8E07-708B0F0C93FB}"/>
              </a:ext>
            </a:extLst>
          </p:cNvPr>
          <p:cNvSpPr/>
          <p:nvPr userDrawn="1"/>
        </p:nvSpPr>
        <p:spPr>
          <a:xfrm>
            <a:off x="16284981" y="0"/>
            <a:ext cx="3819525" cy="11308715"/>
          </a:xfrm>
          <a:custGeom>
            <a:avLst/>
            <a:gdLst/>
            <a:ahLst/>
            <a:cxnLst/>
            <a:rect l="l" t="t" r="r" b="b"/>
            <a:pathLst>
              <a:path w="3819525" h="11308715">
                <a:moveTo>
                  <a:pt x="3819119" y="0"/>
                </a:moveTo>
                <a:lnTo>
                  <a:pt x="0" y="0"/>
                </a:lnTo>
                <a:lnTo>
                  <a:pt x="0" y="11308556"/>
                </a:lnTo>
                <a:lnTo>
                  <a:pt x="3819119" y="11308556"/>
                </a:lnTo>
                <a:lnTo>
                  <a:pt x="381911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DC8A5424-42A2-96B6-7B48-3C665B8F5E87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DDCCD7-851F-1AB6-AD23-EE2A7DDFD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pic>
        <p:nvPicPr>
          <p:cNvPr id="75" name="Picture 7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0" y="38051"/>
            <a:ext cx="6714636" cy="273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15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C7A7690-1875-0874-3404-84A20CBACF4F}"/>
              </a:ext>
            </a:extLst>
          </p:cNvPr>
          <p:cNvSpPr/>
          <p:nvPr userDrawn="1"/>
        </p:nvSpPr>
        <p:spPr>
          <a:xfrm>
            <a:off x="0" y="0"/>
            <a:ext cx="16012737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0BF286D8-2985-B164-8028-E26E66D00C5B}"/>
              </a:ext>
            </a:extLst>
          </p:cNvPr>
          <p:cNvSpPr/>
          <p:nvPr userDrawn="1"/>
        </p:nvSpPr>
        <p:spPr>
          <a:xfrm>
            <a:off x="16012737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540ECFAE-6ADE-E718-B944-FDA7419F5490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chemeClr val="tx1"/>
                </a:solidFill>
                <a:latin typeface="Spectral-Light"/>
                <a:cs typeface="Spectral-Light"/>
              </a:rPr>
              <a:t>Galway.ie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CABF06A-120B-A266-19A2-C2954B3B4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pic>
        <p:nvPicPr>
          <p:cNvPr id="75" name="Picture 7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0" y="38051"/>
            <a:ext cx="6714636" cy="273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83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25" name="object 2">
            <a:extLst>
              <a:ext uri="{FF2B5EF4-FFF2-40B4-BE49-F238E27FC236}">
                <a16:creationId xmlns:a16="http://schemas.microsoft.com/office/drawing/2014/main" id="{401F4381-5A1D-BC9E-B501-26A99CC53BF3}"/>
              </a:ext>
            </a:extLst>
          </p:cNvPr>
          <p:cNvGrpSpPr/>
          <p:nvPr userDrawn="1"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80A7206F-41CF-9884-377A-C8C98208EAC5}"/>
                </a:ext>
              </a:extLst>
            </p:cNvPr>
            <p:cNvSpPr/>
            <p:nvPr/>
          </p:nvSpPr>
          <p:spPr>
            <a:xfrm>
              <a:off x="0" y="8481417"/>
              <a:ext cx="19832320" cy="2827655"/>
            </a:xfrm>
            <a:custGeom>
              <a:avLst/>
              <a:gdLst/>
              <a:ahLst/>
              <a:cxnLst/>
              <a:rect l="l" t="t" r="r" b="b"/>
              <a:pathLst>
                <a:path w="19832320" h="2827654">
                  <a:moveTo>
                    <a:pt x="0" y="2827139"/>
                  </a:moveTo>
                  <a:lnTo>
                    <a:pt x="19831856" y="2827139"/>
                  </a:lnTo>
                  <a:lnTo>
                    <a:pt x="19831856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4">
              <a:extLst>
                <a:ext uri="{FF2B5EF4-FFF2-40B4-BE49-F238E27FC236}">
                  <a16:creationId xmlns:a16="http://schemas.microsoft.com/office/drawing/2014/main" id="{5CFA47C1-A5CF-A9AE-0689-C6E2148A4BC1}"/>
                </a:ext>
              </a:extLst>
            </p:cNvPr>
            <p:cNvSpPr/>
            <p:nvPr/>
          </p:nvSpPr>
          <p:spPr>
            <a:xfrm>
              <a:off x="0" y="0"/>
              <a:ext cx="19832320" cy="8481695"/>
            </a:xfrm>
            <a:custGeom>
              <a:avLst/>
              <a:gdLst/>
              <a:ahLst/>
              <a:cxnLst/>
              <a:rect l="l" t="t" r="r" b="b"/>
              <a:pathLst>
                <a:path w="19832320" h="8481695">
                  <a:moveTo>
                    <a:pt x="19831856" y="0"/>
                  </a:moveTo>
                  <a:lnTo>
                    <a:pt x="0" y="0"/>
                  </a:lnTo>
                  <a:lnTo>
                    <a:pt x="0" y="8481417"/>
                  </a:lnTo>
                  <a:lnTo>
                    <a:pt x="19831856" y="8481417"/>
                  </a:lnTo>
                  <a:lnTo>
                    <a:pt x="19831856" y="0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3EE9BF5A-294F-4D33-12F4-8473590844A5}"/>
                </a:ext>
              </a:extLst>
            </p:cNvPr>
            <p:cNvSpPr/>
            <p:nvPr/>
          </p:nvSpPr>
          <p:spPr>
            <a:xfrm>
              <a:off x="19831856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E500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12">
            <a:extLst>
              <a:ext uri="{FF2B5EF4-FFF2-40B4-BE49-F238E27FC236}">
                <a16:creationId xmlns:a16="http://schemas.microsoft.com/office/drawing/2014/main" id="{77281F7B-E0D1-198C-C339-B9A76ED02259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D125B50-1BF0-7CEC-CC25-2370B9A63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0" y="38051"/>
            <a:ext cx="6714636" cy="273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93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0EB84-B8DC-BE28-6409-CB5A71F50D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-22225"/>
            <a:ext cx="20104100" cy="11308556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28D3B9C-4998-28B0-A5A7-929E29DBD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2651B41C-840A-9A9C-6B5E-EA0B94CC9243}"/>
              </a:ext>
            </a:extLst>
          </p:cNvPr>
          <p:cNvSpPr txBox="1"/>
          <p:nvPr userDrawn="1"/>
        </p:nvSpPr>
        <p:spPr>
          <a:xfrm>
            <a:off x="17639270" y="99234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pic>
        <p:nvPicPr>
          <p:cNvPr id="74" name="Picture 7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0" y="38051"/>
            <a:ext cx="6714636" cy="273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24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A55BAE1-55DB-D103-8E07-708B0F0C93FB}"/>
              </a:ext>
            </a:extLst>
          </p:cNvPr>
          <p:cNvSpPr/>
          <p:nvPr userDrawn="1"/>
        </p:nvSpPr>
        <p:spPr>
          <a:xfrm>
            <a:off x="16284981" y="0"/>
            <a:ext cx="3819525" cy="11308715"/>
          </a:xfrm>
          <a:custGeom>
            <a:avLst/>
            <a:gdLst/>
            <a:ahLst/>
            <a:cxnLst/>
            <a:rect l="l" t="t" r="r" b="b"/>
            <a:pathLst>
              <a:path w="3819525" h="11308715">
                <a:moveTo>
                  <a:pt x="3819119" y="0"/>
                </a:moveTo>
                <a:lnTo>
                  <a:pt x="0" y="0"/>
                </a:lnTo>
                <a:lnTo>
                  <a:pt x="0" y="11308556"/>
                </a:lnTo>
                <a:lnTo>
                  <a:pt x="3819119" y="11308556"/>
                </a:lnTo>
                <a:lnTo>
                  <a:pt x="381911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DC8A5424-42A2-96B6-7B48-3C665B8F5E87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DDCCD7-851F-1AB6-AD23-EE2A7DDFD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pic>
        <p:nvPicPr>
          <p:cNvPr id="70" name="Picture 6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0" y="17362"/>
            <a:ext cx="6851602" cy="27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5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25" name="object 2">
            <a:extLst>
              <a:ext uri="{FF2B5EF4-FFF2-40B4-BE49-F238E27FC236}">
                <a16:creationId xmlns:a16="http://schemas.microsoft.com/office/drawing/2014/main" id="{401F4381-5A1D-BC9E-B501-26A99CC53BF3}"/>
              </a:ext>
            </a:extLst>
          </p:cNvPr>
          <p:cNvGrpSpPr/>
          <p:nvPr userDrawn="1"/>
        </p:nvGrpSpPr>
        <p:grpSpPr>
          <a:xfrm>
            <a:off x="0" y="0"/>
            <a:ext cx="20104271" cy="11309072"/>
            <a:chOff x="0" y="0"/>
            <a:chExt cx="20104271" cy="11309072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80A7206F-41CF-9884-377A-C8C98208EAC5}"/>
                </a:ext>
              </a:extLst>
            </p:cNvPr>
            <p:cNvSpPr/>
            <p:nvPr/>
          </p:nvSpPr>
          <p:spPr>
            <a:xfrm>
              <a:off x="0" y="8481417"/>
              <a:ext cx="19832320" cy="2827655"/>
            </a:xfrm>
            <a:custGeom>
              <a:avLst/>
              <a:gdLst/>
              <a:ahLst/>
              <a:cxnLst/>
              <a:rect l="l" t="t" r="r" b="b"/>
              <a:pathLst>
                <a:path w="19832320" h="2827654">
                  <a:moveTo>
                    <a:pt x="0" y="2827139"/>
                  </a:moveTo>
                  <a:lnTo>
                    <a:pt x="19831856" y="2827139"/>
                  </a:lnTo>
                  <a:lnTo>
                    <a:pt x="19831856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3EE9BF5A-294F-4D33-12F4-8473590844A5}"/>
                </a:ext>
              </a:extLst>
            </p:cNvPr>
            <p:cNvSpPr/>
            <p:nvPr/>
          </p:nvSpPr>
          <p:spPr>
            <a:xfrm>
              <a:off x="19831856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E500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12">
            <a:extLst>
              <a:ext uri="{FF2B5EF4-FFF2-40B4-BE49-F238E27FC236}">
                <a16:creationId xmlns:a16="http://schemas.microsoft.com/office/drawing/2014/main" id="{77281F7B-E0D1-198C-C339-B9A76ED02259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D125B50-1BF0-7CEC-CC25-2370B9A63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pic>
        <p:nvPicPr>
          <p:cNvPr id="73" name="Picture 7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0" y="17362"/>
            <a:ext cx="6851602" cy="27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7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A765C0DE-BB1C-5DA2-F9DE-2D99960E1EEE}"/>
              </a:ext>
            </a:extLst>
          </p:cNvPr>
          <p:cNvGrpSpPr/>
          <p:nvPr userDrawn="1"/>
        </p:nvGrpSpPr>
        <p:grpSpPr>
          <a:xfrm>
            <a:off x="9572587" y="0"/>
            <a:ext cx="10532110" cy="11308715"/>
            <a:chOff x="9572587" y="0"/>
            <a:chExt cx="10532110" cy="1130871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E4CCBA11-A33C-9D36-FA5D-E7B56DD3C695}"/>
                </a:ext>
              </a:extLst>
            </p:cNvPr>
            <p:cNvSpPr/>
            <p:nvPr/>
          </p:nvSpPr>
          <p:spPr>
            <a:xfrm>
              <a:off x="9572587" y="0"/>
              <a:ext cx="7671434" cy="11308715"/>
            </a:xfrm>
            <a:custGeom>
              <a:avLst/>
              <a:gdLst/>
              <a:ahLst/>
              <a:cxnLst/>
              <a:rect l="l" t="t" r="r" b="b"/>
              <a:pathLst>
                <a:path w="7671434" h="11308715">
                  <a:moveTo>
                    <a:pt x="0" y="11308556"/>
                  </a:moveTo>
                  <a:lnTo>
                    <a:pt x="7671305" y="11308556"/>
                  </a:lnTo>
                  <a:lnTo>
                    <a:pt x="7671305" y="0"/>
                  </a:lnTo>
                  <a:lnTo>
                    <a:pt x="0" y="0"/>
                  </a:lnTo>
                  <a:lnTo>
                    <a:pt x="0" y="11308556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CDFA4260-AFA4-A605-BB25-E849EACEF78F}"/>
                </a:ext>
              </a:extLst>
            </p:cNvPr>
            <p:cNvSpPr/>
            <p:nvPr/>
          </p:nvSpPr>
          <p:spPr>
            <a:xfrm>
              <a:off x="17243893" y="0"/>
              <a:ext cx="2860675" cy="11308715"/>
            </a:xfrm>
            <a:custGeom>
              <a:avLst/>
              <a:gdLst/>
              <a:ahLst/>
              <a:cxnLst/>
              <a:rect l="l" t="t" r="r" b="b"/>
              <a:pathLst>
                <a:path w="2860675" h="11308715">
                  <a:moveTo>
                    <a:pt x="2860206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860206" y="11308556"/>
                  </a:lnTo>
                  <a:lnTo>
                    <a:pt x="2860206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437C846-E45E-BE1C-46D3-7ED98E19B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pic>
        <p:nvPicPr>
          <p:cNvPr id="75" name="Picture 7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0" y="17362"/>
            <a:ext cx="6851602" cy="27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85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BBBA1B77-52BC-3189-9D44-3FD2E311CDCD}"/>
              </a:ext>
            </a:extLst>
          </p:cNvPr>
          <p:cNvSpPr/>
          <p:nvPr userDrawn="1"/>
        </p:nvSpPr>
        <p:spPr>
          <a:xfrm>
            <a:off x="0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EB4C5A-0D4C-317E-DBE5-B8B3C1466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3690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9D5F4-1179-B337-5498-DDCCC0383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722" y="2802659"/>
            <a:ext cx="18185928" cy="7472238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002" y="-826045"/>
            <a:ext cx="6722208" cy="56624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13F97722-3FB0-2EA8-A78E-F69F471EA82E}"/>
              </a:ext>
            </a:extLst>
          </p:cNvPr>
          <p:cNvSpPr/>
          <p:nvPr userDrawn="1"/>
        </p:nvSpPr>
        <p:spPr>
          <a:xfrm>
            <a:off x="19831856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8453DB7-C68D-E5DA-9ADE-3C727E580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54" y="2802659"/>
            <a:ext cx="18105995" cy="5900016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66FC306-B4B3-F80E-CAC0-B419EBDE3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60" y="8522539"/>
            <a:ext cx="6851602" cy="27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11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13F97722-3FB0-2EA8-A78E-F69F471EA82E}"/>
              </a:ext>
            </a:extLst>
          </p:cNvPr>
          <p:cNvSpPr/>
          <p:nvPr userDrawn="1"/>
        </p:nvSpPr>
        <p:spPr>
          <a:xfrm>
            <a:off x="19831856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088586-E7D9-0274-F6DA-711446356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13" y="4708585"/>
            <a:ext cx="18105995" cy="5598159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ECECC3-1AE5-10C3-4C6E-74D1D5D11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56619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0" y="17362"/>
            <a:ext cx="6851602" cy="27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15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BD68109-0D5F-A423-C4F3-DEA6B5C0B444}"/>
              </a:ext>
            </a:extLst>
          </p:cNvPr>
          <p:cNvSpPr/>
          <p:nvPr userDrawn="1"/>
        </p:nvSpPr>
        <p:spPr>
          <a:xfrm>
            <a:off x="0" y="11036313"/>
            <a:ext cx="20104100" cy="272415"/>
          </a:xfrm>
          <a:custGeom>
            <a:avLst/>
            <a:gdLst/>
            <a:ahLst/>
            <a:cxnLst/>
            <a:rect l="l" t="t" r="r" b="b"/>
            <a:pathLst>
              <a:path w="20104100" h="272415">
                <a:moveTo>
                  <a:pt x="20104099" y="0"/>
                </a:moveTo>
                <a:lnTo>
                  <a:pt x="0" y="0"/>
                </a:lnTo>
                <a:lnTo>
                  <a:pt x="0" y="272243"/>
                </a:lnTo>
                <a:lnTo>
                  <a:pt x="20104099" y="272243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08AD0-AE77-3039-7CEA-D90642EF6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54" y="2802659"/>
            <a:ext cx="18105995" cy="5900016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D2DA59C-4523-11FE-0AFC-93AD51833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60" y="8522539"/>
            <a:ext cx="6851602" cy="27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0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BD68109-0D5F-A423-C4F3-DEA6B5C0B444}"/>
              </a:ext>
            </a:extLst>
          </p:cNvPr>
          <p:cNvSpPr/>
          <p:nvPr userDrawn="1"/>
        </p:nvSpPr>
        <p:spPr>
          <a:xfrm>
            <a:off x="0" y="11036313"/>
            <a:ext cx="20104100" cy="272415"/>
          </a:xfrm>
          <a:custGeom>
            <a:avLst/>
            <a:gdLst/>
            <a:ahLst/>
            <a:cxnLst/>
            <a:rect l="l" t="t" r="r" b="b"/>
            <a:pathLst>
              <a:path w="20104100" h="272415">
                <a:moveTo>
                  <a:pt x="20104099" y="0"/>
                </a:moveTo>
                <a:lnTo>
                  <a:pt x="0" y="0"/>
                </a:lnTo>
                <a:lnTo>
                  <a:pt x="0" y="272243"/>
                </a:lnTo>
                <a:lnTo>
                  <a:pt x="20104099" y="272243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29BC899-BC8A-C9F0-AA45-2200DDE86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13" y="4708585"/>
            <a:ext cx="18105995" cy="5598159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B4104CF-F2F2-8540-DBF1-5F3F08BFD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56619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0" y="17362"/>
            <a:ext cx="6851602" cy="27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04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0">
            <a:extLst>
              <a:ext uri="{FF2B5EF4-FFF2-40B4-BE49-F238E27FC236}">
                <a16:creationId xmlns:a16="http://schemas.microsoft.com/office/drawing/2014/main" id="{1195EDD9-5DCF-E587-8C4A-A05B7E78D324}"/>
              </a:ext>
            </a:extLst>
          </p:cNvPr>
          <p:cNvSpPr/>
          <p:nvPr/>
        </p:nvSpPr>
        <p:spPr>
          <a:xfrm>
            <a:off x="11490414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7F0C07-D2DE-A9F9-3478-D3DCEC89D7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57918" y="0"/>
            <a:ext cx="8346182" cy="1130871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1586CE1-277A-D00B-7415-EC9E5EB24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920" y="5634040"/>
            <a:ext cx="9651529" cy="4672704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16B0A64-95EE-C813-949F-4460013DB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61350"/>
            <a:ext cx="8889529" cy="20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0" y="17362"/>
            <a:ext cx="6851602" cy="27945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>
            <a:extLst>
              <a:ext uri="{FF2B5EF4-FFF2-40B4-BE49-F238E27FC236}">
                <a16:creationId xmlns:a16="http://schemas.microsoft.com/office/drawing/2014/main" id="{2418B32C-4041-FB93-A954-CA60B3ACC7DE}"/>
              </a:ext>
            </a:extLst>
          </p:cNvPr>
          <p:cNvSpPr/>
          <p:nvPr/>
        </p:nvSpPr>
        <p:spPr>
          <a:xfrm>
            <a:off x="8337306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906CD1F-3AA9-B15B-23B7-EAD4B9DA5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74"/>
            <a:ext cx="8348400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14101DF-1D0F-8FAF-5FA2-93517F558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4134" y="3749280"/>
            <a:ext cx="9651529" cy="4672704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E34B44A-7A8E-F500-20CE-D4E64B0EF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64134" y="926588"/>
            <a:ext cx="8889529" cy="20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402" y="8522539"/>
            <a:ext cx="6851602" cy="27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08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8E562BC-749B-29B6-1E2D-02BB7C13A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2416" y="0"/>
            <a:ext cx="19831684" cy="1131459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FA778561-5E66-B40E-2026-920C2B4C191A}"/>
              </a:ext>
            </a:extLst>
          </p:cNvPr>
          <p:cNvSpPr/>
          <p:nvPr userDrawn="1"/>
        </p:nvSpPr>
        <p:spPr>
          <a:xfrm>
            <a:off x="0" y="0"/>
            <a:ext cx="272416" cy="113148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402" y="8522539"/>
            <a:ext cx="6851602" cy="27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7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8E562BC-749B-29B6-1E2D-02BB7C13A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9832400" cy="113148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FA778561-5E66-B40E-2026-920C2B4C191A}"/>
              </a:ext>
            </a:extLst>
          </p:cNvPr>
          <p:cNvSpPr/>
          <p:nvPr userDrawn="1"/>
        </p:nvSpPr>
        <p:spPr>
          <a:xfrm>
            <a:off x="19831685" y="0"/>
            <a:ext cx="272415" cy="113148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0" name="Picture 6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0" y="17362"/>
            <a:ext cx="6851602" cy="27945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8E562BC-749B-29B6-1E2D-02BB7C13A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081" y="0"/>
            <a:ext cx="13667603" cy="113148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1A19C7C8-4F22-F64D-FFA9-228612D9BA6E}"/>
              </a:ext>
            </a:extLst>
          </p:cNvPr>
          <p:cNvSpPr/>
          <p:nvPr userDrawn="1"/>
        </p:nvSpPr>
        <p:spPr>
          <a:xfrm>
            <a:off x="0" y="240"/>
            <a:ext cx="6165850" cy="11309109"/>
          </a:xfrm>
          <a:custGeom>
            <a:avLst/>
            <a:gdLst/>
            <a:ahLst/>
            <a:cxnLst/>
            <a:rect l="l" t="t" r="r" b="b"/>
            <a:pathLst>
              <a:path w="4778375" h="9424035">
                <a:moveTo>
                  <a:pt x="0" y="9423796"/>
                </a:moveTo>
                <a:lnTo>
                  <a:pt x="4778032" y="9423796"/>
                </a:lnTo>
                <a:lnTo>
                  <a:pt x="4778032" y="0"/>
                </a:lnTo>
                <a:lnTo>
                  <a:pt x="0" y="0"/>
                </a:lnTo>
                <a:lnTo>
                  <a:pt x="0" y="942379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F1A69EF5-32A0-FCE9-5AAE-559EC8C77D31}"/>
              </a:ext>
            </a:extLst>
          </p:cNvPr>
          <p:cNvSpPr/>
          <p:nvPr userDrawn="1"/>
        </p:nvSpPr>
        <p:spPr>
          <a:xfrm>
            <a:off x="0" y="9424036"/>
            <a:ext cx="6165850" cy="1885314"/>
          </a:xfrm>
          <a:custGeom>
            <a:avLst/>
            <a:gdLst/>
            <a:ahLst/>
            <a:cxnLst/>
            <a:rect l="l" t="t" r="r" b="b"/>
            <a:pathLst>
              <a:path w="4778375" h="1885315">
                <a:moveTo>
                  <a:pt x="4778032" y="0"/>
                </a:moveTo>
                <a:lnTo>
                  <a:pt x="0" y="0"/>
                </a:lnTo>
                <a:lnTo>
                  <a:pt x="0" y="1884759"/>
                </a:lnTo>
                <a:lnTo>
                  <a:pt x="4778032" y="1884759"/>
                </a:lnTo>
                <a:lnTo>
                  <a:pt x="477803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D0A1A21B-A4A0-F8A4-2DFB-D368356385C2}"/>
              </a:ext>
            </a:extLst>
          </p:cNvPr>
          <p:cNvSpPr/>
          <p:nvPr userDrawn="1"/>
        </p:nvSpPr>
        <p:spPr>
          <a:xfrm>
            <a:off x="19831684" y="0"/>
            <a:ext cx="272417" cy="113148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6" name="Picture 7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24" y="174671"/>
            <a:ext cx="6379642" cy="26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3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DFA4260-AFA4-A605-BB25-E849EACEF78F}"/>
              </a:ext>
            </a:extLst>
          </p:cNvPr>
          <p:cNvSpPr/>
          <p:nvPr/>
        </p:nvSpPr>
        <p:spPr>
          <a:xfrm>
            <a:off x="16598507" y="0"/>
            <a:ext cx="3506061" cy="11308715"/>
          </a:xfrm>
          <a:custGeom>
            <a:avLst/>
            <a:gdLst/>
            <a:ahLst/>
            <a:cxnLst/>
            <a:rect l="l" t="t" r="r" b="b"/>
            <a:pathLst>
              <a:path w="2860675" h="11308715">
                <a:moveTo>
                  <a:pt x="2860206" y="0"/>
                </a:moveTo>
                <a:lnTo>
                  <a:pt x="0" y="0"/>
                </a:lnTo>
                <a:lnTo>
                  <a:pt x="0" y="11308556"/>
                </a:lnTo>
                <a:lnTo>
                  <a:pt x="2860206" y="11308556"/>
                </a:lnTo>
                <a:lnTo>
                  <a:pt x="2860206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437C846-E45E-BE1C-46D3-7ED98E19B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sp>
        <p:nvSpPr>
          <p:cNvPr id="73" name="object 12">
            <a:extLst>
              <a:ext uri="{FF2B5EF4-FFF2-40B4-BE49-F238E27FC236}">
                <a16:creationId xmlns:a16="http://schemas.microsoft.com/office/drawing/2014/main" id="{5EF9D557-CC04-8052-3570-B263E9D64BCE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6" name="object 4">
            <a:extLst>
              <a:ext uri="{FF2B5EF4-FFF2-40B4-BE49-F238E27FC236}">
                <a16:creationId xmlns:a16="http://schemas.microsoft.com/office/drawing/2014/main" id="{C8A29CE7-6CB9-4BD4-6B27-B262EC3BB9D9}"/>
              </a:ext>
            </a:extLst>
          </p:cNvPr>
          <p:cNvSpPr/>
          <p:nvPr userDrawn="1"/>
        </p:nvSpPr>
        <p:spPr>
          <a:xfrm>
            <a:off x="16598464" y="0"/>
            <a:ext cx="3506061" cy="2827655"/>
          </a:xfrm>
          <a:custGeom>
            <a:avLst/>
            <a:gdLst/>
            <a:ahLst/>
            <a:cxnLst/>
            <a:rect l="l" t="t" r="r" b="b"/>
            <a:pathLst>
              <a:path w="10259694" h="2827654">
                <a:moveTo>
                  <a:pt x="0" y="2827139"/>
                </a:moveTo>
                <a:lnTo>
                  <a:pt x="10259268" y="2827139"/>
                </a:lnTo>
                <a:lnTo>
                  <a:pt x="10259268" y="0"/>
                </a:lnTo>
                <a:lnTo>
                  <a:pt x="0" y="0"/>
                </a:lnTo>
                <a:lnTo>
                  <a:pt x="0" y="282713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Picture Placeholder 12">
            <a:extLst>
              <a:ext uri="{FF2B5EF4-FFF2-40B4-BE49-F238E27FC236}">
                <a16:creationId xmlns:a16="http://schemas.microsoft.com/office/drawing/2014/main" id="{D59FB986-8E9C-2D49-A71D-30D4B5331A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6" y="0"/>
            <a:ext cx="7025882" cy="113093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75" name="Picture 7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0" y="17362"/>
            <a:ext cx="6851602" cy="27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1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>
            <a:extLst>
              <a:ext uri="{FF2B5EF4-FFF2-40B4-BE49-F238E27FC236}">
                <a16:creationId xmlns:a16="http://schemas.microsoft.com/office/drawing/2014/main" id="{2418B32C-4041-FB93-A954-CA60B3ACC7DE}"/>
              </a:ext>
            </a:extLst>
          </p:cNvPr>
          <p:cNvSpPr/>
          <p:nvPr/>
        </p:nvSpPr>
        <p:spPr>
          <a:xfrm>
            <a:off x="19831685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906CD1F-3AA9-B15B-23B7-EAD4B9DA5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2789" y="2708823"/>
            <a:ext cx="4807305" cy="440282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B7EE8781-1896-472B-0255-F3BF276FFC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8850" y="2708823"/>
            <a:ext cx="4807305" cy="440282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72C79D2E-5E1A-ADD2-D730-787BD31E78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603325" y="2708823"/>
            <a:ext cx="4807305" cy="440282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0" y="17362"/>
            <a:ext cx="6851602" cy="27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960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BBBA1B77-52BC-3189-9D44-3FD2E311CDCD}"/>
              </a:ext>
            </a:extLst>
          </p:cNvPr>
          <p:cNvSpPr/>
          <p:nvPr userDrawn="1"/>
        </p:nvSpPr>
        <p:spPr>
          <a:xfrm>
            <a:off x="0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179D3DE-4BAC-5675-D4B0-62B97840D97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1747693" y="2945660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E58A6-458B-E7AE-85B9-2939B5FBA08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 flipH="1">
            <a:off x="7842731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8DC5E56-68A1-B127-2CC6-2413BBE21965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 flipH="1">
            <a:off x="13937769" y="2870126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AF32859-B297-423B-2B9C-A7658A4D0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35377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Icons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FFF6C03-0BFC-FB97-4F5F-3673033475B5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 flipH="1">
            <a:off x="10890250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1B7EEA8-BF36-73DE-A246-5E9BDA36E128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 flipH="1">
            <a:off x="16985286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0012A58-E025-2398-47B2-99EC81AAE880}"/>
              </a:ext>
            </a:extLst>
          </p:cNvPr>
          <p:cNvSpPr>
            <a:spLocks noGrp="1"/>
          </p:cNvSpPr>
          <p:nvPr>
            <p:ph type="pic" idx="32"/>
          </p:nvPr>
        </p:nvSpPr>
        <p:spPr>
          <a:xfrm flipH="1">
            <a:off x="4795212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C5408DBC-5627-25D6-49B0-B2C9BF61B9CB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 flipH="1">
            <a:off x="1747693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C7A7D76-FA53-2A02-5373-B8653DAB67C4}"/>
              </a:ext>
            </a:extLst>
          </p:cNvPr>
          <p:cNvSpPr>
            <a:spLocks noGrp="1"/>
          </p:cNvSpPr>
          <p:nvPr>
            <p:ph type="pic" idx="34"/>
          </p:nvPr>
        </p:nvSpPr>
        <p:spPr>
          <a:xfrm flipH="1">
            <a:off x="7842731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65F4150F-C479-922D-0CD7-BB8C6398EE5E}"/>
              </a:ext>
            </a:extLst>
          </p:cNvPr>
          <p:cNvSpPr>
            <a:spLocks noGrp="1"/>
          </p:cNvSpPr>
          <p:nvPr>
            <p:ph type="pic" idx="35"/>
          </p:nvPr>
        </p:nvSpPr>
        <p:spPr>
          <a:xfrm flipH="1">
            <a:off x="13937769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B1B2BA4-A100-7677-F5EC-CD8A3480A61B}"/>
              </a:ext>
            </a:extLst>
          </p:cNvPr>
          <p:cNvSpPr>
            <a:spLocks noGrp="1"/>
          </p:cNvSpPr>
          <p:nvPr>
            <p:ph type="pic" idx="36"/>
          </p:nvPr>
        </p:nvSpPr>
        <p:spPr>
          <a:xfrm flipH="1">
            <a:off x="10890250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7C0587F3-8432-334A-665C-5552D00F6880}"/>
              </a:ext>
            </a:extLst>
          </p:cNvPr>
          <p:cNvSpPr>
            <a:spLocks noGrp="1"/>
          </p:cNvSpPr>
          <p:nvPr>
            <p:ph type="pic" idx="37"/>
          </p:nvPr>
        </p:nvSpPr>
        <p:spPr>
          <a:xfrm flipH="1">
            <a:off x="16985286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949F8198-D70D-0B41-56FC-F868497986E6}"/>
              </a:ext>
            </a:extLst>
          </p:cNvPr>
          <p:cNvSpPr>
            <a:spLocks noGrp="1"/>
          </p:cNvSpPr>
          <p:nvPr>
            <p:ph type="pic" idx="38"/>
          </p:nvPr>
        </p:nvSpPr>
        <p:spPr>
          <a:xfrm flipH="1">
            <a:off x="4795212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8C5AA87B-2C08-9EED-36E9-0845C858E992}"/>
              </a:ext>
            </a:extLst>
          </p:cNvPr>
          <p:cNvSpPr>
            <a:spLocks noGrp="1"/>
          </p:cNvSpPr>
          <p:nvPr>
            <p:ph type="pic" idx="39"/>
          </p:nvPr>
        </p:nvSpPr>
        <p:spPr>
          <a:xfrm flipH="1">
            <a:off x="1747693" y="8610380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E545CD3D-C7AD-732B-2C5B-1383DC07C061}"/>
              </a:ext>
            </a:extLst>
          </p:cNvPr>
          <p:cNvSpPr>
            <a:spLocks noGrp="1"/>
          </p:cNvSpPr>
          <p:nvPr>
            <p:ph type="pic" idx="40"/>
          </p:nvPr>
        </p:nvSpPr>
        <p:spPr>
          <a:xfrm flipH="1">
            <a:off x="7842731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1138206C-8431-F742-481D-EFF4FBEA1AD9}"/>
              </a:ext>
            </a:extLst>
          </p:cNvPr>
          <p:cNvSpPr>
            <a:spLocks noGrp="1"/>
          </p:cNvSpPr>
          <p:nvPr>
            <p:ph type="pic" idx="41"/>
          </p:nvPr>
        </p:nvSpPr>
        <p:spPr>
          <a:xfrm flipH="1">
            <a:off x="13937769" y="8534846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A1395DB-8CE1-91CE-DB0A-93BC96EDEAAB}"/>
              </a:ext>
            </a:extLst>
          </p:cNvPr>
          <p:cNvSpPr>
            <a:spLocks noGrp="1"/>
          </p:cNvSpPr>
          <p:nvPr>
            <p:ph type="pic" idx="42"/>
          </p:nvPr>
        </p:nvSpPr>
        <p:spPr>
          <a:xfrm flipH="1">
            <a:off x="10890250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DB93EFC1-035A-1888-A7CB-5CB459B124FF}"/>
              </a:ext>
            </a:extLst>
          </p:cNvPr>
          <p:cNvSpPr>
            <a:spLocks noGrp="1"/>
          </p:cNvSpPr>
          <p:nvPr>
            <p:ph type="pic" idx="43"/>
          </p:nvPr>
        </p:nvSpPr>
        <p:spPr>
          <a:xfrm flipH="1">
            <a:off x="16985286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D171020A-E06A-8E20-FAD8-A2666B740AA5}"/>
              </a:ext>
            </a:extLst>
          </p:cNvPr>
          <p:cNvSpPr>
            <a:spLocks noGrp="1"/>
          </p:cNvSpPr>
          <p:nvPr>
            <p:ph type="pic" idx="44"/>
          </p:nvPr>
        </p:nvSpPr>
        <p:spPr>
          <a:xfrm flipH="1">
            <a:off x="4795212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002" y="-826045"/>
            <a:ext cx="6722208" cy="566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69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0FFF1BA-39D3-8A3B-D374-A8441BF80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56619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sp>
        <p:nvSpPr>
          <p:cNvPr id="170" name="Content Placeholder 2">
            <a:extLst>
              <a:ext uri="{FF2B5EF4-FFF2-40B4-BE49-F238E27FC236}">
                <a16:creationId xmlns:a16="http://schemas.microsoft.com/office/drawing/2014/main" id="{BEFE5E2C-A88C-5E28-17D9-2098E329C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13" y="4708585"/>
            <a:ext cx="18105995" cy="5598159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2B3B7DA8-4D00-F878-F74F-F893FD8715F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42530" y="952734"/>
            <a:ext cx="7970193" cy="928268"/>
            <a:chOff x="5334025" y="5104384"/>
            <a:chExt cx="9434931" cy="1102714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383A5271-5919-22C5-1E0A-86F3D2494ADC}"/>
                </a:ext>
              </a:extLst>
            </p:cNvPr>
            <p:cNvGrpSpPr/>
            <p:nvPr userDrawn="1"/>
          </p:nvGrpSpPr>
          <p:grpSpPr>
            <a:xfrm>
              <a:off x="5334025" y="5104384"/>
              <a:ext cx="2492780" cy="1102714"/>
              <a:chOff x="5334025" y="5104384"/>
              <a:chExt cx="2492780" cy="1102714"/>
            </a:xfrm>
          </p:grpSpPr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879864A2-5EBD-CC94-5C18-FED70F81EDB1}"/>
                  </a:ext>
                </a:extLst>
              </p:cNvPr>
              <p:cNvSpPr/>
              <p:nvPr/>
            </p:nvSpPr>
            <p:spPr>
              <a:xfrm>
                <a:off x="6854059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466 w 85600"/>
                  <a:gd name="connsiteY6" fmla="*/ 0 h 110870"/>
                  <a:gd name="connsiteX7" fmla="*/ 46466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FF0427F8-3854-85DA-CBD1-86DEE6C54DBE}"/>
                  </a:ext>
                </a:extLst>
              </p:cNvPr>
              <p:cNvSpPr/>
              <p:nvPr/>
            </p:nvSpPr>
            <p:spPr>
              <a:xfrm>
                <a:off x="6964512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8" name="Graphic 12">
                <a:extLst>
                  <a:ext uri="{FF2B5EF4-FFF2-40B4-BE49-F238E27FC236}">
                    <a16:creationId xmlns:a16="http://schemas.microsoft.com/office/drawing/2014/main" id="{F2F8FC3A-F6DD-5CF7-AC2B-5B0CC6DCCE34}"/>
                  </a:ext>
                </a:extLst>
              </p:cNvPr>
              <p:cNvGrpSpPr/>
              <p:nvPr/>
            </p:nvGrpSpPr>
            <p:grpSpPr>
              <a:xfrm>
                <a:off x="7078488" y="5238718"/>
                <a:ext cx="335071" cy="114395"/>
                <a:chOff x="7078488" y="5238718"/>
                <a:chExt cx="335071" cy="114395"/>
              </a:xfrm>
              <a:solidFill>
                <a:srgbClr val="000000"/>
              </a:solidFill>
            </p:grpSpPr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32AB9056-49B4-1FE0-D5C3-B0BA3D0C57CC}"/>
                    </a:ext>
                  </a:extLst>
                </p:cNvPr>
                <p:cNvSpPr/>
                <p:nvPr/>
              </p:nvSpPr>
              <p:spPr>
                <a:xfrm>
                  <a:off x="7078488" y="5238813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09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1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6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5 w 72175"/>
                    <a:gd name="connsiteY30" fmla="*/ 57721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09"/>
                      </a:moveTo>
                      <a:cubicBezTo>
                        <a:pt x="28089" y="114109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6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1"/>
                        <a:pt x="53322" y="1810"/>
                      </a:cubicBezTo>
                      <a:cubicBezTo>
                        <a:pt x="57892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240"/>
                        <a:pt x="47514" y="10001"/>
                      </a:cubicBezTo>
                      <a:cubicBezTo>
                        <a:pt x="44657" y="8763"/>
                        <a:pt x="41325" y="8191"/>
                        <a:pt x="37611" y="8191"/>
                      </a:cubicBezTo>
                      <a:cubicBezTo>
                        <a:pt x="32755" y="8191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3"/>
                        <a:pt x="20853" y="25336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5" y="57721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8"/>
                        <a:pt x="71033" y="91726"/>
                        <a:pt x="68843" y="95726"/>
                      </a:cubicBezTo>
                      <a:cubicBezTo>
                        <a:pt x="66557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C44DCDD2-794E-A04F-C519-C5D9A6A96E61}"/>
                    </a:ext>
                  </a:extLst>
                </p:cNvPr>
                <p:cNvSpPr/>
                <p:nvPr/>
              </p:nvSpPr>
              <p:spPr>
                <a:xfrm>
                  <a:off x="7177895" y="5238718"/>
                  <a:ext cx="95789" cy="114204"/>
                </a:xfrm>
                <a:custGeom>
                  <a:avLst/>
                  <a:gdLst>
                    <a:gd name="connsiteX0" fmla="*/ 56179 w 95789"/>
                    <a:gd name="connsiteY0" fmla="*/ 114205 h 114204"/>
                    <a:gd name="connsiteX1" fmla="*/ 26280 w 95789"/>
                    <a:gd name="connsiteY1" fmla="*/ 107156 h 114204"/>
                    <a:gd name="connsiteX2" fmla="*/ 6856 w 95789"/>
                    <a:gd name="connsiteY2" fmla="*/ 87820 h 114204"/>
                    <a:gd name="connsiteX3" fmla="*/ 0 w 95789"/>
                    <a:gd name="connsiteY3" fmla="*/ 59912 h 114204"/>
                    <a:gd name="connsiteX4" fmla="*/ 4666 w 95789"/>
                    <a:gd name="connsiteY4" fmla="*/ 37052 h 114204"/>
                    <a:gd name="connsiteX5" fmla="*/ 17520 w 95789"/>
                    <a:gd name="connsiteY5" fmla="*/ 17907 h 114204"/>
                    <a:gd name="connsiteX6" fmla="*/ 36183 w 95789"/>
                    <a:gd name="connsiteY6" fmla="*/ 4763 h 114204"/>
                    <a:gd name="connsiteX7" fmla="*/ 58654 w 95789"/>
                    <a:gd name="connsiteY7" fmla="*/ 0 h 114204"/>
                    <a:gd name="connsiteX8" fmla="*/ 73032 w 95789"/>
                    <a:gd name="connsiteY8" fmla="*/ 1048 h 114204"/>
                    <a:gd name="connsiteX9" fmla="*/ 83506 w 95789"/>
                    <a:gd name="connsiteY9" fmla="*/ 3905 h 114204"/>
                    <a:gd name="connsiteX10" fmla="*/ 92838 w 95789"/>
                    <a:gd name="connsiteY10" fmla="*/ 8001 h 114204"/>
                    <a:gd name="connsiteX11" fmla="*/ 93885 w 95789"/>
                    <a:gd name="connsiteY11" fmla="*/ 37909 h 114204"/>
                    <a:gd name="connsiteX12" fmla="*/ 90838 w 95789"/>
                    <a:gd name="connsiteY12" fmla="*/ 37909 h 114204"/>
                    <a:gd name="connsiteX13" fmla="*/ 79221 w 95789"/>
                    <a:gd name="connsiteY13" fmla="*/ 16097 h 114204"/>
                    <a:gd name="connsiteX14" fmla="*/ 68938 w 95789"/>
                    <a:gd name="connsiteY14" fmla="*/ 10192 h 114204"/>
                    <a:gd name="connsiteX15" fmla="*/ 58654 w 95789"/>
                    <a:gd name="connsiteY15" fmla="*/ 8382 h 114204"/>
                    <a:gd name="connsiteX16" fmla="*/ 37802 w 95789"/>
                    <a:gd name="connsiteY16" fmla="*/ 14383 h 114204"/>
                    <a:gd name="connsiteX17" fmla="*/ 23233 w 95789"/>
                    <a:gd name="connsiteY17" fmla="*/ 31052 h 114204"/>
                    <a:gd name="connsiteX18" fmla="*/ 17996 w 95789"/>
                    <a:gd name="connsiteY18" fmla="*/ 55626 h 114204"/>
                    <a:gd name="connsiteX19" fmla="*/ 23138 w 95789"/>
                    <a:gd name="connsiteY19" fmla="*/ 82391 h 114204"/>
                    <a:gd name="connsiteX20" fmla="*/ 37040 w 95789"/>
                    <a:gd name="connsiteY20" fmla="*/ 99441 h 114204"/>
                    <a:gd name="connsiteX21" fmla="*/ 56369 w 95789"/>
                    <a:gd name="connsiteY21" fmla="*/ 105346 h 114204"/>
                    <a:gd name="connsiteX22" fmla="*/ 71033 w 95789"/>
                    <a:gd name="connsiteY22" fmla="*/ 102965 h 114204"/>
                    <a:gd name="connsiteX23" fmla="*/ 81697 w 95789"/>
                    <a:gd name="connsiteY23" fmla="*/ 97441 h 114204"/>
                    <a:gd name="connsiteX24" fmla="*/ 92933 w 95789"/>
                    <a:gd name="connsiteY24" fmla="*/ 78677 h 114204"/>
                    <a:gd name="connsiteX25" fmla="*/ 95789 w 95789"/>
                    <a:gd name="connsiteY25" fmla="*/ 78677 h 114204"/>
                    <a:gd name="connsiteX26" fmla="*/ 93790 w 95789"/>
                    <a:gd name="connsiteY26" fmla="*/ 105728 h 114204"/>
                    <a:gd name="connsiteX27" fmla="*/ 77984 w 95789"/>
                    <a:gd name="connsiteY27" fmla="*/ 111728 h 114204"/>
                    <a:gd name="connsiteX28" fmla="*/ 56179 w 95789"/>
                    <a:gd name="connsiteY28" fmla="*/ 114109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789" h="114204">
                      <a:moveTo>
                        <a:pt x="56179" y="114205"/>
                      </a:moveTo>
                      <a:cubicBezTo>
                        <a:pt x="44657" y="114205"/>
                        <a:pt x="34659" y="111824"/>
                        <a:pt x="26280" y="107156"/>
                      </a:cubicBezTo>
                      <a:cubicBezTo>
                        <a:pt x="17901" y="102489"/>
                        <a:pt x="11426" y="96012"/>
                        <a:pt x="6856" y="87820"/>
                      </a:cubicBezTo>
                      <a:cubicBezTo>
                        <a:pt x="2285" y="79629"/>
                        <a:pt x="0" y="70390"/>
                        <a:pt x="0" y="59912"/>
                      </a:cubicBezTo>
                      <a:cubicBezTo>
                        <a:pt x="0" y="51816"/>
                        <a:pt x="1524" y="44196"/>
                        <a:pt x="4666" y="37052"/>
                      </a:cubicBezTo>
                      <a:cubicBezTo>
                        <a:pt x="7808" y="29908"/>
                        <a:pt x="12093" y="23527"/>
                        <a:pt x="17520" y="17907"/>
                      </a:cubicBezTo>
                      <a:cubicBezTo>
                        <a:pt x="22948" y="12287"/>
                        <a:pt x="29137" y="7906"/>
                        <a:pt x="36183" y="4763"/>
                      </a:cubicBezTo>
                      <a:cubicBezTo>
                        <a:pt x="43229" y="1524"/>
                        <a:pt x="50751" y="0"/>
                        <a:pt x="58654" y="0"/>
                      </a:cubicBezTo>
                      <a:cubicBezTo>
                        <a:pt x="64367" y="0"/>
                        <a:pt x="69128" y="381"/>
                        <a:pt x="73032" y="1048"/>
                      </a:cubicBezTo>
                      <a:cubicBezTo>
                        <a:pt x="76936" y="1810"/>
                        <a:pt x="80459" y="2762"/>
                        <a:pt x="83506" y="3905"/>
                      </a:cubicBezTo>
                      <a:cubicBezTo>
                        <a:pt x="86553" y="5048"/>
                        <a:pt x="89695" y="6477"/>
                        <a:pt x="92838" y="8001"/>
                      </a:cubicBezTo>
                      <a:lnTo>
                        <a:pt x="93885" y="37909"/>
                      </a:lnTo>
                      <a:lnTo>
                        <a:pt x="90838" y="37909"/>
                      </a:lnTo>
                      <a:lnTo>
                        <a:pt x="79221" y="16097"/>
                      </a:lnTo>
                      <a:cubicBezTo>
                        <a:pt x="75413" y="13430"/>
                        <a:pt x="71985" y="11430"/>
                        <a:pt x="68938" y="10192"/>
                      </a:cubicBezTo>
                      <a:cubicBezTo>
                        <a:pt x="65891" y="8954"/>
                        <a:pt x="62368" y="8382"/>
                        <a:pt x="58654" y="8382"/>
                      </a:cubicBezTo>
                      <a:cubicBezTo>
                        <a:pt x="50942" y="8382"/>
                        <a:pt x="43991" y="10382"/>
                        <a:pt x="37802" y="14383"/>
                      </a:cubicBezTo>
                      <a:cubicBezTo>
                        <a:pt x="31612" y="18383"/>
                        <a:pt x="26852" y="24003"/>
                        <a:pt x="23233" y="31052"/>
                      </a:cubicBezTo>
                      <a:cubicBezTo>
                        <a:pt x="19710" y="38195"/>
                        <a:pt x="17996" y="46387"/>
                        <a:pt x="17996" y="55626"/>
                      </a:cubicBezTo>
                      <a:cubicBezTo>
                        <a:pt x="17996" y="66008"/>
                        <a:pt x="19710" y="74962"/>
                        <a:pt x="23138" y="82391"/>
                      </a:cubicBezTo>
                      <a:cubicBezTo>
                        <a:pt x="26566" y="89821"/>
                        <a:pt x="31136" y="95536"/>
                        <a:pt x="37040" y="99441"/>
                      </a:cubicBezTo>
                      <a:cubicBezTo>
                        <a:pt x="42848" y="103346"/>
                        <a:pt x="49323" y="105346"/>
                        <a:pt x="56369" y="105346"/>
                      </a:cubicBezTo>
                      <a:cubicBezTo>
                        <a:pt x="62177" y="105346"/>
                        <a:pt x="67034" y="104584"/>
                        <a:pt x="71033" y="102965"/>
                      </a:cubicBezTo>
                      <a:cubicBezTo>
                        <a:pt x="75032" y="101346"/>
                        <a:pt x="78555" y="99536"/>
                        <a:pt x="81697" y="97441"/>
                      </a:cubicBezTo>
                      <a:lnTo>
                        <a:pt x="92933" y="78677"/>
                      </a:lnTo>
                      <a:lnTo>
                        <a:pt x="95789" y="78677"/>
                      </a:lnTo>
                      <a:lnTo>
                        <a:pt x="93790" y="105728"/>
                      </a:lnTo>
                      <a:cubicBezTo>
                        <a:pt x="88838" y="108204"/>
                        <a:pt x="83601" y="110204"/>
                        <a:pt x="77984" y="111728"/>
                      </a:cubicBezTo>
                      <a:cubicBezTo>
                        <a:pt x="72366" y="113348"/>
                        <a:pt x="65129" y="114109"/>
                        <a:pt x="56179" y="114109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5EB5B3C6-74FD-ECAE-BF9A-7676690C0645}"/>
                    </a:ext>
                  </a:extLst>
                </p:cNvPr>
                <p:cNvSpPr/>
                <p:nvPr/>
              </p:nvSpPr>
              <p:spPr>
                <a:xfrm>
                  <a:off x="7300631" y="5239003"/>
                  <a:ext cx="112928" cy="114109"/>
                </a:xfrm>
                <a:custGeom>
                  <a:avLst/>
                  <a:gdLst>
                    <a:gd name="connsiteX0" fmla="*/ 59607 w 112928"/>
                    <a:gd name="connsiteY0" fmla="*/ 105537 h 114109"/>
                    <a:gd name="connsiteX1" fmla="*/ 77603 w 112928"/>
                    <a:gd name="connsiteY1" fmla="*/ 100203 h 114109"/>
                    <a:gd name="connsiteX2" fmla="*/ 89695 w 112928"/>
                    <a:gd name="connsiteY2" fmla="*/ 85058 h 114109"/>
                    <a:gd name="connsiteX3" fmla="*/ 94075 w 112928"/>
                    <a:gd name="connsiteY3" fmla="*/ 62008 h 114109"/>
                    <a:gd name="connsiteX4" fmla="*/ 88743 w 112928"/>
                    <a:gd name="connsiteY4" fmla="*/ 33528 h 114109"/>
                    <a:gd name="connsiteX5" fmla="*/ 74175 w 112928"/>
                    <a:gd name="connsiteY5" fmla="*/ 14669 h 114109"/>
                    <a:gd name="connsiteX6" fmla="*/ 53703 w 112928"/>
                    <a:gd name="connsiteY6" fmla="*/ 8001 h 114109"/>
                    <a:gd name="connsiteX7" fmla="*/ 35612 w 112928"/>
                    <a:gd name="connsiteY7" fmla="*/ 13335 h 114109"/>
                    <a:gd name="connsiteX8" fmla="*/ 23233 w 112928"/>
                    <a:gd name="connsiteY8" fmla="*/ 28385 h 114109"/>
                    <a:gd name="connsiteX9" fmla="*/ 18758 w 112928"/>
                    <a:gd name="connsiteY9" fmla="*/ 51435 h 114109"/>
                    <a:gd name="connsiteX10" fmla="*/ 24185 w 112928"/>
                    <a:gd name="connsiteY10" fmla="*/ 80010 h 114109"/>
                    <a:gd name="connsiteX11" fmla="*/ 38944 w 112928"/>
                    <a:gd name="connsiteY11" fmla="*/ 98965 h 114109"/>
                    <a:gd name="connsiteX12" fmla="*/ 59702 w 112928"/>
                    <a:gd name="connsiteY12" fmla="*/ 105727 h 114109"/>
                    <a:gd name="connsiteX13" fmla="*/ 56369 w 112928"/>
                    <a:gd name="connsiteY13" fmla="*/ 114110 h 114109"/>
                    <a:gd name="connsiteX14" fmla="*/ 33993 w 112928"/>
                    <a:gd name="connsiteY14" fmla="*/ 109823 h 114109"/>
                    <a:gd name="connsiteX15" fmla="*/ 15997 w 112928"/>
                    <a:gd name="connsiteY15" fmla="*/ 97917 h 114109"/>
                    <a:gd name="connsiteX16" fmla="*/ 4190 w 112928"/>
                    <a:gd name="connsiteY16" fmla="*/ 79915 h 114109"/>
                    <a:gd name="connsiteX17" fmla="*/ 0 w 112928"/>
                    <a:gd name="connsiteY17" fmla="*/ 57055 h 114109"/>
                    <a:gd name="connsiteX18" fmla="*/ 4190 w 112928"/>
                    <a:gd name="connsiteY18" fmla="*/ 34195 h 114109"/>
                    <a:gd name="connsiteX19" fmla="*/ 15997 w 112928"/>
                    <a:gd name="connsiteY19" fmla="*/ 16192 h 114109"/>
                    <a:gd name="connsiteX20" fmla="*/ 33993 w 112928"/>
                    <a:gd name="connsiteY20" fmla="*/ 4286 h 114109"/>
                    <a:gd name="connsiteX21" fmla="*/ 56369 w 112928"/>
                    <a:gd name="connsiteY21" fmla="*/ 0 h 114109"/>
                    <a:gd name="connsiteX22" fmla="*/ 78745 w 112928"/>
                    <a:gd name="connsiteY22" fmla="*/ 4286 h 114109"/>
                    <a:gd name="connsiteX23" fmla="*/ 96741 w 112928"/>
                    <a:gd name="connsiteY23" fmla="*/ 16192 h 114109"/>
                    <a:gd name="connsiteX24" fmla="*/ 108644 w 112928"/>
                    <a:gd name="connsiteY24" fmla="*/ 34195 h 114109"/>
                    <a:gd name="connsiteX25" fmla="*/ 112929 w 112928"/>
                    <a:gd name="connsiteY25" fmla="*/ 57055 h 114109"/>
                    <a:gd name="connsiteX26" fmla="*/ 108644 w 112928"/>
                    <a:gd name="connsiteY26" fmla="*/ 79915 h 114109"/>
                    <a:gd name="connsiteX27" fmla="*/ 96741 w 112928"/>
                    <a:gd name="connsiteY27" fmla="*/ 97917 h 114109"/>
                    <a:gd name="connsiteX28" fmla="*/ 78745 w 112928"/>
                    <a:gd name="connsiteY28" fmla="*/ 109823 h 114109"/>
                    <a:gd name="connsiteX29" fmla="*/ 56369 w 112928"/>
                    <a:gd name="connsiteY29" fmla="*/ 114110 h 114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928" h="114109">
                      <a:moveTo>
                        <a:pt x="59607" y="105537"/>
                      </a:moveTo>
                      <a:cubicBezTo>
                        <a:pt x="66462" y="105537"/>
                        <a:pt x="72461" y="103727"/>
                        <a:pt x="77603" y="100203"/>
                      </a:cubicBezTo>
                      <a:cubicBezTo>
                        <a:pt x="82744" y="96584"/>
                        <a:pt x="86744" y="91631"/>
                        <a:pt x="89695" y="85058"/>
                      </a:cubicBezTo>
                      <a:cubicBezTo>
                        <a:pt x="92552" y="78581"/>
                        <a:pt x="94075" y="70866"/>
                        <a:pt x="94075" y="62008"/>
                      </a:cubicBezTo>
                      <a:cubicBezTo>
                        <a:pt x="94075" y="51149"/>
                        <a:pt x="92266" y="41624"/>
                        <a:pt x="88743" y="33528"/>
                      </a:cubicBezTo>
                      <a:cubicBezTo>
                        <a:pt x="85220" y="25432"/>
                        <a:pt x="80269" y="19145"/>
                        <a:pt x="74175" y="14669"/>
                      </a:cubicBezTo>
                      <a:cubicBezTo>
                        <a:pt x="67986" y="10192"/>
                        <a:pt x="61225" y="8001"/>
                        <a:pt x="53703" y="8001"/>
                      </a:cubicBezTo>
                      <a:cubicBezTo>
                        <a:pt x="46847" y="8001"/>
                        <a:pt x="40849" y="9716"/>
                        <a:pt x="35612" y="13335"/>
                      </a:cubicBezTo>
                      <a:cubicBezTo>
                        <a:pt x="30375" y="16859"/>
                        <a:pt x="26280" y="21908"/>
                        <a:pt x="23233" y="28385"/>
                      </a:cubicBezTo>
                      <a:cubicBezTo>
                        <a:pt x="20281" y="34862"/>
                        <a:pt x="18758" y="42577"/>
                        <a:pt x="18758" y="51435"/>
                      </a:cubicBezTo>
                      <a:cubicBezTo>
                        <a:pt x="18758" y="62294"/>
                        <a:pt x="20567" y="71819"/>
                        <a:pt x="24185" y="80010"/>
                      </a:cubicBezTo>
                      <a:cubicBezTo>
                        <a:pt x="27804" y="88202"/>
                        <a:pt x="32755" y="94488"/>
                        <a:pt x="38944" y="98965"/>
                      </a:cubicBezTo>
                      <a:cubicBezTo>
                        <a:pt x="45133" y="103442"/>
                        <a:pt x="52084" y="105727"/>
                        <a:pt x="59702" y="105727"/>
                      </a:cubicBezTo>
                      <a:moveTo>
                        <a:pt x="56369" y="114110"/>
                      </a:moveTo>
                      <a:cubicBezTo>
                        <a:pt x="48276" y="114110"/>
                        <a:pt x="40849" y="112681"/>
                        <a:pt x="33993" y="109823"/>
                      </a:cubicBezTo>
                      <a:cubicBezTo>
                        <a:pt x="27137" y="106966"/>
                        <a:pt x="21138" y="102965"/>
                        <a:pt x="15997" y="97917"/>
                      </a:cubicBezTo>
                      <a:cubicBezTo>
                        <a:pt x="10950" y="92774"/>
                        <a:pt x="6951" y="86773"/>
                        <a:pt x="4190" y="79915"/>
                      </a:cubicBezTo>
                      <a:cubicBezTo>
                        <a:pt x="1428" y="72962"/>
                        <a:pt x="0" y="65341"/>
                        <a:pt x="0" y="57055"/>
                      </a:cubicBezTo>
                      <a:cubicBezTo>
                        <a:pt x="0" y="48768"/>
                        <a:pt x="1428" y="41148"/>
                        <a:pt x="4190" y="34195"/>
                      </a:cubicBezTo>
                      <a:cubicBezTo>
                        <a:pt x="6951" y="27241"/>
                        <a:pt x="10950" y="21241"/>
                        <a:pt x="15997" y="16192"/>
                      </a:cubicBezTo>
                      <a:cubicBezTo>
                        <a:pt x="21043" y="11144"/>
                        <a:pt x="27042" y="7144"/>
                        <a:pt x="33993" y="4286"/>
                      </a:cubicBezTo>
                      <a:cubicBezTo>
                        <a:pt x="40849" y="1429"/>
                        <a:pt x="48371" y="0"/>
                        <a:pt x="56369" y="0"/>
                      </a:cubicBezTo>
                      <a:cubicBezTo>
                        <a:pt x="64367" y="0"/>
                        <a:pt x="71890" y="1429"/>
                        <a:pt x="78745" y="4286"/>
                      </a:cubicBezTo>
                      <a:cubicBezTo>
                        <a:pt x="85601" y="7144"/>
                        <a:pt x="91600" y="11144"/>
                        <a:pt x="96741" y="16192"/>
                      </a:cubicBezTo>
                      <a:cubicBezTo>
                        <a:pt x="101788" y="21241"/>
                        <a:pt x="105787" y="27337"/>
                        <a:pt x="108644" y="34195"/>
                      </a:cubicBezTo>
                      <a:cubicBezTo>
                        <a:pt x="111500" y="41148"/>
                        <a:pt x="112929" y="48768"/>
                        <a:pt x="112929" y="57055"/>
                      </a:cubicBezTo>
                      <a:cubicBezTo>
                        <a:pt x="112929" y="65341"/>
                        <a:pt x="111500" y="72962"/>
                        <a:pt x="108644" y="79915"/>
                      </a:cubicBezTo>
                      <a:cubicBezTo>
                        <a:pt x="105787" y="86868"/>
                        <a:pt x="101788" y="92869"/>
                        <a:pt x="96741" y="97917"/>
                      </a:cubicBezTo>
                      <a:cubicBezTo>
                        <a:pt x="91600" y="103061"/>
                        <a:pt x="85696" y="106966"/>
                        <a:pt x="78745" y="109823"/>
                      </a:cubicBezTo>
                      <a:cubicBezTo>
                        <a:pt x="71890" y="112681"/>
                        <a:pt x="64367" y="114110"/>
                        <a:pt x="56369" y="114110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F594B5D6-1634-BBE2-4D0B-7FCF6DBF6913}"/>
                  </a:ext>
                </a:extLst>
              </p:cNvPr>
              <p:cNvSpPr/>
              <p:nvPr/>
            </p:nvSpPr>
            <p:spPr>
              <a:xfrm>
                <a:off x="7432603" y="5240432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77906C34-2211-594F-2325-2F2524D6142D}"/>
                  </a:ext>
                </a:extLst>
              </p:cNvPr>
              <p:cNvSpPr/>
              <p:nvPr/>
            </p:nvSpPr>
            <p:spPr>
              <a:xfrm>
                <a:off x="7503446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1DF241BF-76B8-87F7-A09D-A3D8ACF854B3}"/>
                  </a:ext>
                </a:extLst>
              </p:cNvPr>
              <p:cNvSpPr/>
              <p:nvPr/>
            </p:nvSpPr>
            <p:spPr>
              <a:xfrm>
                <a:off x="7632752" y="5251577"/>
                <a:ext cx="92837" cy="89344"/>
              </a:xfrm>
              <a:custGeom>
                <a:avLst/>
                <a:gdLst>
                  <a:gd name="connsiteX0" fmla="*/ 0 w 92837"/>
                  <a:gd name="connsiteY0" fmla="*/ 88678 h 89344"/>
                  <a:gd name="connsiteX1" fmla="*/ 0 w 92837"/>
                  <a:gd name="connsiteY1" fmla="*/ 86582 h 89344"/>
                  <a:gd name="connsiteX2" fmla="*/ 10950 w 92837"/>
                  <a:gd name="connsiteY2" fmla="*/ 81153 h 89344"/>
                  <a:gd name="connsiteX3" fmla="*/ 10950 w 92837"/>
                  <a:gd name="connsiteY3" fmla="*/ 7810 h 89344"/>
                  <a:gd name="connsiteX4" fmla="*/ 190 w 92837"/>
                  <a:gd name="connsiteY4" fmla="*/ 2191 h 89344"/>
                  <a:gd name="connsiteX5" fmla="*/ 190 w 92837"/>
                  <a:gd name="connsiteY5" fmla="*/ 0 h 89344"/>
                  <a:gd name="connsiteX6" fmla="*/ 21234 w 92837"/>
                  <a:gd name="connsiteY6" fmla="*/ 0 h 89344"/>
                  <a:gd name="connsiteX7" fmla="*/ 72651 w 92837"/>
                  <a:gd name="connsiteY7" fmla="*/ 63341 h 89344"/>
                  <a:gd name="connsiteX8" fmla="*/ 72651 w 92837"/>
                  <a:gd name="connsiteY8" fmla="*/ 7429 h 89344"/>
                  <a:gd name="connsiteX9" fmla="*/ 58845 w 92837"/>
                  <a:gd name="connsiteY9" fmla="*/ 2191 h 89344"/>
                  <a:gd name="connsiteX10" fmla="*/ 58845 w 92837"/>
                  <a:gd name="connsiteY10" fmla="*/ 0 h 89344"/>
                  <a:gd name="connsiteX11" fmla="*/ 92838 w 92837"/>
                  <a:gd name="connsiteY11" fmla="*/ 0 h 89344"/>
                  <a:gd name="connsiteX12" fmla="*/ 92838 w 92837"/>
                  <a:gd name="connsiteY12" fmla="*/ 2191 h 89344"/>
                  <a:gd name="connsiteX13" fmla="*/ 82078 w 92837"/>
                  <a:gd name="connsiteY13" fmla="*/ 7429 h 89344"/>
                  <a:gd name="connsiteX14" fmla="*/ 82078 w 92837"/>
                  <a:gd name="connsiteY14" fmla="*/ 89344 h 89344"/>
                  <a:gd name="connsiteX15" fmla="*/ 76270 w 92837"/>
                  <a:gd name="connsiteY15" fmla="*/ 89344 h 89344"/>
                  <a:gd name="connsiteX16" fmla="*/ 20281 w 92837"/>
                  <a:gd name="connsiteY16" fmla="*/ 20574 h 89344"/>
                  <a:gd name="connsiteX17" fmla="*/ 20281 w 92837"/>
                  <a:gd name="connsiteY17" fmla="*/ 81343 h 89344"/>
                  <a:gd name="connsiteX18" fmla="*/ 34183 w 92837"/>
                  <a:gd name="connsiteY18" fmla="*/ 86582 h 89344"/>
                  <a:gd name="connsiteX19" fmla="*/ 34183 w 92837"/>
                  <a:gd name="connsiteY19" fmla="*/ 88678 h 89344"/>
                  <a:gd name="connsiteX20" fmla="*/ 0 w 92837"/>
                  <a:gd name="connsiteY20" fmla="*/ 88678 h 8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2837" h="89344">
                    <a:moveTo>
                      <a:pt x="0" y="88678"/>
                    </a:moveTo>
                    <a:lnTo>
                      <a:pt x="0" y="86582"/>
                    </a:lnTo>
                    <a:lnTo>
                      <a:pt x="10950" y="81153"/>
                    </a:lnTo>
                    <a:lnTo>
                      <a:pt x="10950" y="7810"/>
                    </a:lnTo>
                    <a:lnTo>
                      <a:pt x="190" y="2191"/>
                    </a:lnTo>
                    <a:lnTo>
                      <a:pt x="190" y="0"/>
                    </a:lnTo>
                    <a:lnTo>
                      <a:pt x="21234" y="0"/>
                    </a:lnTo>
                    <a:lnTo>
                      <a:pt x="72651" y="63341"/>
                    </a:lnTo>
                    <a:lnTo>
                      <a:pt x="72651" y="7429"/>
                    </a:lnTo>
                    <a:lnTo>
                      <a:pt x="58845" y="2191"/>
                    </a:lnTo>
                    <a:lnTo>
                      <a:pt x="58845" y="0"/>
                    </a:lnTo>
                    <a:lnTo>
                      <a:pt x="92838" y="0"/>
                    </a:lnTo>
                    <a:lnTo>
                      <a:pt x="92838" y="2191"/>
                    </a:lnTo>
                    <a:lnTo>
                      <a:pt x="82078" y="7429"/>
                    </a:lnTo>
                    <a:lnTo>
                      <a:pt x="82078" y="89344"/>
                    </a:lnTo>
                    <a:lnTo>
                      <a:pt x="76270" y="89344"/>
                    </a:lnTo>
                    <a:lnTo>
                      <a:pt x="20281" y="20574"/>
                    </a:lnTo>
                    <a:lnTo>
                      <a:pt x="20281" y="81343"/>
                    </a:lnTo>
                    <a:lnTo>
                      <a:pt x="34183" y="86582"/>
                    </a:lnTo>
                    <a:lnTo>
                      <a:pt x="34183" y="88678"/>
                    </a:lnTo>
                    <a:lnTo>
                      <a:pt x="0" y="88678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2" name="Graphic 12">
                <a:extLst>
                  <a:ext uri="{FF2B5EF4-FFF2-40B4-BE49-F238E27FC236}">
                    <a16:creationId xmlns:a16="http://schemas.microsoft.com/office/drawing/2014/main" id="{CA207C38-1DFB-2E50-0AFF-8B712EDECB66}"/>
                  </a:ext>
                </a:extLst>
              </p:cNvPr>
              <p:cNvGrpSpPr/>
              <p:nvPr/>
            </p:nvGrpSpPr>
            <p:grpSpPr>
              <a:xfrm>
                <a:off x="6668955" y="5214715"/>
                <a:ext cx="1154327" cy="321468"/>
                <a:chOff x="6668955" y="5214715"/>
                <a:chExt cx="1154327" cy="321468"/>
              </a:xfrm>
              <a:solidFill>
                <a:srgbClr val="000000"/>
              </a:solidFill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53A7263B-DE0A-E9D3-AFE6-989F6CCE926E}"/>
                    </a:ext>
                  </a:extLst>
                </p:cNvPr>
                <p:cNvSpPr/>
                <p:nvPr/>
              </p:nvSpPr>
              <p:spPr>
                <a:xfrm>
                  <a:off x="7730159" y="5250624"/>
                  <a:ext cx="93123" cy="88963"/>
                </a:xfrm>
                <a:custGeom>
                  <a:avLst/>
                  <a:gdLst>
                    <a:gd name="connsiteX0" fmla="*/ 26756 w 93123"/>
                    <a:gd name="connsiteY0" fmla="*/ 59817 h 88963"/>
                    <a:gd name="connsiteX1" fmla="*/ 26756 w 93123"/>
                    <a:gd name="connsiteY1" fmla="*/ 59817 h 88963"/>
                    <a:gd name="connsiteX2" fmla="*/ 43515 w 93123"/>
                    <a:gd name="connsiteY2" fmla="*/ 18479 h 88963"/>
                    <a:gd name="connsiteX3" fmla="*/ 53798 w 93123"/>
                    <a:gd name="connsiteY3" fmla="*/ 43720 h 88963"/>
                    <a:gd name="connsiteX4" fmla="*/ 26756 w 93123"/>
                    <a:gd name="connsiteY4" fmla="*/ 59817 h 88963"/>
                    <a:gd name="connsiteX5" fmla="*/ 84078 w 93123"/>
                    <a:gd name="connsiteY5" fmla="*/ 82106 h 88963"/>
                    <a:gd name="connsiteX6" fmla="*/ 69224 w 93123"/>
                    <a:gd name="connsiteY6" fmla="*/ 46196 h 88963"/>
                    <a:gd name="connsiteX7" fmla="*/ 69224 w 93123"/>
                    <a:gd name="connsiteY7" fmla="*/ 46196 h 88963"/>
                    <a:gd name="connsiteX8" fmla="*/ 81888 w 93123"/>
                    <a:gd name="connsiteY8" fmla="*/ 44958 h 88963"/>
                    <a:gd name="connsiteX9" fmla="*/ 79412 w 93123"/>
                    <a:gd name="connsiteY9" fmla="*/ 38862 h 88963"/>
                    <a:gd name="connsiteX10" fmla="*/ 66843 w 93123"/>
                    <a:gd name="connsiteY10" fmla="*/ 40386 h 88963"/>
                    <a:gd name="connsiteX11" fmla="*/ 66843 w 93123"/>
                    <a:gd name="connsiteY11" fmla="*/ 40386 h 88963"/>
                    <a:gd name="connsiteX12" fmla="*/ 50085 w 93123"/>
                    <a:gd name="connsiteY12" fmla="*/ 0 h 88963"/>
                    <a:gd name="connsiteX13" fmla="*/ 42753 w 93123"/>
                    <a:gd name="connsiteY13" fmla="*/ 0 h 88963"/>
                    <a:gd name="connsiteX14" fmla="*/ 8379 w 93123"/>
                    <a:gd name="connsiteY14" fmla="*/ 82487 h 88963"/>
                    <a:gd name="connsiteX15" fmla="*/ 0 w 93123"/>
                    <a:gd name="connsiteY15" fmla="*/ 86868 h 88963"/>
                    <a:gd name="connsiteX16" fmla="*/ 0 w 93123"/>
                    <a:gd name="connsiteY16" fmla="*/ 88964 h 88963"/>
                    <a:gd name="connsiteX17" fmla="*/ 28946 w 93123"/>
                    <a:gd name="connsiteY17" fmla="*/ 88964 h 88963"/>
                    <a:gd name="connsiteX18" fmla="*/ 28946 w 93123"/>
                    <a:gd name="connsiteY18" fmla="*/ 86868 h 88963"/>
                    <a:gd name="connsiteX19" fmla="*/ 17901 w 93123"/>
                    <a:gd name="connsiteY19" fmla="*/ 82391 h 88963"/>
                    <a:gd name="connsiteX20" fmla="*/ 56274 w 93123"/>
                    <a:gd name="connsiteY20" fmla="*/ 49340 h 88963"/>
                    <a:gd name="connsiteX21" fmla="*/ 56274 w 93123"/>
                    <a:gd name="connsiteY21" fmla="*/ 49340 h 88963"/>
                    <a:gd name="connsiteX22" fmla="*/ 69604 w 93123"/>
                    <a:gd name="connsiteY22" fmla="*/ 82201 h 88963"/>
                    <a:gd name="connsiteX23" fmla="*/ 57797 w 93123"/>
                    <a:gd name="connsiteY23" fmla="*/ 86868 h 88963"/>
                    <a:gd name="connsiteX24" fmla="*/ 57797 w 93123"/>
                    <a:gd name="connsiteY24" fmla="*/ 88964 h 88963"/>
                    <a:gd name="connsiteX25" fmla="*/ 93123 w 93123"/>
                    <a:gd name="connsiteY25" fmla="*/ 88964 h 88963"/>
                    <a:gd name="connsiteX26" fmla="*/ 93123 w 93123"/>
                    <a:gd name="connsiteY26" fmla="*/ 86868 h 88963"/>
                    <a:gd name="connsiteX27" fmla="*/ 84173 w 93123"/>
                    <a:gd name="connsiteY27" fmla="*/ 82010 h 88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3123" h="88963">
                      <a:moveTo>
                        <a:pt x="26756" y="59817"/>
                      </a:moveTo>
                      <a:cubicBezTo>
                        <a:pt x="26756" y="59817"/>
                        <a:pt x="26756" y="59817"/>
                        <a:pt x="26756" y="59817"/>
                      </a:cubicBezTo>
                      <a:lnTo>
                        <a:pt x="43515" y="18479"/>
                      </a:lnTo>
                      <a:lnTo>
                        <a:pt x="53798" y="43720"/>
                      </a:lnTo>
                      <a:cubicBezTo>
                        <a:pt x="41896" y="47720"/>
                        <a:pt x="33136" y="53721"/>
                        <a:pt x="26756" y="59817"/>
                      </a:cubicBezTo>
                      <a:moveTo>
                        <a:pt x="84078" y="82106"/>
                      </a:moveTo>
                      <a:lnTo>
                        <a:pt x="69224" y="46196"/>
                      </a:lnTo>
                      <a:lnTo>
                        <a:pt x="69224" y="46196"/>
                      </a:lnTo>
                      <a:cubicBezTo>
                        <a:pt x="73127" y="45530"/>
                        <a:pt x="77317" y="45148"/>
                        <a:pt x="81888" y="44958"/>
                      </a:cubicBezTo>
                      <a:lnTo>
                        <a:pt x="79412" y="38862"/>
                      </a:lnTo>
                      <a:cubicBezTo>
                        <a:pt x="74936" y="39148"/>
                        <a:pt x="70747" y="39624"/>
                        <a:pt x="66843" y="40386"/>
                      </a:cubicBezTo>
                      <a:lnTo>
                        <a:pt x="66843" y="40386"/>
                      </a:lnTo>
                      <a:lnTo>
                        <a:pt x="50085" y="0"/>
                      </a:lnTo>
                      <a:lnTo>
                        <a:pt x="42753" y="0"/>
                      </a:lnTo>
                      <a:lnTo>
                        <a:pt x="8379" y="82487"/>
                      </a:lnTo>
                      <a:lnTo>
                        <a:pt x="0" y="86868"/>
                      </a:lnTo>
                      <a:lnTo>
                        <a:pt x="0" y="88964"/>
                      </a:lnTo>
                      <a:lnTo>
                        <a:pt x="28946" y="88964"/>
                      </a:lnTo>
                      <a:lnTo>
                        <a:pt x="28946" y="86868"/>
                      </a:lnTo>
                      <a:lnTo>
                        <a:pt x="17901" y="82391"/>
                      </a:lnTo>
                      <a:cubicBezTo>
                        <a:pt x="19425" y="78391"/>
                        <a:pt x="28661" y="58483"/>
                        <a:pt x="56274" y="49340"/>
                      </a:cubicBezTo>
                      <a:lnTo>
                        <a:pt x="56274" y="49340"/>
                      </a:lnTo>
                      <a:lnTo>
                        <a:pt x="69604" y="82201"/>
                      </a:lnTo>
                      <a:lnTo>
                        <a:pt x="57797" y="86868"/>
                      </a:lnTo>
                      <a:lnTo>
                        <a:pt x="57797" y="88964"/>
                      </a:lnTo>
                      <a:lnTo>
                        <a:pt x="93123" y="88964"/>
                      </a:lnTo>
                      <a:lnTo>
                        <a:pt x="93123" y="86868"/>
                      </a:lnTo>
                      <a:lnTo>
                        <a:pt x="84173" y="820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F3DCD5ED-B3BD-81F6-6C63-10E8BDEACE96}"/>
                    </a:ext>
                  </a:extLst>
                </p:cNvPr>
                <p:cNvSpPr/>
                <p:nvPr/>
              </p:nvSpPr>
              <p:spPr>
                <a:xfrm>
                  <a:off x="6668955" y="5214715"/>
                  <a:ext cx="154062" cy="160972"/>
                </a:xfrm>
                <a:custGeom>
                  <a:avLst/>
                  <a:gdLst>
                    <a:gd name="connsiteX0" fmla="*/ 81888 w 154062"/>
                    <a:gd name="connsiteY0" fmla="*/ 151067 h 160972"/>
                    <a:gd name="connsiteX1" fmla="*/ 109405 w 154062"/>
                    <a:gd name="connsiteY1" fmla="*/ 143256 h 160972"/>
                    <a:gd name="connsiteX2" fmla="*/ 127878 w 154062"/>
                    <a:gd name="connsiteY2" fmla="*/ 121253 h 160972"/>
                    <a:gd name="connsiteX3" fmla="*/ 134543 w 154062"/>
                    <a:gd name="connsiteY3" fmla="*/ 87821 h 160972"/>
                    <a:gd name="connsiteX4" fmla="*/ 126259 w 154062"/>
                    <a:gd name="connsiteY4" fmla="*/ 46577 h 160972"/>
                    <a:gd name="connsiteX5" fmla="*/ 103978 w 154062"/>
                    <a:gd name="connsiteY5" fmla="*/ 19336 h 160972"/>
                    <a:gd name="connsiteX6" fmla="*/ 72937 w 154062"/>
                    <a:gd name="connsiteY6" fmla="*/ 9620 h 160972"/>
                    <a:gd name="connsiteX7" fmla="*/ 45229 w 154062"/>
                    <a:gd name="connsiteY7" fmla="*/ 17335 h 160972"/>
                    <a:gd name="connsiteX8" fmla="*/ 26375 w 154062"/>
                    <a:gd name="connsiteY8" fmla="*/ 39243 h 160972"/>
                    <a:gd name="connsiteX9" fmla="*/ 19615 w 154062"/>
                    <a:gd name="connsiteY9" fmla="*/ 72676 h 160972"/>
                    <a:gd name="connsiteX10" fmla="*/ 27899 w 154062"/>
                    <a:gd name="connsiteY10" fmla="*/ 114014 h 160972"/>
                    <a:gd name="connsiteX11" fmla="*/ 50275 w 154062"/>
                    <a:gd name="connsiteY11" fmla="*/ 141351 h 160972"/>
                    <a:gd name="connsiteX12" fmla="*/ 81888 w 154062"/>
                    <a:gd name="connsiteY12" fmla="*/ 151067 h 160972"/>
                    <a:gd name="connsiteX13" fmla="*/ 76936 w 154062"/>
                    <a:gd name="connsiteY13" fmla="*/ 160972 h 160972"/>
                    <a:gd name="connsiteX14" fmla="*/ 46276 w 154062"/>
                    <a:gd name="connsiteY14" fmla="*/ 154972 h 160972"/>
                    <a:gd name="connsiteX15" fmla="*/ 21900 w 154062"/>
                    <a:gd name="connsiteY15" fmla="*/ 138112 h 160972"/>
                    <a:gd name="connsiteX16" fmla="*/ 5808 w 154062"/>
                    <a:gd name="connsiteY16" fmla="*/ 112681 h 160972"/>
                    <a:gd name="connsiteX17" fmla="*/ 0 w 154062"/>
                    <a:gd name="connsiteY17" fmla="*/ 80486 h 160972"/>
                    <a:gd name="connsiteX18" fmla="*/ 5808 w 154062"/>
                    <a:gd name="connsiteY18" fmla="*/ 48292 h 160972"/>
                    <a:gd name="connsiteX19" fmla="*/ 21900 w 154062"/>
                    <a:gd name="connsiteY19" fmla="*/ 22860 h 160972"/>
                    <a:gd name="connsiteX20" fmla="*/ 46276 w 154062"/>
                    <a:gd name="connsiteY20" fmla="*/ 6001 h 160972"/>
                    <a:gd name="connsiteX21" fmla="*/ 76936 w 154062"/>
                    <a:gd name="connsiteY21" fmla="*/ 0 h 160972"/>
                    <a:gd name="connsiteX22" fmla="*/ 107596 w 154062"/>
                    <a:gd name="connsiteY22" fmla="*/ 6001 h 160972"/>
                    <a:gd name="connsiteX23" fmla="*/ 132067 w 154062"/>
                    <a:gd name="connsiteY23" fmla="*/ 22860 h 160972"/>
                    <a:gd name="connsiteX24" fmla="*/ 148254 w 154062"/>
                    <a:gd name="connsiteY24" fmla="*/ 48292 h 160972"/>
                    <a:gd name="connsiteX25" fmla="*/ 154063 w 154062"/>
                    <a:gd name="connsiteY25" fmla="*/ 80486 h 160972"/>
                    <a:gd name="connsiteX26" fmla="*/ 148254 w 154062"/>
                    <a:gd name="connsiteY26" fmla="*/ 112681 h 160972"/>
                    <a:gd name="connsiteX27" fmla="*/ 132067 w 154062"/>
                    <a:gd name="connsiteY27" fmla="*/ 138112 h 160972"/>
                    <a:gd name="connsiteX28" fmla="*/ 107596 w 154062"/>
                    <a:gd name="connsiteY28" fmla="*/ 154972 h 160972"/>
                    <a:gd name="connsiteX29" fmla="*/ 76936 w 154062"/>
                    <a:gd name="connsiteY29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4062" h="160972">
                      <a:moveTo>
                        <a:pt x="81888" y="151067"/>
                      </a:moveTo>
                      <a:cubicBezTo>
                        <a:pt x="92361" y="151067"/>
                        <a:pt x="101502" y="148495"/>
                        <a:pt x="109405" y="143256"/>
                      </a:cubicBezTo>
                      <a:cubicBezTo>
                        <a:pt x="117309" y="138017"/>
                        <a:pt x="123498" y="130683"/>
                        <a:pt x="127878" y="121253"/>
                      </a:cubicBezTo>
                      <a:cubicBezTo>
                        <a:pt x="132258" y="111728"/>
                        <a:pt x="134543" y="100679"/>
                        <a:pt x="134543" y="87821"/>
                      </a:cubicBezTo>
                      <a:cubicBezTo>
                        <a:pt x="134543" y="72009"/>
                        <a:pt x="131782" y="58293"/>
                        <a:pt x="126259" y="46577"/>
                      </a:cubicBezTo>
                      <a:cubicBezTo>
                        <a:pt x="120736" y="34862"/>
                        <a:pt x="113309" y="25813"/>
                        <a:pt x="103978" y="19336"/>
                      </a:cubicBezTo>
                      <a:cubicBezTo>
                        <a:pt x="94647" y="12859"/>
                        <a:pt x="84363" y="9620"/>
                        <a:pt x="72937" y="9620"/>
                      </a:cubicBezTo>
                      <a:cubicBezTo>
                        <a:pt x="62558" y="9620"/>
                        <a:pt x="53322" y="12192"/>
                        <a:pt x="45229" y="17335"/>
                      </a:cubicBezTo>
                      <a:cubicBezTo>
                        <a:pt x="37135" y="22479"/>
                        <a:pt x="30946" y="29813"/>
                        <a:pt x="26375" y="39243"/>
                      </a:cubicBezTo>
                      <a:cubicBezTo>
                        <a:pt x="21900" y="48768"/>
                        <a:pt x="19615" y="59817"/>
                        <a:pt x="19615" y="72676"/>
                      </a:cubicBezTo>
                      <a:cubicBezTo>
                        <a:pt x="19615" y="88487"/>
                        <a:pt x="22376" y="102298"/>
                        <a:pt x="27899" y="114014"/>
                      </a:cubicBezTo>
                      <a:cubicBezTo>
                        <a:pt x="33422" y="125825"/>
                        <a:pt x="40849" y="134874"/>
                        <a:pt x="50275" y="141351"/>
                      </a:cubicBezTo>
                      <a:cubicBezTo>
                        <a:pt x="59702" y="147828"/>
                        <a:pt x="70176" y="151067"/>
                        <a:pt x="81888" y="151067"/>
                      </a:cubicBezTo>
                      <a:moveTo>
                        <a:pt x="76936" y="160972"/>
                      </a:moveTo>
                      <a:cubicBezTo>
                        <a:pt x="65891" y="160972"/>
                        <a:pt x="55703" y="158972"/>
                        <a:pt x="46276" y="154972"/>
                      </a:cubicBezTo>
                      <a:cubicBezTo>
                        <a:pt x="36849" y="150971"/>
                        <a:pt x="28756" y="145352"/>
                        <a:pt x="21900" y="138112"/>
                      </a:cubicBezTo>
                      <a:cubicBezTo>
                        <a:pt x="15044" y="130969"/>
                        <a:pt x="9617" y="122396"/>
                        <a:pt x="5808" y="112681"/>
                      </a:cubicBezTo>
                      <a:cubicBezTo>
                        <a:pt x="1904" y="102870"/>
                        <a:pt x="0" y="92202"/>
                        <a:pt x="0" y="80486"/>
                      </a:cubicBezTo>
                      <a:cubicBezTo>
                        <a:pt x="0" y="68771"/>
                        <a:pt x="1904" y="58102"/>
                        <a:pt x="5808" y="48292"/>
                      </a:cubicBezTo>
                      <a:cubicBezTo>
                        <a:pt x="9712" y="38481"/>
                        <a:pt x="15044" y="30004"/>
                        <a:pt x="21900" y="22860"/>
                      </a:cubicBezTo>
                      <a:cubicBezTo>
                        <a:pt x="28756" y="15621"/>
                        <a:pt x="36945" y="10096"/>
                        <a:pt x="46276" y="6001"/>
                      </a:cubicBezTo>
                      <a:cubicBezTo>
                        <a:pt x="55703" y="2000"/>
                        <a:pt x="65891" y="0"/>
                        <a:pt x="76936" y="0"/>
                      </a:cubicBezTo>
                      <a:cubicBezTo>
                        <a:pt x="87981" y="0"/>
                        <a:pt x="98170" y="2000"/>
                        <a:pt x="107596" y="6001"/>
                      </a:cubicBezTo>
                      <a:cubicBezTo>
                        <a:pt x="117023" y="10001"/>
                        <a:pt x="125116" y="15621"/>
                        <a:pt x="132067" y="22860"/>
                      </a:cubicBezTo>
                      <a:cubicBezTo>
                        <a:pt x="139018" y="30004"/>
                        <a:pt x="144446" y="38481"/>
                        <a:pt x="148254" y="48292"/>
                      </a:cubicBezTo>
                      <a:cubicBezTo>
                        <a:pt x="152158" y="58102"/>
                        <a:pt x="154063" y="68866"/>
                        <a:pt x="154063" y="80486"/>
                      </a:cubicBezTo>
                      <a:cubicBezTo>
                        <a:pt x="154063" y="92107"/>
                        <a:pt x="152158" y="102870"/>
                        <a:pt x="148254" y="112681"/>
                      </a:cubicBezTo>
                      <a:cubicBezTo>
                        <a:pt x="144350" y="122492"/>
                        <a:pt x="138923" y="130969"/>
                        <a:pt x="132067" y="138112"/>
                      </a:cubicBezTo>
                      <a:cubicBezTo>
                        <a:pt x="125116" y="145256"/>
                        <a:pt x="116928" y="150876"/>
                        <a:pt x="107596" y="154972"/>
                      </a:cubicBezTo>
                      <a:cubicBezTo>
                        <a:pt x="98170" y="158972"/>
                        <a:pt x="87981" y="160972"/>
                        <a:pt x="76936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C05B3BA-1A96-3EE1-3C01-2C8674435AE0}"/>
                    </a:ext>
                  </a:extLst>
                </p:cNvPr>
                <p:cNvSpPr/>
                <p:nvPr/>
              </p:nvSpPr>
              <p:spPr>
                <a:xfrm>
                  <a:off x="7486211" y="5425312"/>
                  <a:ext cx="116737" cy="110871"/>
                </a:xfrm>
                <a:custGeom>
                  <a:avLst/>
                  <a:gdLst>
                    <a:gd name="connsiteX0" fmla="*/ 116737 w 116737"/>
                    <a:gd name="connsiteY0" fmla="*/ 2667 h 110871"/>
                    <a:gd name="connsiteX1" fmla="*/ 116737 w 116737"/>
                    <a:gd name="connsiteY1" fmla="*/ 0 h 110871"/>
                    <a:gd name="connsiteX2" fmla="*/ 72270 w 116737"/>
                    <a:gd name="connsiteY2" fmla="*/ 0 h 110871"/>
                    <a:gd name="connsiteX3" fmla="*/ 72270 w 116737"/>
                    <a:gd name="connsiteY3" fmla="*/ 2667 h 110871"/>
                    <a:gd name="connsiteX4" fmla="*/ 85696 w 116737"/>
                    <a:gd name="connsiteY4" fmla="*/ 9430 h 110871"/>
                    <a:gd name="connsiteX5" fmla="*/ 85696 w 116737"/>
                    <a:gd name="connsiteY5" fmla="*/ 48768 h 110871"/>
                    <a:gd name="connsiteX6" fmla="*/ 77412 w 116737"/>
                    <a:gd name="connsiteY6" fmla="*/ 51245 h 110871"/>
                    <a:gd name="connsiteX7" fmla="*/ 42467 w 116737"/>
                    <a:gd name="connsiteY7" fmla="*/ 71914 h 110871"/>
                    <a:gd name="connsiteX8" fmla="*/ 31231 w 116737"/>
                    <a:gd name="connsiteY8" fmla="*/ 84677 h 110871"/>
                    <a:gd name="connsiteX9" fmla="*/ 31231 w 116737"/>
                    <a:gd name="connsiteY9" fmla="*/ 9430 h 110871"/>
                    <a:gd name="connsiteX10" fmla="*/ 44467 w 116737"/>
                    <a:gd name="connsiteY10" fmla="*/ 2667 h 110871"/>
                    <a:gd name="connsiteX11" fmla="*/ 44467 w 116737"/>
                    <a:gd name="connsiteY11" fmla="*/ 0 h 110871"/>
                    <a:gd name="connsiteX12" fmla="*/ 0 w 116737"/>
                    <a:gd name="connsiteY12" fmla="*/ 0 h 110871"/>
                    <a:gd name="connsiteX13" fmla="*/ 0 w 116737"/>
                    <a:gd name="connsiteY13" fmla="*/ 2667 h 110871"/>
                    <a:gd name="connsiteX14" fmla="*/ 13616 w 116737"/>
                    <a:gd name="connsiteY14" fmla="*/ 9430 h 110871"/>
                    <a:gd name="connsiteX15" fmla="*/ 13616 w 116737"/>
                    <a:gd name="connsiteY15" fmla="*/ 101346 h 110871"/>
                    <a:gd name="connsiteX16" fmla="*/ 0 w 116737"/>
                    <a:gd name="connsiteY16" fmla="*/ 108109 h 110871"/>
                    <a:gd name="connsiteX17" fmla="*/ 0 w 116737"/>
                    <a:gd name="connsiteY17" fmla="*/ 110776 h 110871"/>
                    <a:gd name="connsiteX18" fmla="*/ 44467 w 116737"/>
                    <a:gd name="connsiteY18" fmla="*/ 110776 h 110871"/>
                    <a:gd name="connsiteX19" fmla="*/ 44467 w 116737"/>
                    <a:gd name="connsiteY19" fmla="*/ 108109 h 110871"/>
                    <a:gd name="connsiteX20" fmla="*/ 31231 w 116737"/>
                    <a:gd name="connsiteY20" fmla="*/ 101346 h 110871"/>
                    <a:gd name="connsiteX21" fmla="*/ 31231 w 116737"/>
                    <a:gd name="connsiteY21" fmla="*/ 100203 h 110871"/>
                    <a:gd name="connsiteX22" fmla="*/ 80364 w 116737"/>
                    <a:gd name="connsiteY22" fmla="*/ 58579 h 110871"/>
                    <a:gd name="connsiteX23" fmla="*/ 85696 w 116737"/>
                    <a:gd name="connsiteY23" fmla="*/ 57055 h 110871"/>
                    <a:gd name="connsiteX24" fmla="*/ 85696 w 116737"/>
                    <a:gd name="connsiteY24" fmla="*/ 101441 h 110871"/>
                    <a:gd name="connsiteX25" fmla="*/ 72270 w 116737"/>
                    <a:gd name="connsiteY25" fmla="*/ 108204 h 110871"/>
                    <a:gd name="connsiteX26" fmla="*/ 72270 w 116737"/>
                    <a:gd name="connsiteY26" fmla="*/ 110871 h 110871"/>
                    <a:gd name="connsiteX27" fmla="*/ 116737 w 116737"/>
                    <a:gd name="connsiteY27" fmla="*/ 110871 h 110871"/>
                    <a:gd name="connsiteX28" fmla="*/ 116737 w 116737"/>
                    <a:gd name="connsiteY28" fmla="*/ 108204 h 110871"/>
                    <a:gd name="connsiteX29" fmla="*/ 103121 w 116737"/>
                    <a:gd name="connsiteY29" fmla="*/ 101441 h 110871"/>
                    <a:gd name="connsiteX30" fmla="*/ 103121 w 116737"/>
                    <a:gd name="connsiteY30" fmla="*/ 53721 h 110871"/>
                    <a:gd name="connsiteX31" fmla="*/ 113595 w 116737"/>
                    <a:gd name="connsiteY31" fmla="*/ 52864 h 110871"/>
                    <a:gd name="connsiteX32" fmla="*/ 110358 w 116737"/>
                    <a:gd name="connsiteY32" fmla="*/ 45053 h 110871"/>
                    <a:gd name="connsiteX33" fmla="*/ 103121 w 116737"/>
                    <a:gd name="connsiteY33" fmla="*/ 45720 h 110871"/>
                    <a:gd name="connsiteX34" fmla="*/ 103121 w 116737"/>
                    <a:gd name="connsiteY34" fmla="*/ 9525 h 110871"/>
                    <a:gd name="connsiteX35" fmla="*/ 116737 w 116737"/>
                    <a:gd name="connsiteY35" fmla="*/ 2762 h 1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6737" h="110871">
                      <a:moveTo>
                        <a:pt x="116737" y="2667"/>
                      </a:moveTo>
                      <a:lnTo>
                        <a:pt x="116737" y="0"/>
                      </a:lnTo>
                      <a:lnTo>
                        <a:pt x="72270" y="0"/>
                      </a:lnTo>
                      <a:lnTo>
                        <a:pt x="72270" y="2667"/>
                      </a:lnTo>
                      <a:lnTo>
                        <a:pt x="85696" y="9430"/>
                      </a:lnTo>
                      <a:lnTo>
                        <a:pt x="85696" y="48768"/>
                      </a:lnTo>
                      <a:cubicBezTo>
                        <a:pt x="82840" y="49530"/>
                        <a:pt x="79983" y="50387"/>
                        <a:pt x="77412" y="51245"/>
                      </a:cubicBezTo>
                      <a:cubicBezTo>
                        <a:pt x="62082" y="56483"/>
                        <a:pt x="50751" y="64103"/>
                        <a:pt x="42467" y="71914"/>
                      </a:cubicBezTo>
                      <a:cubicBezTo>
                        <a:pt x="37802" y="76295"/>
                        <a:pt x="34088" y="80772"/>
                        <a:pt x="31231" y="84677"/>
                      </a:cubicBezTo>
                      <a:lnTo>
                        <a:pt x="31231" y="9430"/>
                      </a:lnTo>
                      <a:lnTo>
                        <a:pt x="44467" y="2667"/>
                      </a:lnTo>
                      <a:lnTo>
                        <a:pt x="44467" y="0"/>
                      </a:lnTo>
                      <a:lnTo>
                        <a:pt x="0" y="0"/>
                      </a:lnTo>
                      <a:lnTo>
                        <a:pt x="0" y="2667"/>
                      </a:lnTo>
                      <a:lnTo>
                        <a:pt x="13616" y="9430"/>
                      </a:lnTo>
                      <a:lnTo>
                        <a:pt x="13616" y="101346"/>
                      </a:lnTo>
                      <a:lnTo>
                        <a:pt x="0" y="108109"/>
                      </a:lnTo>
                      <a:lnTo>
                        <a:pt x="0" y="110776"/>
                      </a:lnTo>
                      <a:lnTo>
                        <a:pt x="44467" y="110776"/>
                      </a:lnTo>
                      <a:lnTo>
                        <a:pt x="44467" y="108109"/>
                      </a:lnTo>
                      <a:lnTo>
                        <a:pt x="31231" y="101346"/>
                      </a:lnTo>
                      <a:lnTo>
                        <a:pt x="31231" y="100203"/>
                      </a:lnTo>
                      <a:cubicBezTo>
                        <a:pt x="34088" y="93631"/>
                        <a:pt x="46466" y="69723"/>
                        <a:pt x="80364" y="58579"/>
                      </a:cubicBezTo>
                      <a:cubicBezTo>
                        <a:pt x="82078" y="58007"/>
                        <a:pt x="83887" y="57531"/>
                        <a:pt x="85696" y="57055"/>
                      </a:cubicBezTo>
                      <a:lnTo>
                        <a:pt x="85696" y="101441"/>
                      </a:lnTo>
                      <a:lnTo>
                        <a:pt x="72270" y="108204"/>
                      </a:lnTo>
                      <a:lnTo>
                        <a:pt x="72270" y="110871"/>
                      </a:lnTo>
                      <a:lnTo>
                        <a:pt x="116737" y="110871"/>
                      </a:lnTo>
                      <a:lnTo>
                        <a:pt x="116737" y="108204"/>
                      </a:lnTo>
                      <a:lnTo>
                        <a:pt x="103121" y="101441"/>
                      </a:lnTo>
                      <a:lnTo>
                        <a:pt x="103121" y="53721"/>
                      </a:lnTo>
                      <a:cubicBezTo>
                        <a:pt x="106454" y="53340"/>
                        <a:pt x="109882" y="53054"/>
                        <a:pt x="113595" y="52864"/>
                      </a:cubicBezTo>
                      <a:lnTo>
                        <a:pt x="110358" y="45053"/>
                      </a:lnTo>
                      <a:cubicBezTo>
                        <a:pt x="107882" y="45244"/>
                        <a:pt x="105502" y="45434"/>
                        <a:pt x="103121" y="45720"/>
                      </a:cubicBezTo>
                      <a:lnTo>
                        <a:pt x="103121" y="9525"/>
                      </a:lnTo>
                      <a:lnTo>
                        <a:pt x="116737" y="27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E3CA38A0-145E-5F51-C821-2A4E9B355FDE}"/>
                  </a:ext>
                </a:extLst>
              </p:cNvPr>
              <p:cNvSpPr/>
              <p:nvPr/>
            </p:nvSpPr>
            <p:spPr>
              <a:xfrm>
                <a:off x="6967844" y="5425312"/>
                <a:ext cx="44847" cy="110871"/>
              </a:xfrm>
              <a:custGeom>
                <a:avLst/>
                <a:gdLst>
                  <a:gd name="connsiteX0" fmla="*/ 0 w 44847"/>
                  <a:gd name="connsiteY0" fmla="*/ 110871 h 110871"/>
                  <a:gd name="connsiteX1" fmla="*/ 0 w 44847"/>
                  <a:gd name="connsiteY1" fmla="*/ 108109 h 110871"/>
                  <a:gd name="connsiteX2" fmla="*/ 13807 w 44847"/>
                  <a:gd name="connsiteY2" fmla="*/ 101441 h 110871"/>
                  <a:gd name="connsiteX3" fmla="*/ 13807 w 44847"/>
                  <a:gd name="connsiteY3" fmla="*/ 9430 h 110871"/>
                  <a:gd name="connsiteX4" fmla="*/ 0 w 44847"/>
                  <a:gd name="connsiteY4" fmla="*/ 2667 h 110871"/>
                  <a:gd name="connsiteX5" fmla="*/ 0 w 44847"/>
                  <a:gd name="connsiteY5" fmla="*/ 0 h 110871"/>
                  <a:gd name="connsiteX6" fmla="*/ 44848 w 44847"/>
                  <a:gd name="connsiteY6" fmla="*/ 0 h 110871"/>
                  <a:gd name="connsiteX7" fmla="*/ 44848 w 44847"/>
                  <a:gd name="connsiteY7" fmla="*/ 2667 h 110871"/>
                  <a:gd name="connsiteX8" fmla="*/ 31231 w 44847"/>
                  <a:gd name="connsiteY8" fmla="*/ 9430 h 110871"/>
                  <a:gd name="connsiteX9" fmla="*/ 31231 w 44847"/>
                  <a:gd name="connsiteY9" fmla="*/ 101441 h 110871"/>
                  <a:gd name="connsiteX10" fmla="*/ 44848 w 44847"/>
                  <a:gd name="connsiteY10" fmla="*/ 108109 h 110871"/>
                  <a:gd name="connsiteX11" fmla="*/ 44848 w 44847"/>
                  <a:gd name="connsiteY11" fmla="*/ 110871 h 110871"/>
                  <a:gd name="connsiteX12" fmla="*/ 0 w 44847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66BD53BE-F02D-1C71-F692-8EA04B4221DA}"/>
                  </a:ext>
                </a:extLst>
              </p:cNvPr>
              <p:cNvSpPr/>
              <p:nvPr/>
            </p:nvSpPr>
            <p:spPr>
              <a:xfrm>
                <a:off x="7250642" y="5425312"/>
                <a:ext cx="44752" cy="110871"/>
              </a:xfrm>
              <a:custGeom>
                <a:avLst/>
                <a:gdLst>
                  <a:gd name="connsiteX0" fmla="*/ 0 w 44752"/>
                  <a:gd name="connsiteY0" fmla="*/ 110871 h 110871"/>
                  <a:gd name="connsiteX1" fmla="*/ 0 w 44752"/>
                  <a:gd name="connsiteY1" fmla="*/ 108109 h 110871"/>
                  <a:gd name="connsiteX2" fmla="*/ 13711 w 44752"/>
                  <a:gd name="connsiteY2" fmla="*/ 101441 h 110871"/>
                  <a:gd name="connsiteX3" fmla="*/ 13711 w 44752"/>
                  <a:gd name="connsiteY3" fmla="*/ 9430 h 110871"/>
                  <a:gd name="connsiteX4" fmla="*/ 0 w 44752"/>
                  <a:gd name="connsiteY4" fmla="*/ 2667 h 110871"/>
                  <a:gd name="connsiteX5" fmla="*/ 0 w 44752"/>
                  <a:gd name="connsiteY5" fmla="*/ 0 h 110871"/>
                  <a:gd name="connsiteX6" fmla="*/ 44753 w 44752"/>
                  <a:gd name="connsiteY6" fmla="*/ 0 h 110871"/>
                  <a:gd name="connsiteX7" fmla="*/ 44753 w 44752"/>
                  <a:gd name="connsiteY7" fmla="*/ 2667 h 110871"/>
                  <a:gd name="connsiteX8" fmla="*/ 31232 w 44752"/>
                  <a:gd name="connsiteY8" fmla="*/ 9430 h 110871"/>
                  <a:gd name="connsiteX9" fmla="*/ 31232 w 44752"/>
                  <a:gd name="connsiteY9" fmla="*/ 101441 h 110871"/>
                  <a:gd name="connsiteX10" fmla="*/ 44753 w 44752"/>
                  <a:gd name="connsiteY10" fmla="*/ 108109 h 110871"/>
                  <a:gd name="connsiteX11" fmla="*/ 44753 w 44752"/>
                  <a:gd name="connsiteY11" fmla="*/ 110871 h 110871"/>
                  <a:gd name="connsiteX12" fmla="*/ 0 w 44752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3" y="0"/>
                    </a:lnTo>
                    <a:lnTo>
                      <a:pt x="44753" y="2667"/>
                    </a:lnTo>
                    <a:lnTo>
                      <a:pt x="31232" y="9430"/>
                    </a:lnTo>
                    <a:lnTo>
                      <a:pt x="31232" y="101441"/>
                    </a:lnTo>
                    <a:lnTo>
                      <a:pt x="44753" y="108109"/>
                    </a:lnTo>
                    <a:lnTo>
                      <a:pt x="44753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B3A2A38F-152C-F48C-1123-B7FB84234C71}"/>
                  </a:ext>
                </a:extLst>
              </p:cNvPr>
              <p:cNvSpPr/>
              <p:nvPr/>
            </p:nvSpPr>
            <p:spPr>
              <a:xfrm>
                <a:off x="7041353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136 w 85600"/>
                  <a:gd name="connsiteY8" fmla="*/ 9430 h 110871"/>
                  <a:gd name="connsiteX9" fmla="*/ 31136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136" y="9430"/>
                    </a:lnTo>
                    <a:lnTo>
                      <a:pt x="31136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0D76C2A6-948A-38FB-A212-A69CDF067EAF}"/>
                  </a:ext>
                </a:extLst>
              </p:cNvPr>
              <p:cNvSpPr/>
              <p:nvPr/>
            </p:nvSpPr>
            <p:spPr>
              <a:xfrm>
                <a:off x="7151806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231 w 85600"/>
                  <a:gd name="connsiteY8" fmla="*/ 9430 h 110871"/>
                  <a:gd name="connsiteX9" fmla="*/ 31231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B5BE5653-5650-DB06-D5A1-EB6E7CB8B237}"/>
                  </a:ext>
                </a:extLst>
              </p:cNvPr>
              <p:cNvSpPr/>
              <p:nvPr/>
            </p:nvSpPr>
            <p:spPr>
              <a:xfrm>
                <a:off x="7622563" y="5425312"/>
                <a:ext cx="89028" cy="110871"/>
              </a:xfrm>
              <a:custGeom>
                <a:avLst/>
                <a:gdLst>
                  <a:gd name="connsiteX0" fmla="*/ 0 w 89028"/>
                  <a:gd name="connsiteY0" fmla="*/ 110871 h 110871"/>
                  <a:gd name="connsiteX1" fmla="*/ 0 w 89028"/>
                  <a:gd name="connsiteY1" fmla="*/ 108109 h 110871"/>
                  <a:gd name="connsiteX2" fmla="*/ 13616 w 89028"/>
                  <a:gd name="connsiteY2" fmla="*/ 101441 h 110871"/>
                  <a:gd name="connsiteX3" fmla="*/ 13616 w 89028"/>
                  <a:gd name="connsiteY3" fmla="*/ 9430 h 110871"/>
                  <a:gd name="connsiteX4" fmla="*/ 0 w 89028"/>
                  <a:gd name="connsiteY4" fmla="*/ 2667 h 110871"/>
                  <a:gd name="connsiteX5" fmla="*/ 0 w 89028"/>
                  <a:gd name="connsiteY5" fmla="*/ 0 h 110871"/>
                  <a:gd name="connsiteX6" fmla="*/ 84268 w 89028"/>
                  <a:gd name="connsiteY6" fmla="*/ 0 h 110871"/>
                  <a:gd name="connsiteX7" fmla="*/ 84268 w 89028"/>
                  <a:gd name="connsiteY7" fmla="*/ 28861 h 110871"/>
                  <a:gd name="connsiteX8" fmla="*/ 81602 w 89028"/>
                  <a:gd name="connsiteY8" fmla="*/ 28861 h 110871"/>
                  <a:gd name="connsiteX9" fmla="*/ 70652 w 89028"/>
                  <a:gd name="connsiteY9" fmla="*/ 9239 h 110871"/>
                  <a:gd name="connsiteX10" fmla="*/ 31231 w 89028"/>
                  <a:gd name="connsiteY10" fmla="*/ 9239 h 110871"/>
                  <a:gd name="connsiteX11" fmla="*/ 31231 w 89028"/>
                  <a:gd name="connsiteY11" fmla="*/ 49054 h 110871"/>
                  <a:gd name="connsiteX12" fmla="*/ 59130 w 89028"/>
                  <a:gd name="connsiteY12" fmla="*/ 49054 h 110871"/>
                  <a:gd name="connsiteX13" fmla="*/ 67700 w 89028"/>
                  <a:gd name="connsiteY13" fmla="*/ 34957 h 110871"/>
                  <a:gd name="connsiteX14" fmla="*/ 70366 w 89028"/>
                  <a:gd name="connsiteY14" fmla="*/ 34957 h 110871"/>
                  <a:gd name="connsiteX15" fmla="*/ 70366 w 89028"/>
                  <a:gd name="connsiteY15" fmla="*/ 72009 h 110871"/>
                  <a:gd name="connsiteX16" fmla="*/ 67700 w 89028"/>
                  <a:gd name="connsiteY16" fmla="*/ 72009 h 110871"/>
                  <a:gd name="connsiteX17" fmla="*/ 59130 w 89028"/>
                  <a:gd name="connsiteY17" fmla="*/ 58293 h 110871"/>
                  <a:gd name="connsiteX18" fmla="*/ 31231 w 89028"/>
                  <a:gd name="connsiteY18" fmla="*/ 58293 h 110871"/>
                  <a:gd name="connsiteX19" fmla="*/ 31231 w 89028"/>
                  <a:gd name="connsiteY19" fmla="*/ 101632 h 110871"/>
                  <a:gd name="connsiteX20" fmla="*/ 75222 w 89028"/>
                  <a:gd name="connsiteY20" fmla="*/ 101632 h 110871"/>
                  <a:gd name="connsiteX21" fmla="*/ 86267 w 89028"/>
                  <a:gd name="connsiteY21" fmla="*/ 79439 h 110871"/>
                  <a:gd name="connsiteX22" fmla="*/ 89029 w 89028"/>
                  <a:gd name="connsiteY22" fmla="*/ 79439 h 110871"/>
                  <a:gd name="connsiteX23" fmla="*/ 89029 w 89028"/>
                  <a:gd name="connsiteY23" fmla="*/ 110871 h 110871"/>
                  <a:gd name="connsiteX24" fmla="*/ 0 w 89028"/>
                  <a:gd name="connsiteY2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49054"/>
                    </a:lnTo>
                    <a:lnTo>
                      <a:pt x="59130" y="49054"/>
                    </a:lnTo>
                    <a:lnTo>
                      <a:pt x="67700" y="34957"/>
                    </a:lnTo>
                    <a:lnTo>
                      <a:pt x="70366" y="34957"/>
                    </a:lnTo>
                    <a:lnTo>
                      <a:pt x="70366" y="72009"/>
                    </a:lnTo>
                    <a:lnTo>
                      <a:pt x="67700" y="72009"/>
                    </a:lnTo>
                    <a:lnTo>
                      <a:pt x="59130" y="58293"/>
                    </a:lnTo>
                    <a:lnTo>
                      <a:pt x="31231" y="58293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9"/>
                    </a:lnTo>
                    <a:lnTo>
                      <a:pt x="89029" y="79439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4C0C9461-789D-811A-9E70-F6B5784A4C70}"/>
                  </a:ext>
                </a:extLst>
              </p:cNvPr>
              <p:cNvSpPr/>
              <p:nvPr/>
            </p:nvSpPr>
            <p:spPr>
              <a:xfrm>
                <a:off x="7310915" y="5424455"/>
                <a:ext cx="162251" cy="112490"/>
              </a:xfrm>
              <a:custGeom>
                <a:avLst/>
                <a:gdLst>
                  <a:gd name="connsiteX0" fmla="*/ 118356 w 162251"/>
                  <a:gd name="connsiteY0" fmla="*/ 0 h 112490"/>
                  <a:gd name="connsiteX1" fmla="*/ 149492 w 162251"/>
                  <a:gd name="connsiteY1" fmla="*/ 102775 h 112490"/>
                  <a:gd name="connsiteX2" fmla="*/ 162251 w 162251"/>
                  <a:gd name="connsiteY2" fmla="*/ 108966 h 112490"/>
                  <a:gd name="connsiteX3" fmla="*/ 162251 w 162251"/>
                  <a:gd name="connsiteY3" fmla="*/ 111633 h 112490"/>
                  <a:gd name="connsiteX4" fmla="*/ 117118 w 162251"/>
                  <a:gd name="connsiteY4" fmla="*/ 111633 h 112490"/>
                  <a:gd name="connsiteX5" fmla="*/ 117118 w 162251"/>
                  <a:gd name="connsiteY5" fmla="*/ 108966 h 112490"/>
                  <a:gd name="connsiteX6" fmla="*/ 131401 w 162251"/>
                  <a:gd name="connsiteY6" fmla="*/ 102775 h 112490"/>
                  <a:gd name="connsiteX7" fmla="*/ 110929 w 162251"/>
                  <a:gd name="connsiteY7" fmla="*/ 31909 h 112490"/>
                  <a:gd name="connsiteX8" fmla="*/ 109882 w 162251"/>
                  <a:gd name="connsiteY8" fmla="*/ 31909 h 112490"/>
                  <a:gd name="connsiteX9" fmla="*/ 80840 w 162251"/>
                  <a:gd name="connsiteY9" fmla="*/ 112490 h 112490"/>
                  <a:gd name="connsiteX10" fmla="*/ 73794 w 162251"/>
                  <a:gd name="connsiteY10" fmla="*/ 112490 h 112490"/>
                  <a:gd name="connsiteX11" fmla="*/ 44276 w 162251"/>
                  <a:gd name="connsiteY11" fmla="*/ 31909 h 112490"/>
                  <a:gd name="connsiteX12" fmla="*/ 43324 w 162251"/>
                  <a:gd name="connsiteY12" fmla="*/ 31909 h 112490"/>
                  <a:gd name="connsiteX13" fmla="*/ 22948 w 162251"/>
                  <a:gd name="connsiteY13" fmla="*/ 102584 h 112490"/>
                  <a:gd name="connsiteX14" fmla="*/ 37230 w 162251"/>
                  <a:gd name="connsiteY14" fmla="*/ 108966 h 112490"/>
                  <a:gd name="connsiteX15" fmla="*/ 37230 w 162251"/>
                  <a:gd name="connsiteY15" fmla="*/ 111633 h 112490"/>
                  <a:gd name="connsiteX16" fmla="*/ 0 w 162251"/>
                  <a:gd name="connsiteY16" fmla="*/ 111633 h 112490"/>
                  <a:gd name="connsiteX17" fmla="*/ 0 w 162251"/>
                  <a:gd name="connsiteY17" fmla="*/ 108966 h 112490"/>
                  <a:gd name="connsiteX18" fmla="*/ 11236 w 162251"/>
                  <a:gd name="connsiteY18" fmla="*/ 102965 h 112490"/>
                  <a:gd name="connsiteX19" fmla="*/ 42753 w 162251"/>
                  <a:gd name="connsiteY19" fmla="*/ 0 h 112490"/>
                  <a:gd name="connsiteX20" fmla="*/ 49704 w 162251"/>
                  <a:gd name="connsiteY20" fmla="*/ 0 h 112490"/>
                  <a:gd name="connsiteX21" fmla="*/ 79888 w 162251"/>
                  <a:gd name="connsiteY21" fmla="*/ 80486 h 112490"/>
                  <a:gd name="connsiteX22" fmla="*/ 81031 w 162251"/>
                  <a:gd name="connsiteY22" fmla="*/ 80486 h 112490"/>
                  <a:gd name="connsiteX23" fmla="*/ 111595 w 162251"/>
                  <a:gd name="connsiteY23" fmla="*/ 0 h 112490"/>
                  <a:gd name="connsiteX24" fmla="*/ 118356 w 162251"/>
                  <a:gd name="connsiteY24" fmla="*/ 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118356" y="0"/>
                    </a:moveTo>
                    <a:lnTo>
                      <a:pt x="149492" y="102775"/>
                    </a:lnTo>
                    <a:lnTo>
                      <a:pt x="162251" y="108966"/>
                    </a:lnTo>
                    <a:lnTo>
                      <a:pt x="162251" y="111633"/>
                    </a:lnTo>
                    <a:lnTo>
                      <a:pt x="117118" y="111633"/>
                    </a:lnTo>
                    <a:lnTo>
                      <a:pt x="117118" y="108966"/>
                    </a:lnTo>
                    <a:lnTo>
                      <a:pt x="131401" y="102775"/>
                    </a:lnTo>
                    <a:lnTo>
                      <a:pt x="110929" y="31909"/>
                    </a:lnTo>
                    <a:lnTo>
                      <a:pt x="109882" y="31909"/>
                    </a:lnTo>
                    <a:lnTo>
                      <a:pt x="80840" y="112490"/>
                    </a:lnTo>
                    <a:lnTo>
                      <a:pt x="73794" y="112490"/>
                    </a:lnTo>
                    <a:lnTo>
                      <a:pt x="44276" y="31909"/>
                    </a:lnTo>
                    <a:lnTo>
                      <a:pt x="43324" y="31909"/>
                    </a:lnTo>
                    <a:lnTo>
                      <a:pt x="22948" y="102584"/>
                    </a:lnTo>
                    <a:lnTo>
                      <a:pt x="37230" y="108966"/>
                    </a:lnTo>
                    <a:lnTo>
                      <a:pt x="37230" y="111633"/>
                    </a:lnTo>
                    <a:lnTo>
                      <a:pt x="0" y="111633"/>
                    </a:lnTo>
                    <a:lnTo>
                      <a:pt x="0" y="108966"/>
                    </a:lnTo>
                    <a:lnTo>
                      <a:pt x="11236" y="102965"/>
                    </a:lnTo>
                    <a:lnTo>
                      <a:pt x="42753" y="0"/>
                    </a:lnTo>
                    <a:lnTo>
                      <a:pt x="49704" y="0"/>
                    </a:lnTo>
                    <a:lnTo>
                      <a:pt x="79888" y="80486"/>
                    </a:lnTo>
                    <a:lnTo>
                      <a:pt x="81031" y="80486"/>
                    </a:lnTo>
                    <a:lnTo>
                      <a:pt x="111595" y="0"/>
                    </a:lnTo>
                    <a:lnTo>
                      <a:pt x="1183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9" name="Graphic 12">
                <a:extLst>
                  <a:ext uri="{FF2B5EF4-FFF2-40B4-BE49-F238E27FC236}">
                    <a16:creationId xmlns:a16="http://schemas.microsoft.com/office/drawing/2014/main" id="{CEE3B6DC-98FA-F297-8A7A-D96BA74DEB12}"/>
                  </a:ext>
                </a:extLst>
              </p:cNvPr>
              <p:cNvGrpSpPr/>
              <p:nvPr/>
            </p:nvGrpSpPr>
            <p:grpSpPr>
              <a:xfrm>
                <a:off x="6668860" y="5400929"/>
                <a:ext cx="280226" cy="160972"/>
                <a:chOff x="6668860" y="5400929"/>
                <a:chExt cx="280226" cy="160972"/>
              </a:xfrm>
              <a:solidFill>
                <a:srgbClr val="000000"/>
              </a:solidFill>
            </p:grpSpPr>
            <p:sp>
              <p:nvSpPr>
                <p:cNvPr id="259" name="Freeform 258">
                  <a:extLst>
                    <a:ext uri="{FF2B5EF4-FFF2-40B4-BE49-F238E27FC236}">
                      <a16:creationId xmlns:a16="http://schemas.microsoft.com/office/drawing/2014/main" id="{7EF4A75F-6FA0-FAEC-E1A3-E1D1E355EC3E}"/>
                    </a:ext>
                  </a:extLst>
                </p:cNvPr>
                <p:cNvSpPr/>
                <p:nvPr/>
              </p:nvSpPr>
              <p:spPr>
                <a:xfrm>
                  <a:off x="6832635" y="5424551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6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7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0" name="Freeform 259">
                  <a:extLst>
                    <a:ext uri="{FF2B5EF4-FFF2-40B4-BE49-F238E27FC236}">
                      <a16:creationId xmlns:a16="http://schemas.microsoft.com/office/drawing/2014/main" id="{DF48DAFF-B5AC-7CC1-BEB8-D82B18402791}"/>
                    </a:ext>
                  </a:extLst>
                </p:cNvPr>
                <p:cNvSpPr/>
                <p:nvPr/>
              </p:nvSpPr>
              <p:spPr>
                <a:xfrm>
                  <a:off x="6668860" y="5400929"/>
                  <a:ext cx="151110" cy="160972"/>
                </a:xfrm>
                <a:custGeom>
                  <a:avLst/>
                  <a:gdLst>
                    <a:gd name="connsiteX0" fmla="*/ 78936 w 151110"/>
                    <a:gd name="connsiteY0" fmla="*/ 160972 h 160972"/>
                    <a:gd name="connsiteX1" fmla="*/ 38278 w 151110"/>
                    <a:gd name="connsiteY1" fmla="*/ 151067 h 160972"/>
                    <a:gd name="connsiteX2" fmla="*/ 10188 w 151110"/>
                    <a:gd name="connsiteY2" fmla="*/ 123920 h 160972"/>
                    <a:gd name="connsiteX3" fmla="*/ 0 w 151110"/>
                    <a:gd name="connsiteY3" fmla="*/ 84772 h 160972"/>
                    <a:gd name="connsiteX4" fmla="*/ 6475 w 151110"/>
                    <a:gd name="connsiteY4" fmla="*/ 51149 h 160972"/>
                    <a:gd name="connsiteX5" fmla="*/ 24376 w 151110"/>
                    <a:gd name="connsiteY5" fmla="*/ 24289 h 160972"/>
                    <a:gd name="connsiteX6" fmla="*/ 50846 w 151110"/>
                    <a:gd name="connsiteY6" fmla="*/ 6382 h 160972"/>
                    <a:gd name="connsiteX7" fmla="*/ 83030 w 151110"/>
                    <a:gd name="connsiteY7" fmla="*/ 0 h 160972"/>
                    <a:gd name="connsiteX8" fmla="*/ 104264 w 151110"/>
                    <a:gd name="connsiteY8" fmla="*/ 1429 h 160972"/>
                    <a:gd name="connsiteX9" fmla="*/ 119879 w 151110"/>
                    <a:gd name="connsiteY9" fmla="*/ 5429 h 160972"/>
                    <a:gd name="connsiteX10" fmla="*/ 133496 w 151110"/>
                    <a:gd name="connsiteY10" fmla="*/ 11335 h 160972"/>
                    <a:gd name="connsiteX11" fmla="*/ 134638 w 151110"/>
                    <a:gd name="connsiteY11" fmla="*/ 49435 h 160972"/>
                    <a:gd name="connsiteX12" fmla="*/ 130353 w 151110"/>
                    <a:gd name="connsiteY12" fmla="*/ 49435 h 160972"/>
                    <a:gd name="connsiteX13" fmla="*/ 117594 w 151110"/>
                    <a:gd name="connsiteY13" fmla="*/ 22860 h 160972"/>
                    <a:gd name="connsiteX14" fmla="*/ 99788 w 151110"/>
                    <a:gd name="connsiteY14" fmla="*/ 12764 h 160972"/>
                    <a:gd name="connsiteX15" fmla="*/ 81983 w 151110"/>
                    <a:gd name="connsiteY15" fmla="*/ 9811 h 160972"/>
                    <a:gd name="connsiteX16" fmla="*/ 48371 w 151110"/>
                    <a:gd name="connsiteY16" fmla="*/ 18383 h 160972"/>
                    <a:gd name="connsiteX17" fmla="*/ 25709 w 151110"/>
                    <a:gd name="connsiteY17" fmla="*/ 41529 h 160972"/>
                    <a:gd name="connsiteX18" fmla="*/ 17520 w 151110"/>
                    <a:gd name="connsiteY18" fmla="*/ 73819 h 160972"/>
                    <a:gd name="connsiteX19" fmla="*/ 26566 w 151110"/>
                    <a:gd name="connsiteY19" fmla="*/ 114300 h 160972"/>
                    <a:gd name="connsiteX20" fmla="*/ 50561 w 151110"/>
                    <a:gd name="connsiteY20" fmla="*/ 140113 h 160972"/>
                    <a:gd name="connsiteX21" fmla="*/ 83601 w 151110"/>
                    <a:gd name="connsiteY21" fmla="*/ 149066 h 160972"/>
                    <a:gd name="connsiteX22" fmla="*/ 99598 w 151110"/>
                    <a:gd name="connsiteY22" fmla="*/ 148019 h 160972"/>
                    <a:gd name="connsiteX23" fmla="*/ 115595 w 151110"/>
                    <a:gd name="connsiteY23" fmla="*/ 143637 h 160972"/>
                    <a:gd name="connsiteX24" fmla="*/ 115595 w 151110"/>
                    <a:gd name="connsiteY24" fmla="*/ 102203 h 160972"/>
                    <a:gd name="connsiteX25" fmla="*/ 94742 w 151110"/>
                    <a:gd name="connsiteY25" fmla="*/ 94583 h 160972"/>
                    <a:gd name="connsiteX26" fmla="*/ 94742 w 151110"/>
                    <a:gd name="connsiteY26" fmla="*/ 89821 h 160972"/>
                    <a:gd name="connsiteX27" fmla="*/ 151111 w 151110"/>
                    <a:gd name="connsiteY27" fmla="*/ 89821 h 160972"/>
                    <a:gd name="connsiteX28" fmla="*/ 151111 w 151110"/>
                    <a:gd name="connsiteY28" fmla="*/ 94583 h 160972"/>
                    <a:gd name="connsiteX29" fmla="*/ 134067 w 151110"/>
                    <a:gd name="connsiteY29" fmla="*/ 102203 h 160972"/>
                    <a:gd name="connsiteX30" fmla="*/ 134067 w 151110"/>
                    <a:gd name="connsiteY30" fmla="*/ 142018 h 160972"/>
                    <a:gd name="connsiteX31" fmla="*/ 108453 w 151110"/>
                    <a:gd name="connsiteY31" fmla="*/ 155924 h 160972"/>
                    <a:gd name="connsiteX32" fmla="*/ 78650 w 151110"/>
                    <a:gd name="connsiteY32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0" h="160972">
                      <a:moveTo>
                        <a:pt x="78936" y="160972"/>
                      </a:moveTo>
                      <a:cubicBezTo>
                        <a:pt x="63796" y="160972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2"/>
                      </a:cubicBezTo>
                      <a:cubicBezTo>
                        <a:pt x="0" y="72580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6" y="6382"/>
                      </a:cubicBezTo>
                      <a:cubicBezTo>
                        <a:pt x="60939" y="2095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79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435"/>
                      </a:lnTo>
                      <a:lnTo>
                        <a:pt x="130353" y="49435"/>
                      </a:lnTo>
                      <a:lnTo>
                        <a:pt x="117594" y="22860"/>
                      </a:lnTo>
                      <a:cubicBezTo>
                        <a:pt x="110929" y="18097"/>
                        <a:pt x="105025" y="14764"/>
                        <a:pt x="99788" y="12764"/>
                      </a:cubicBezTo>
                      <a:cubicBezTo>
                        <a:pt x="94551" y="10763"/>
                        <a:pt x="88648" y="9811"/>
                        <a:pt x="81983" y="9811"/>
                      </a:cubicBezTo>
                      <a:cubicBezTo>
                        <a:pt x="69224" y="9811"/>
                        <a:pt x="57988" y="12668"/>
                        <a:pt x="48371" y="18383"/>
                      </a:cubicBezTo>
                      <a:cubicBezTo>
                        <a:pt x="38754" y="24098"/>
                        <a:pt x="31231" y="31814"/>
                        <a:pt x="25709" y="41529"/>
                      </a:cubicBezTo>
                      <a:cubicBezTo>
                        <a:pt x="20281" y="51245"/>
                        <a:pt x="17520" y="62008"/>
                        <a:pt x="17520" y="73819"/>
                      </a:cubicBezTo>
                      <a:cubicBezTo>
                        <a:pt x="17520" y="89630"/>
                        <a:pt x="20567" y="103156"/>
                        <a:pt x="26566" y="114300"/>
                      </a:cubicBezTo>
                      <a:cubicBezTo>
                        <a:pt x="32565" y="125540"/>
                        <a:pt x="40563" y="134112"/>
                        <a:pt x="50561" y="140113"/>
                      </a:cubicBezTo>
                      <a:cubicBezTo>
                        <a:pt x="60559" y="146114"/>
                        <a:pt x="71604" y="149066"/>
                        <a:pt x="83601" y="149066"/>
                      </a:cubicBezTo>
                      <a:cubicBezTo>
                        <a:pt x="89124" y="149066"/>
                        <a:pt x="94456" y="148685"/>
                        <a:pt x="99598" y="148019"/>
                      </a:cubicBezTo>
                      <a:cubicBezTo>
                        <a:pt x="104740" y="147352"/>
                        <a:pt x="110072" y="145828"/>
                        <a:pt x="115595" y="143637"/>
                      </a:cubicBezTo>
                      <a:lnTo>
                        <a:pt x="115595" y="102203"/>
                      </a:lnTo>
                      <a:lnTo>
                        <a:pt x="94742" y="94583"/>
                      </a:lnTo>
                      <a:lnTo>
                        <a:pt x="94742" y="89821"/>
                      </a:lnTo>
                      <a:lnTo>
                        <a:pt x="151111" y="89821"/>
                      </a:lnTo>
                      <a:lnTo>
                        <a:pt x="151111" y="94583"/>
                      </a:lnTo>
                      <a:lnTo>
                        <a:pt x="134067" y="102203"/>
                      </a:lnTo>
                      <a:lnTo>
                        <a:pt x="134067" y="142018"/>
                      </a:lnTo>
                      <a:cubicBezTo>
                        <a:pt x="127306" y="147828"/>
                        <a:pt x="118737" y="152495"/>
                        <a:pt x="108453" y="155924"/>
                      </a:cubicBezTo>
                      <a:cubicBezTo>
                        <a:pt x="98170" y="159353"/>
                        <a:pt x="88267" y="160972"/>
                        <a:pt x="78650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5EB5D3C9-B4F9-4052-99D9-000302B12F9E}"/>
                  </a:ext>
                </a:extLst>
              </p:cNvPr>
              <p:cNvSpPr/>
              <p:nvPr/>
            </p:nvSpPr>
            <p:spPr>
              <a:xfrm>
                <a:off x="6668955" y="5628671"/>
                <a:ext cx="1157850" cy="7619"/>
              </a:xfrm>
              <a:custGeom>
                <a:avLst/>
                <a:gdLst>
                  <a:gd name="connsiteX0" fmla="*/ 0 w 1157850"/>
                  <a:gd name="connsiteY0" fmla="*/ 0 h 7619"/>
                  <a:gd name="connsiteX1" fmla="*/ 1157850 w 1157850"/>
                  <a:gd name="connsiteY1" fmla="*/ 0 h 7619"/>
                  <a:gd name="connsiteX2" fmla="*/ 1157850 w 1157850"/>
                  <a:gd name="connsiteY2" fmla="*/ 7620 h 7619"/>
                  <a:gd name="connsiteX3" fmla="*/ 0 w 1157850"/>
                  <a:gd name="connsiteY3" fmla="*/ 7620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850" h="7619">
                    <a:moveTo>
                      <a:pt x="0" y="0"/>
                    </a:moveTo>
                    <a:lnTo>
                      <a:pt x="1157850" y="0"/>
                    </a:lnTo>
                    <a:lnTo>
                      <a:pt x="1157850" y="7620"/>
                    </a:lnTo>
                    <a:lnTo>
                      <a:pt x="0" y="762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D01CECDC-DC3E-E1B0-8526-6BBC83A70673}"/>
                  </a:ext>
                </a:extLst>
              </p:cNvPr>
              <p:cNvSpPr/>
              <p:nvPr/>
            </p:nvSpPr>
            <p:spPr>
              <a:xfrm>
                <a:off x="6682667" y="5942139"/>
                <a:ext cx="90266" cy="91344"/>
              </a:xfrm>
              <a:custGeom>
                <a:avLst/>
                <a:gdLst>
                  <a:gd name="connsiteX0" fmla="*/ 47609 w 90266"/>
                  <a:gd name="connsiteY0" fmla="*/ 84773 h 91344"/>
                  <a:gd name="connsiteX1" fmla="*/ 61987 w 90266"/>
                  <a:gd name="connsiteY1" fmla="*/ 80486 h 91344"/>
                  <a:gd name="connsiteX2" fmla="*/ 71699 w 90266"/>
                  <a:gd name="connsiteY2" fmla="*/ 68390 h 91344"/>
                  <a:gd name="connsiteX3" fmla="*/ 75222 w 90266"/>
                  <a:gd name="connsiteY3" fmla="*/ 50006 h 91344"/>
                  <a:gd name="connsiteX4" fmla="*/ 70937 w 90266"/>
                  <a:gd name="connsiteY4" fmla="*/ 27242 h 91344"/>
                  <a:gd name="connsiteX5" fmla="*/ 59226 w 90266"/>
                  <a:gd name="connsiteY5" fmla="*/ 12097 h 91344"/>
                  <a:gd name="connsiteX6" fmla="*/ 42848 w 90266"/>
                  <a:gd name="connsiteY6" fmla="*/ 6763 h 91344"/>
                  <a:gd name="connsiteX7" fmla="*/ 28375 w 90266"/>
                  <a:gd name="connsiteY7" fmla="*/ 10954 h 91344"/>
                  <a:gd name="connsiteX8" fmla="*/ 18472 w 90266"/>
                  <a:gd name="connsiteY8" fmla="*/ 22955 h 91344"/>
                  <a:gd name="connsiteX9" fmla="*/ 14949 w 90266"/>
                  <a:gd name="connsiteY9" fmla="*/ 41338 h 91344"/>
                  <a:gd name="connsiteX10" fmla="*/ 19329 w 90266"/>
                  <a:gd name="connsiteY10" fmla="*/ 64198 h 91344"/>
                  <a:gd name="connsiteX11" fmla="*/ 31136 w 90266"/>
                  <a:gd name="connsiteY11" fmla="*/ 79343 h 91344"/>
                  <a:gd name="connsiteX12" fmla="*/ 47704 w 90266"/>
                  <a:gd name="connsiteY12" fmla="*/ 84677 h 91344"/>
                  <a:gd name="connsiteX13" fmla="*/ 45038 w 90266"/>
                  <a:gd name="connsiteY13" fmla="*/ 91345 h 91344"/>
                  <a:gd name="connsiteX14" fmla="*/ 27137 w 90266"/>
                  <a:gd name="connsiteY14" fmla="*/ 87916 h 91344"/>
                  <a:gd name="connsiteX15" fmla="*/ 12759 w 90266"/>
                  <a:gd name="connsiteY15" fmla="*/ 78391 h 91344"/>
                  <a:gd name="connsiteX16" fmla="*/ 3333 w 90266"/>
                  <a:gd name="connsiteY16" fmla="*/ 63913 h 91344"/>
                  <a:gd name="connsiteX17" fmla="*/ 0 w 90266"/>
                  <a:gd name="connsiteY17" fmla="*/ 45625 h 91344"/>
                  <a:gd name="connsiteX18" fmla="*/ 3333 w 90266"/>
                  <a:gd name="connsiteY18" fmla="*/ 27337 h 91344"/>
                  <a:gd name="connsiteX19" fmla="*/ 12759 w 90266"/>
                  <a:gd name="connsiteY19" fmla="*/ 12954 h 91344"/>
                  <a:gd name="connsiteX20" fmla="*/ 27137 w 90266"/>
                  <a:gd name="connsiteY20" fmla="*/ 3429 h 91344"/>
                  <a:gd name="connsiteX21" fmla="*/ 45038 w 90266"/>
                  <a:gd name="connsiteY21" fmla="*/ 0 h 91344"/>
                  <a:gd name="connsiteX22" fmla="*/ 62939 w 90266"/>
                  <a:gd name="connsiteY22" fmla="*/ 3429 h 91344"/>
                  <a:gd name="connsiteX23" fmla="*/ 77317 w 90266"/>
                  <a:gd name="connsiteY23" fmla="*/ 12954 h 91344"/>
                  <a:gd name="connsiteX24" fmla="*/ 86839 w 90266"/>
                  <a:gd name="connsiteY24" fmla="*/ 27337 h 91344"/>
                  <a:gd name="connsiteX25" fmla="*/ 90267 w 90266"/>
                  <a:gd name="connsiteY25" fmla="*/ 45625 h 91344"/>
                  <a:gd name="connsiteX26" fmla="*/ 86839 w 90266"/>
                  <a:gd name="connsiteY26" fmla="*/ 63913 h 91344"/>
                  <a:gd name="connsiteX27" fmla="*/ 77317 w 90266"/>
                  <a:gd name="connsiteY27" fmla="*/ 78391 h 91344"/>
                  <a:gd name="connsiteX28" fmla="*/ 62939 w 90266"/>
                  <a:gd name="connsiteY28" fmla="*/ 87916 h 91344"/>
                  <a:gd name="connsiteX29" fmla="*/ 45038 w 90266"/>
                  <a:gd name="connsiteY29" fmla="*/ 91345 h 9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266" h="91344">
                    <a:moveTo>
                      <a:pt x="47609" y="84773"/>
                    </a:moveTo>
                    <a:cubicBezTo>
                      <a:pt x="53036" y="84773"/>
                      <a:pt x="57893" y="83344"/>
                      <a:pt x="61987" y="80486"/>
                    </a:cubicBezTo>
                    <a:cubicBezTo>
                      <a:pt x="66081" y="77629"/>
                      <a:pt x="69319" y="73628"/>
                      <a:pt x="71699" y="68390"/>
                    </a:cubicBezTo>
                    <a:cubicBezTo>
                      <a:pt x="73984" y="63151"/>
                      <a:pt x="75222" y="57055"/>
                      <a:pt x="75222" y="50006"/>
                    </a:cubicBezTo>
                    <a:cubicBezTo>
                      <a:pt x="75222" y="41338"/>
                      <a:pt x="73794" y="33719"/>
                      <a:pt x="70937" y="27242"/>
                    </a:cubicBezTo>
                    <a:cubicBezTo>
                      <a:pt x="68081" y="20765"/>
                      <a:pt x="64177" y="15716"/>
                      <a:pt x="59226" y="12097"/>
                    </a:cubicBezTo>
                    <a:cubicBezTo>
                      <a:pt x="54274" y="8477"/>
                      <a:pt x="48847" y="6763"/>
                      <a:pt x="42848" y="6763"/>
                    </a:cubicBezTo>
                    <a:cubicBezTo>
                      <a:pt x="37421" y="6763"/>
                      <a:pt x="32565" y="8192"/>
                      <a:pt x="28375" y="10954"/>
                    </a:cubicBezTo>
                    <a:cubicBezTo>
                      <a:pt x="24185" y="13811"/>
                      <a:pt x="20853" y="17812"/>
                      <a:pt x="18472" y="22955"/>
                    </a:cubicBezTo>
                    <a:cubicBezTo>
                      <a:pt x="16092" y="28194"/>
                      <a:pt x="14949" y="34290"/>
                      <a:pt x="14949" y="41338"/>
                    </a:cubicBezTo>
                    <a:cubicBezTo>
                      <a:pt x="14949" y="50006"/>
                      <a:pt x="16378" y="57626"/>
                      <a:pt x="19329" y="64198"/>
                    </a:cubicBezTo>
                    <a:cubicBezTo>
                      <a:pt x="22281" y="70771"/>
                      <a:pt x="26185" y="75819"/>
                      <a:pt x="31136" y="79343"/>
                    </a:cubicBezTo>
                    <a:cubicBezTo>
                      <a:pt x="36088" y="82963"/>
                      <a:pt x="41610" y="84677"/>
                      <a:pt x="47704" y="84677"/>
                    </a:cubicBezTo>
                    <a:moveTo>
                      <a:pt x="45038" y="91345"/>
                    </a:moveTo>
                    <a:cubicBezTo>
                      <a:pt x="38563" y="91345"/>
                      <a:pt x="32660" y="90202"/>
                      <a:pt x="27137" y="87916"/>
                    </a:cubicBezTo>
                    <a:cubicBezTo>
                      <a:pt x="21615" y="85630"/>
                      <a:pt x="16854" y="82486"/>
                      <a:pt x="12759" y="78391"/>
                    </a:cubicBezTo>
                    <a:cubicBezTo>
                      <a:pt x="8665" y="74295"/>
                      <a:pt x="5523" y="69533"/>
                      <a:pt x="3333" y="63913"/>
                    </a:cubicBezTo>
                    <a:cubicBezTo>
                      <a:pt x="1143" y="58293"/>
                      <a:pt x="0" y="52292"/>
                      <a:pt x="0" y="45625"/>
                    </a:cubicBezTo>
                    <a:cubicBezTo>
                      <a:pt x="0" y="38957"/>
                      <a:pt x="1143" y="32956"/>
                      <a:pt x="3333" y="27337"/>
                    </a:cubicBezTo>
                    <a:cubicBezTo>
                      <a:pt x="5618" y="21812"/>
                      <a:pt x="8760" y="16954"/>
                      <a:pt x="12759" y="12954"/>
                    </a:cubicBezTo>
                    <a:cubicBezTo>
                      <a:pt x="16854" y="8858"/>
                      <a:pt x="21615" y="5715"/>
                      <a:pt x="27137" y="3429"/>
                    </a:cubicBezTo>
                    <a:cubicBezTo>
                      <a:pt x="32660" y="1143"/>
                      <a:pt x="38658" y="0"/>
                      <a:pt x="45038" y="0"/>
                    </a:cubicBezTo>
                    <a:cubicBezTo>
                      <a:pt x="51418" y="0"/>
                      <a:pt x="57416" y="1143"/>
                      <a:pt x="62939" y="3429"/>
                    </a:cubicBezTo>
                    <a:cubicBezTo>
                      <a:pt x="68462" y="5715"/>
                      <a:pt x="73223" y="8858"/>
                      <a:pt x="77317" y="12954"/>
                    </a:cubicBezTo>
                    <a:cubicBezTo>
                      <a:pt x="81411" y="17050"/>
                      <a:pt x="84554" y="21812"/>
                      <a:pt x="86839" y="27337"/>
                    </a:cubicBezTo>
                    <a:cubicBezTo>
                      <a:pt x="89124" y="32861"/>
                      <a:pt x="90267" y="38957"/>
                      <a:pt x="90267" y="45625"/>
                    </a:cubicBezTo>
                    <a:cubicBezTo>
                      <a:pt x="90267" y="52292"/>
                      <a:pt x="89124" y="58388"/>
                      <a:pt x="86839" y="63913"/>
                    </a:cubicBezTo>
                    <a:cubicBezTo>
                      <a:pt x="84554" y="69437"/>
                      <a:pt x="81411" y="74295"/>
                      <a:pt x="77317" y="78391"/>
                    </a:cubicBezTo>
                    <a:cubicBezTo>
                      <a:pt x="73223" y="82486"/>
                      <a:pt x="68462" y="85630"/>
                      <a:pt x="62939" y="87916"/>
                    </a:cubicBezTo>
                    <a:cubicBezTo>
                      <a:pt x="57416" y="90202"/>
                      <a:pt x="51418" y="91345"/>
                      <a:pt x="45038" y="91345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60D6AC8D-8465-9F83-6C74-D3BD4F5373CD}"/>
                  </a:ext>
                </a:extLst>
              </p:cNvPr>
              <p:cNvSpPr/>
              <p:nvPr/>
            </p:nvSpPr>
            <p:spPr>
              <a:xfrm>
                <a:off x="6789882" y="5943663"/>
                <a:ext cx="65986" cy="88582"/>
              </a:xfrm>
              <a:custGeom>
                <a:avLst/>
                <a:gdLst>
                  <a:gd name="connsiteX0" fmla="*/ 0 w 65986"/>
                  <a:gd name="connsiteY0" fmla="*/ 88583 h 88582"/>
                  <a:gd name="connsiteX1" fmla="*/ 0 w 65986"/>
                  <a:gd name="connsiteY1" fmla="*/ 86487 h 88582"/>
                  <a:gd name="connsiteX2" fmla="*/ 10855 w 65986"/>
                  <a:gd name="connsiteY2" fmla="*/ 81058 h 88582"/>
                  <a:gd name="connsiteX3" fmla="*/ 10855 w 65986"/>
                  <a:gd name="connsiteY3" fmla="*/ 7430 h 88582"/>
                  <a:gd name="connsiteX4" fmla="*/ 0 w 65986"/>
                  <a:gd name="connsiteY4" fmla="*/ 2096 h 88582"/>
                  <a:gd name="connsiteX5" fmla="*/ 0 w 65986"/>
                  <a:gd name="connsiteY5" fmla="*/ 0 h 88582"/>
                  <a:gd name="connsiteX6" fmla="*/ 65986 w 65986"/>
                  <a:gd name="connsiteY6" fmla="*/ 0 h 88582"/>
                  <a:gd name="connsiteX7" fmla="*/ 65986 w 65986"/>
                  <a:gd name="connsiteY7" fmla="*/ 23051 h 88582"/>
                  <a:gd name="connsiteX8" fmla="*/ 63891 w 65986"/>
                  <a:gd name="connsiteY8" fmla="*/ 23051 h 88582"/>
                  <a:gd name="connsiteX9" fmla="*/ 55417 w 65986"/>
                  <a:gd name="connsiteY9" fmla="*/ 7334 h 88582"/>
                  <a:gd name="connsiteX10" fmla="*/ 24947 w 65986"/>
                  <a:gd name="connsiteY10" fmla="*/ 7334 h 88582"/>
                  <a:gd name="connsiteX11" fmla="*/ 24947 w 65986"/>
                  <a:gd name="connsiteY11" fmla="*/ 39338 h 88582"/>
                  <a:gd name="connsiteX12" fmla="*/ 45895 w 65986"/>
                  <a:gd name="connsiteY12" fmla="*/ 39338 h 88582"/>
                  <a:gd name="connsiteX13" fmla="*/ 52751 w 65986"/>
                  <a:gd name="connsiteY13" fmla="*/ 28004 h 88582"/>
                  <a:gd name="connsiteX14" fmla="*/ 54846 w 65986"/>
                  <a:gd name="connsiteY14" fmla="*/ 28004 h 88582"/>
                  <a:gd name="connsiteX15" fmla="*/ 54846 w 65986"/>
                  <a:gd name="connsiteY15" fmla="*/ 57436 h 88582"/>
                  <a:gd name="connsiteX16" fmla="*/ 52751 w 65986"/>
                  <a:gd name="connsiteY16" fmla="*/ 57436 h 88582"/>
                  <a:gd name="connsiteX17" fmla="*/ 45895 w 65986"/>
                  <a:gd name="connsiteY17" fmla="*/ 46387 h 88582"/>
                  <a:gd name="connsiteX18" fmla="*/ 24947 w 65986"/>
                  <a:gd name="connsiteY18" fmla="*/ 46387 h 88582"/>
                  <a:gd name="connsiteX19" fmla="*/ 24947 w 65986"/>
                  <a:gd name="connsiteY19" fmla="*/ 81058 h 88582"/>
                  <a:gd name="connsiteX20" fmla="*/ 37326 w 65986"/>
                  <a:gd name="connsiteY20" fmla="*/ 86487 h 88582"/>
                  <a:gd name="connsiteX21" fmla="*/ 37326 w 65986"/>
                  <a:gd name="connsiteY21" fmla="*/ 88583 h 88582"/>
                  <a:gd name="connsiteX22" fmla="*/ 0 w 65986"/>
                  <a:gd name="connsiteY22" fmla="*/ 88583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986" h="88582">
                    <a:moveTo>
                      <a:pt x="0" y="88583"/>
                    </a:moveTo>
                    <a:lnTo>
                      <a:pt x="0" y="86487"/>
                    </a:lnTo>
                    <a:lnTo>
                      <a:pt x="10855" y="81058"/>
                    </a:lnTo>
                    <a:lnTo>
                      <a:pt x="10855" y="7430"/>
                    </a:lnTo>
                    <a:lnTo>
                      <a:pt x="0" y="2096"/>
                    </a:lnTo>
                    <a:lnTo>
                      <a:pt x="0" y="0"/>
                    </a:lnTo>
                    <a:lnTo>
                      <a:pt x="65986" y="0"/>
                    </a:lnTo>
                    <a:lnTo>
                      <a:pt x="65986" y="23051"/>
                    </a:lnTo>
                    <a:lnTo>
                      <a:pt x="63891" y="23051"/>
                    </a:lnTo>
                    <a:lnTo>
                      <a:pt x="55417" y="7334"/>
                    </a:lnTo>
                    <a:lnTo>
                      <a:pt x="24947" y="7334"/>
                    </a:lnTo>
                    <a:lnTo>
                      <a:pt x="24947" y="39338"/>
                    </a:lnTo>
                    <a:lnTo>
                      <a:pt x="45895" y="39338"/>
                    </a:lnTo>
                    <a:lnTo>
                      <a:pt x="52751" y="28004"/>
                    </a:lnTo>
                    <a:lnTo>
                      <a:pt x="54846" y="28004"/>
                    </a:lnTo>
                    <a:lnTo>
                      <a:pt x="54846" y="57436"/>
                    </a:lnTo>
                    <a:lnTo>
                      <a:pt x="52751" y="57436"/>
                    </a:lnTo>
                    <a:lnTo>
                      <a:pt x="45895" y="46387"/>
                    </a:lnTo>
                    <a:lnTo>
                      <a:pt x="24947" y="46387"/>
                    </a:lnTo>
                    <a:lnTo>
                      <a:pt x="24947" y="81058"/>
                    </a:lnTo>
                    <a:lnTo>
                      <a:pt x="37326" y="86487"/>
                    </a:lnTo>
                    <a:lnTo>
                      <a:pt x="37326" y="88583"/>
                    </a:lnTo>
                    <a:lnTo>
                      <a:pt x="0" y="8858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D728B355-B180-B06A-A190-4F4038797775}"/>
                  </a:ext>
                </a:extLst>
              </p:cNvPr>
              <p:cNvSpPr/>
              <p:nvPr/>
            </p:nvSpPr>
            <p:spPr>
              <a:xfrm>
                <a:off x="7192178" y="5932519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7D820346-9ED4-24BB-34A5-BD74101AA15E}"/>
                  </a:ext>
                </a:extLst>
              </p:cNvPr>
              <p:cNvSpPr/>
              <p:nvPr/>
            </p:nvSpPr>
            <p:spPr>
              <a:xfrm>
                <a:off x="7276160" y="5931662"/>
                <a:ext cx="162251" cy="112490"/>
              </a:xfrm>
              <a:custGeom>
                <a:avLst/>
                <a:gdLst>
                  <a:gd name="connsiteX0" fmla="*/ 43895 w 162251"/>
                  <a:gd name="connsiteY0" fmla="*/ 112490 h 112490"/>
                  <a:gd name="connsiteX1" fmla="*/ 12759 w 162251"/>
                  <a:gd name="connsiteY1" fmla="*/ 9811 h 112490"/>
                  <a:gd name="connsiteX2" fmla="*/ 0 w 162251"/>
                  <a:gd name="connsiteY2" fmla="*/ 3524 h 112490"/>
                  <a:gd name="connsiteX3" fmla="*/ 0 w 162251"/>
                  <a:gd name="connsiteY3" fmla="*/ 857 h 112490"/>
                  <a:gd name="connsiteX4" fmla="*/ 45133 w 162251"/>
                  <a:gd name="connsiteY4" fmla="*/ 857 h 112490"/>
                  <a:gd name="connsiteX5" fmla="*/ 45133 w 162251"/>
                  <a:gd name="connsiteY5" fmla="*/ 3524 h 112490"/>
                  <a:gd name="connsiteX6" fmla="*/ 30851 w 162251"/>
                  <a:gd name="connsiteY6" fmla="*/ 9811 h 112490"/>
                  <a:gd name="connsiteX7" fmla="*/ 51322 w 162251"/>
                  <a:gd name="connsiteY7" fmla="*/ 80581 h 112490"/>
                  <a:gd name="connsiteX8" fmla="*/ 52370 w 162251"/>
                  <a:gd name="connsiteY8" fmla="*/ 80581 h 112490"/>
                  <a:gd name="connsiteX9" fmla="*/ 81411 w 162251"/>
                  <a:gd name="connsiteY9" fmla="*/ 0 h 112490"/>
                  <a:gd name="connsiteX10" fmla="*/ 88457 w 162251"/>
                  <a:gd name="connsiteY10" fmla="*/ 0 h 112490"/>
                  <a:gd name="connsiteX11" fmla="*/ 117975 w 162251"/>
                  <a:gd name="connsiteY11" fmla="*/ 80581 h 112490"/>
                  <a:gd name="connsiteX12" fmla="*/ 118927 w 162251"/>
                  <a:gd name="connsiteY12" fmla="*/ 80581 h 112490"/>
                  <a:gd name="connsiteX13" fmla="*/ 139304 w 162251"/>
                  <a:gd name="connsiteY13" fmla="*/ 9906 h 112490"/>
                  <a:gd name="connsiteX14" fmla="*/ 125021 w 162251"/>
                  <a:gd name="connsiteY14" fmla="*/ 3524 h 112490"/>
                  <a:gd name="connsiteX15" fmla="*/ 125021 w 162251"/>
                  <a:gd name="connsiteY15" fmla="*/ 857 h 112490"/>
                  <a:gd name="connsiteX16" fmla="*/ 162251 w 162251"/>
                  <a:gd name="connsiteY16" fmla="*/ 857 h 112490"/>
                  <a:gd name="connsiteX17" fmla="*/ 162251 w 162251"/>
                  <a:gd name="connsiteY17" fmla="*/ 3524 h 112490"/>
                  <a:gd name="connsiteX18" fmla="*/ 151016 w 162251"/>
                  <a:gd name="connsiteY18" fmla="*/ 9620 h 112490"/>
                  <a:gd name="connsiteX19" fmla="*/ 119499 w 162251"/>
                  <a:gd name="connsiteY19" fmla="*/ 112490 h 112490"/>
                  <a:gd name="connsiteX20" fmla="*/ 112548 w 162251"/>
                  <a:gd name="connsiteY20" fmla="*/ 112490 h 112490"/>
                  <a:gd name="connsiteX21" fmla="*/ 82363 w 162251"/>
                  <a:gd name="connsiteY21" fmla="*/ 32099 h 112490"/>
                  <a:gd name="connsiteX22" fmla="*/ 81221 w 162251"/>
                  <a:gd name="connsiteY22" fmla="*/ 32099 h 112490"/>
                  <a:gd name="connsiteX23" fmla="*/ 50656 w 162251"/>
                  <a:gd name="connsiteY23" fmla="*/ 112490 h 112490"/>
                  <a:gd name="connsiteX24" fmla="*/ 43895 w 162251"/>
                  <a:gd name="connsiteY24" fmla="*/ 11249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43895" y="112490"/>
                    </a:moveTo>
                    <a:lnTo>
                      <a:pt x="12759" y="9811"/>
                    </a:lnTo>
                    <a:lnTo>
                      <a:pt x="0" y="3524"/>
                    </a:lnTo>
                    <a:lnTo>
                      <a:pt x="0" y="857"/>
                    </a:lnTo>
                    <a:lnTo>
                      <a:pt x="45133" y="857"/>
                    </a:lnTo>
                    <a:lnTo>
                      <a:pt x="45133" y="3524"/>
                    </a:lnTo>
                    <a:lnTo>
                      <a:pt x="30851" y="9811"/>
                    </a:lnTo>
                    <a:lnTo>
                      <a:pt x="51322" y="80581"/>
                    </a:lnTo>
                    <a:lnTo>
                      <a:pt x="52370" y="80581"/>
                    </a:lnTo>
                    <a:lnTo>
                      <a:pt x="81411" y="0"/>
                    </a:lnTo>
                    <a:lnTo>
                      <a:pt x="88457" y="0"/>
                    </a:lnTo>
                    <a:lnTo>
                      <a:pt x="117975" y="80581"/>
                    </a:lnTo>
                    <a:lnTo>
                      <a:pt x="118927" y="80581"/>
                    </a:lnTo>
                    <a:lnTo>
                      <a:pt x="139304" y="9906"/>
                    </a:lnTo>
                    <a:lnTo>
                      <a:pt x="125021" y="3524"/>
                    </a:lnTo>
                    <a:lnTo>
                      <a:pt x="125021" y="857"/>
                    </a:lnTo>
                    <a:lnTo>
                      <a:pt x="162251" y="857"/>
                    </a:lnTo>
                    <a:lnTo>
                      <a:pt x="162251" y="3524"/>
                    </a:lnTo>
                    <a:lnTo>
                      <a:pt x="151016" y="9620"/>
                    </a:lnTo>
                    <a:lnTo>
                      <a:pt x="119499" y="112490"/>
                    </a:lnTo>
                    <a:lnTo>
                      <a:pt x="112548" y="112490"/>
                    </a:lnTo>
                    <a:lnTo>
                      <a:pt x="82363" y="32099"/>
                    </a:lnTo>
                    <a:lnTo>
                      <a:pt x="81221" y="32099"/>
                    </a:lnTo>
                    <a:lnTo>
                      <a:pt x="50656" y="112490"/>
                    </a:lnTo>
                    <a:lnTo>
                      <a:pt x="43895" y="11249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56EDEFDF-2888-DFC1-4A33-C8D09BB4754F}"/>
                  </a:ext>
                </a:extLst>
              </p:cNvPr>
              <p:cNvSpPr/>
              <p:nvPr/>
            </p:nvSpPr>
            <p:spPr>
              <a:xfrm>
                <a:off x="7537819" y="593251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609 w 111404"/>
                  <a:gd name="connsiteY2" fmla="*/ 101441 h 110870"/>
                  <a:gd name="connsiteX3" fmla="*/ 47609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4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174 w 111404"/>
                  <a:gd name="connsiteY21" fmla="*/ 108109 h 110870"/>
                  <a:gd name="connsiteX22" fmla="*/ 80174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609" y="101441"/>
                    </a:lnTo>
                    <a:lnTo>
                      <a:pt x="47609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4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174" y="108109"/>
                    </a:lnTo>
                    <a:lnTo>
                      <a:pt x="80174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6" name="Graphic 12">
                <a:extLst>
                  <a:ext uri="{FF2B5EF4-FFF2-40B4-BE49-F238E27FC236}">
                    <a16:creationId xmlns:a16="http://schemas.microsoft.com/office/drawing/2014/main" id="{53D2380D-5B9F-6F85-1868-1F72726D088C}"/>
                  </a:ext>
                </a:extLst>
              </p:cNvPr>
              <p:cNvGrpSpPr/>
              <p:nvPr/>
            </p:nvGrpSpPr>
            <p:grpSpPr>
              <a:xfrm>
                <a:off x="6895955" y="5908135"/>
                <a:ext cx="648624" cy="160972"/>
                <a:chOff x="6895955" y="5908135"/>
                <a:chExt cx="648624" cy="160972"/>
              </a:xfrm>
              <a:solidFill>
                <a:srgbClr val="000000"/>
              </a:solidFill>
            </p:grpSpPr>
            <p:sp>
              <p:nvSpPr>
                <p:cNvPr id="256" name="Freeform 255">
                  <a:extLst>
                    <a:ext uri="{FF2B5EF4-FFF2-40B4-BE49-F238E27FC236}">
                      <a16:creationId xmlns:a16="http://schemas.microsoft.com/office/drawing/2014/main" id="{3DF330CF-8B8D-418A-2DBF-72AE6526CD16}"/>
                    </a:ext>
                  </a:extLst>
                </p:cNvPr>
                <p:cNvSpPr/>
                <p:nvPr/>
              </p:nvSpPr>
              <p:spPr>
                <a:xfrm>
                  <a:off x="7057445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7" name="Freeform 256">
                  <a:extLst>
                    <a:ext uri="{FF2B5EF4-FFF2-40B4-BE49-F238E27FC236}">
                      <a16:creationId xmlns:a16="http://schemas.microsoft.com/office/drawing/2014/main" id="{637F2138-AA36-FE4C-F3BE-190A9CE843FA}"/>
                    </a:ext>
                  </a:extLst>
                </p:cNvPr>
                <p:cNvSpPr/>
                <p:nvPr/>
              </p:nvSpPr>
              <p:spPr>
                <a:xfrm>
                  <a:off x="7428128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1 w 116451"/>
                    <a:gd name="connsiteY22" fmla="*/ 108585 h 111347"/>
                    <a:gd name="connsiteX23" fmla="*/ 72271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1" y="108585"/>
                      </a:lnTo>
                      <a:lnTo>
                        <a:pt x="72271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8" name="Freeform 257">
                  <a:extLst>
                    <a:ext uri="{FF2B5EF4-FFF2-40B4-BE49-F238E27FC236}">
                      <a16:creationId xmlns:a16="http://schemas.microsoft.com/office/drawing/2014/main" id="{20385883-B9C7-B30A-1AB3-49AD13CA8BDE}"/>
                    </a:ext>
                  </a:extLst>
                </p:cNvPr>
                <p:cNvSpPr/>
                <p:nvPr/>
              </p:nvSpPr>
              <p:spPr>
                <a:xfrm>
                  <a:off x="6895955" y="5908135"/>
                  <a:ext cx="151111" cy="160972"/>
                </a:xfrm>
                <a:custGeom>
                  <a:avLst/>
                  <a:gdLst>
                    <a:gd name="connsiteX0" fmla="*/ 78936 w 151111"/>
                    <a:gd name="connsiteY0" fmla="*/ 160973 h 160972"/>
                    <a:gd name="connsiteX1" fmla="*/ 38278 w 151111"/>
                    <a:gd name="connsiteY1" fmla="*/ 151067 h 160972"/>
                    <a:gd name="connsiteX2" fmla="*/ 10188 w 151111"/>
                    <a:gd name="connsiteY2" fmla="*/ 123920 h 160972"/>
                    <a:gd name="connsiteX3" fmla="*/ 0 w 151111"/>
                    <a:gd name="connsiteY3" fmla="*/ 84773 h 160972"/>
                    <a:gd name="connsiteX4" fmla="*/ 6475 w 151111"/>
                    <a:gd name="connsiteY4" fmla="*/ 51149 h 160972"/>
                    <a:gd name="connsiteX5" fmla="*/ 24376 w 151111"/>
                    <a:gd name="connsiteY5" fmla="*/ 24289 h 160972"/>
                    <a:gd name="connsiteX6" fmla="*/ 50847 w 151111"/>
                    <a:gd name="connsiteY6" fmla="*/ 6382 h 160972"/>
                    <a:gd name="connsiteX7" fmla="*/ 83030 w 151111"/>
                    <a:gd name="connsiteY7" fmla="*/ 0 h 160972"/>
                    <a:gd name="connsiteX8" fmla="*/ 104264 w 151111"/>
                    <a:gd name="connsiteY8" fmla="*/ 1429 h 160972"/>
                    <a:gd name="connsiteX9" fmla="*/ 119880 w 151111"/>
                    <a:gd name="connsiteY9" fmla="*/ 5429 h 160972"/>
                    <a:gd name="connsiteX10" fmla="*/ 133496 w 151111"/>
                    <a:gd name="connsiteY10" fmla="*/ 11335 h 160972"/>
                    <a:gd name="connsiteX11" fmla="*/ 134638 w 151111"/>
                    <a:gd name="connsiteY11" fmla="*/ 49530 h 160972"/>
                    <a:gd name="connsiteX12" fmla="*/ 130353 w 151111"/>
                    <a:gd name="connsiteY12" fmla="*/ 49530 h 160972"/>
                    <a:gd name="connsiteX13" fmla="*/ 117594 w 151111"/>
                    <a:gd name="connsiteY13" fmla="*/ 22955 h 160972"/>
                    <a:gd name="connsiteX14" fmla="*/ 99789 w 151111"/>
                    <a:gd name="connsiteY14" fmla="*/ 12859 h 160972"/>
                    <a:gd name="connsiteX15" fmla="*/ 81983 w 151111"/>
                    <a:gd name="connsiteY15" fmla="*/ 9906 h 160972"/>
                    <a:gd name="connsiteX16" fmla="*/ 48371 w 151111"/>
                    <a:gd name="connsiteY16" fmla="*/ 18479 h 160972"/>
                    <a:gd name="connsiteX17" fmla="*/ 25709 w 151111"/>
                    <a:gd name="connsiteY17" fmla="*/ 41624 h 160972"/>
                    <a:gd name="connsiteX18" fmla="*/ 17520 w 151111"/>
                    <a:gd name="connsiteY18" fmla="*/ 73914 h 160972"/>
                    <a:gd name="connsiteX19" fmla="*/ 26566 w 151111"/>
                    <a:gd name="connsiteY19" fmla="*/ 114395 h 160972"/>
                    <a:gd name="connsiteX20" fmla="*/ 50561 w 151111"/>
                    <a:gd name="connsiteY20" fmla="*/ 140208 h 160972"/>
                    <a:gd name="connsiteX21" fmla="*/ 83602 w 151111"/>
                    <a:gd name="connsiteY21" fmla="*/ 149161 h 160972"/>
                    <a:gd name="connsiteX22" fmla="*/ 99598 w 151111"/>
                    <a:gd name="connsiteY22" fmla="*/ 148114 h 160972"/>
                    <a:gd name="connsiteX23" fmla="*/ 115595 w 151111"/>
                    <a:gd name="connsiteY23" fmla="*/ 143732 h 160972"/>
                    <a:gd name="connsiteX24" fmla="*/ 115595 w 151111"/>
                    <a:gd name="connsiteY24" fmla="*/ 102298 h 160972"/>
                    <a:gd name="connsiteX25" fmla="*/ 94742 w 151111"/>
                    <a:gd name="connsiteY25" fmla="*/ 94679 h 160972"/>
                    <a:gd name="connsiteX26" fmla="*/ 94742 w 151111"/>
                    <a:gd name="connsiteY26" fmla="*/ 89916 h 160972"/>
                    <a:gd name="connsiteX27" fmla="*/ 151111 w 151111"/>
                    <a:gd name="connsiteY27" fmla="*/ 89916 h 160972"/>
                    <a:gd name="connsiteX28" fmla="*/ 151111 w 151111"/>
                    <a:gd name="connsiteY28" fmla="*/ 94679 h 160972"/>
                    <a:gd name="connsiteX29" fmla="*/ 134067 w 151111"/>
                    <a:gd name="connsiteY29" fmla="*/ 102298 h 160972"/>
                    <a:gd name="connsiteX30" fmla="*/ 134067 w 151111"/>
                    <a:gd name="connsiteY30" fmla="*/ 142113 h 160972"/>
                    <a:gd name="connsiteX31" fmla="*/ 108453 w 151111"/>
                    <a:gd name="connsiteY31" fmla="*/ 155924 h 160972"/>
                    <a:gd name="connsiteX32" fmla="*/ 78650 w 151111"/>
                    <a:gd name="connsiteY32" fmla="*/ 160973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1" h="160972">
                      <a:moveTo>
                        <a:pt x="78936" y="160973"/>
                      </a:moveTo>
                      <a:cubicBezTo>
                        <a:pt x="63796" y="160973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3"/>
                      </a:cubicBezTo>
                      <a:cubicBezTo>
                        <a:pt x="0" y="72581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7" y="6382"/>
                      </a:cubicBezTo>
                      <a:cubicBezTo>
                        <a:pt x="60940" y="2096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80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530"/>
                      </a:lnTo>
                      <a:lnTo>
                        <a:pt x="130353" y="49530"/>
                      </a:lnTo>
                      <a:lnTo>
                        <a:pt x="117594" y="22955"/>
                      </a:lnTo>
                      <a:cubicBezTo>
                        <a:pt x="110929" y="18193"/>
                        <a:pt x="105026" y="14859"/>
                        <a:pt x="99789" y="12859"/>
                      </a:cubicBezTo>
                      <a:cubicBezTo>
                        <a:pt x="94552" y="10858"/>
                        <a:pt x="88648" y="9906"/>
                        <a:pt x="81983" y="9906"/>
                      </a:cubicBezTo>
                      <a:cubicBezTo>
                        <a:pt x="69224" y="9906"/>
                        <a:pt x="57988" y="12763"/>
                        <a:pt x="48371" y="18479"/>
                      </a:cubicBezTo>
                      <a:cubicBezTo>
                        <a:pt x="38754" y="24194"/>
                        <a:pt x="31232" y="31909"/>
                        <a:pt x="25709" y="41624"/>
                      </a:cubicBezTo>
                      <a:cubicBezTo>
                        <a:pt x="20281" y="51340"/>
                        <a:pt x="17520" y="62103"/>
                        <a:pt x="17520" y="73914"/>
                      </a:cubicBezTo>
                      <a:cubicBezTo>
                        <a:pt x="17520" y="89725"/>
                        <a:pt x="20567" y="103251"/>
                        <a:pt x="26566" y="114395"/>
                      </a:cubicBezTo>
                      <a:cubicBezTo>
                        <a:pt x="32565" y="125635"/>
                        <a:pt x="40563" y="134207"/>
                        <a:pt x="50561" y="140208"/>
                      </a:cubicBezTo>
                      <a:cubicBezTo>
                        <a:pt x="60559" y="146209"/>
                        <a:pt x="71604" y="149161"/>
                        <a:pt x="83602" y="149161"/>
                      </a:cubicBezTo>
                      <a:cubicBezTo>
                        <a:pt x="89124" y="149161"/>
                        <a:pt x="94456" y="148781"/>
                        <a:pt x="99598" y="148114"/>
                      </a:cubicBezTo>
                      <a:cubicBezTo>
                        <a:pt x="104740" y="147447"/>
                        <a:pt x="110072" y="145923"/>
                        <a:pt x="115595" y="143732"/>
                      </a:cubicBezTo>
                      <a:lnTo>
                        <a:pt x="115595" y="102298"/>
                      </a:lnTo>
                      <a:lnTo>
                        <a:pt x="94742" y="94679"/>
                      </a:lnTo>
                      <a:lnTo>
                        <a:pt x="94742" y="89916"/>
                      </a:lnTo>
                      <a:lnTo>
                        <a:pt x="151111" y="89916"/>
                      </a:lnTo>
                      <a:lnTo>
                        <a:pt x="151111" y="94679"/>
                      </a:lnTo>
                      <a:lnTo>
                        <a:pt x="134067" y="102298"/>
                      </a:lnTo>
                      <a:lnTo>
                        <a:pt x="134067" y="142113"/>
                      </a:lnTo>
                      <a:cubicBezTo>
                        <a:pt x="127307" y="147923"/>
                        <a:pt x="118737" y="152590"/>
                        <a:pt x="108453" y="155924"/>
                      </a:cubicBezTo>
                      <a:cubicBezTo>
                        <a:pt x="98170" y="159353"/>
                        <a:pt x="88267" y="160973"/>
                        <a:pt x="78650" y="160973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D54B97EC-B82C-54FA-ED43-25010FF28A5B}"/>
                  </a:ext>
                </a:extLst>
              </p:cNvPr>
              <p:cNvSpPr/>
              <p:nvPr/>
            </p:nvSpPr>
            <p:spPr>
              <a:xfrm>
                <a:off x="6842538" y="5747639"/>
                <a:ext cx="115975" cy="111633"/>
              </a:xfrm>
              <a:custGeom>
                <a:avLst/>
                <a:gdLst>
                  <a:gd name="connsiteX0" fmla="*/ 0 w 115975"/>
                  <a:gd name="connsiteY0" fmla="*/ 110871 h 111633"/>
                  <a:gd name="connsiteX1" fmla="*/ 0 w 115975"/>
                  <a:gd name="connsiteY1" fmla="*/ 108109 h 111633"/>
                  <a:gd name="connsiteX2" fmla="*/ 13521 w 115975"/>
                  <a:gd name="connsiteY2" fmla="*/ 101441 h 111633"/>
                  <a:gd name="connsiteX3" fmla="*/ 13521 w 115975"/>
                  <a:gd name="connsiteY3" fmla="*/ 9715 h 111633"/>
                  <a:gd name="connsiteX4" fmla="*/ 95 w 115975"/>
                  <a:gd name="connsiteY4" fmla="*/ 2667 h 111633"/>
                  <a:gd name="connsiteX5" fmla="*/ 95 w 115975"/>
                  <a:gd name="connsiteY5" fmla="*/ 0 h 111633"/>
                  <a:gd name="connsiteX6" fmla="*/ 26471 w 115975"/>
                  <a:gd name="connsiteY6" fmla="*/ 0 h 111633"/>
                  <a:gd name="connsiteX7" fmla="*/ 90743 w 115975"/>
                  <a:gd name="connsiteY7" fmla="*/ 79153 h 111633"/>
                  <a:gd name="connsiteX8" fmla="*/ 90743 w 115975"/>
                  <a:gd name="connsiteY8" fmla="*/ 9239 h 111633"/>
                  <a:gd name="connsiteX9" fmla="*/ 73508 w 115975"/>
                  <a:gd name="connsiteY9" fmla="*/ 2667 h 111633"/>
                  <a:gd name="connsiteX10" fmla="*/ 73508 w 115975"/>
                  <a:gd name="connsiteY10" fmla="*/ 0 h 111633"/>
                  <a:gd name="connsiteX11" fmla="*/ 115976 w 115975"/>
                  <a:gd name="connsiteY11" fmla="*/ 0 h 111633"/>
                  <a:gd name="connsiteX12" fmla="*/ 115976 w 115975"/>
                  <a:gd name="connsiteY12" fmla="*/ 2667 h 111633"/>
                  <a:gd name="connsiteX13" fmla="*/ 102550 w 115975"/>
                  <a:gd name="connsiteY13" fmla="*/ 9239 h 111633"/>
                  <a:gd name="connsiteX14" fmla="*/ 102550 w 115975"/>
                  <a:gd name="connsiteY14" fmla="*/ 111633 h 111633"/>
                  <a:gd name="connsiteX15" fmla="*/ 95313 w 115975"/>
                  <a:gd name="connsiteY15" fmla="*/ 111633 h 111633"/>
                  <a:gd name="connsiteX16" fmla="*/ 25328 w 115975"/>
                  <a:gd name="connsiteY16" fmla="*/ 25717 h 111633"/>
                  <a:gd name="connsiteX17" fmla="*/ 25328 w 115975"/>
                  <a:gd name="connsiteY17" fmla="*/ 101632 h 111633"/>
                  <a:gd name="connsiteX18" fmla="*/ 42562 w 115975"/>
                  <a:gd name="connsiteY18" fmla="*/ 108109 h 111633"/>
                  <a:gd name="connsiteX19" fmla="*/ 42562 w 115975"/>
                  <a:gd name="connsiteY19" fmla="*/ 110871 h 111633"/>
                  <a:gd name="connsiteX20" fmla="*/ 0 w 115975"/>
                  <a:gd name="connsiteY20" fmla="*/ 110871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5975" h="111633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715"/>
                    </a:lnTo>
                    <a:lnTo>
                      <a:pt x="95" y="2667"/>
                    </a:lnTo>
                    <a:lnTo>
                      <a:pt x="95" y="0"/>
                    </a:lnTo>
                    <a:lnTo>
                      <a:pt x="26471" y="0"/>
                    </a:lnTo>
                    <a:lnTo>
                      <a:pt x="90743" y="79153"/>
                    </a:lnTo>
                    <a:lnTo>
                      <a:pt x="90743" y="9239"/>
                    </a:lnTo>
                    <a:lnTo>
                      <a:pt x="73508" y="2667"/>
                    </a:lnTo>
                    <a:lnTo>
                      <a:pt x="73508" y="0"/>
                    </a:lnTo>
                    <a:lnTo>
                      <a:pt x="115976" y="0"/>
                    </a:lnTo>
                    <a:lnTo>
                      <a:pt x="115976" y="2667"/>
                    </a:lnTo>
                    <a:lnTo>
                      <a:pt x="102550" y="9239"/>
                    </a:lnTo>
                    <a:lnTo>
                      <a:pt x="102550" y="111633"/>
                    </a:lnTo>
                    <a:lnTo>
                      <a:pt x="95313" y="111633"/>
                    </a:lnTo>
                    <a:lnTo>
                      <a:pt x="25328" y="25717"/>
                    </a:lnTo>
                    <a:lnTo>
                      <a:pt x="25328" y="101632"/>
                    </a:lnTo>
                    <a:lnTo>
                      <a:pt x="42562" y="108109"/>
                    </a:lnTo>
                    <a:lnTo>
                      <a:pt x="4256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56CB44E1-77A5-B84A-7938-1B4E44551A7A}"/>
                  </a:ext>
                </a:extLst>
              </p:cNvPr>
              <p:cNvSpPr/>
              <p:nvPr/>
            </p:nvSpPr>
            <p:spPr>
              <a:xfrm>
                <a:off x="6980985" y="5747639"/>
                <a:ext cx="44752" cy="110870"/>
              </a:xfrm>
              <a:custGeom>
                <a:avLst/>
                <a:gdLst>
                  <a:gd name="connsiteX0" fmla="*/ 0 w 44752"/>
                  <a:gd name="connsiteY0" fmla="*/ 110871 h 110870"/>
                  <a:gd name="connsiteX1" fmla="*/ 0 w 44752"/>
                  <a:gd name="connsiteY1" fmla="*/ 108109 h 110870"/>
                  <a:gd name="connsiteX2" fmla="*/ 13711 w 44752"/>
                  <a:gd name="connsiteY2" fmla="*/ 101441 h 110870"/>
                  <a:gd name="connsiteX3" fmla="*/ 13711 w 44752"/>
                  <a:gd name="connsiteY3" fmla="*/ 9430 h 110870"/>
                  <a:gd name="connsiteX4" fmla="*/ 0 w 44752"/>
                  <a:gd name="connsiteY4" fmla="*/ 2667 h 110870"/>
                  <a:gd name="connsiteX5" fmla="*/ 0 w 44752"/>
                  <a:gd name="connsiteY5" fmla="*/ 0 h 110870"/>
                  <a:gd name="connsiteX6" fmla="*/ 44752 w 44752"/>
                  <a:gd name="connsiteY6" fmla="*/ 0 h 110870"/>
                  <a:gd name="connsiteX7" fmla="*/ 44752 w 44752"/>
                  <a:gd name="connsiteY7" fmla="*/ 2667 h 110870"/>
                  <a:gd name="connsiteX8" fmla="*/ 31231 w 44752"/>
                  <a:gd name="connsiteY8" fmla="*/ 9430 h 110870"/>
                  <a:gd name="connsiteX9" fmla="*/ 31231 w 44752"/>
                  <a:gd name="connsiteY9" fmla="*/ 101441 h 110870"/>
                  <a:gd name="connsiteX10" fmla="*/ 44752 w 44752"/>
                  <a:gd name="connsiteY10" fmla="*/ 108109 h 110870"/>
                  <a:gd name="connsiteX11" fmla="*/ 44752 w 44752"/>
                  <a:gd name="connsiteY11" fmla="*/ 110871 h 110870"/>
                  <a:gd name="connsiteX12" fmla="*/ 0 w 44752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2" y="0"/>
                    </a:lnTo>
                    <a:lnTo>
                      <a:pt x="44752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752" y="108109"/>
                    </a:lnTo>
                    <a:lnTo>
                      <a:pt x="4475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9D5B2FB0-0ED9-7261-825A-0583D89D5D40}"/>
                  </a:ext>
                </a:extLst>
              </p:cNvPr>
              <p:cNvSpPr/>
              <p:nvPr/>
            </p:nvSpPr>
            <p:spPr>
              <a:xfrm>
                <a:off x="7046495" y="5747639"/>
                <a:ext cx="114642" cy="111633"/>
              </a:xfrm>
              <a:custGeom>
                <a:avLst/>
                <a:gdLst>
                  <a:gd name="connsiteX0" fmla="*/ 54560 w 114642"/>
                  <a:gd name="connsiteY0" fmla="*/ 111633 h 111633"/>
                  <a:gd name="connsiteX1" fmla="*/ 11521 w 114642"/>
                  <a:gd name="connsiteY1" fmla="*/ 8763 h 111633"/>
                  <a:gd name="connsiteX2" fmla="*/ 0 w 114642"/>
                  <a:gd name="connsiteY2" fmla="*/ 2667 h 111633"/>
                  <a:gd name="connsiteX3" fmla="*/ 0 w 114642"/>
                  <a:gd name="connsiteY3" fmla="*/ 0 h 111633"/>
                  <a:gd name="connsiteX4" fmla="*/ 44467 w 114642"/>
                  <a:gd name="connsiteY4" fmla="*/ 0 h 111633"/>
                  <a:gd name="connsiteX5" fmla="*/ 44467 w 114642"/>
                  <a:gd name="connsiteY5" fmla="*/ 2667 h 111633"/>
                  <a:gd name="connsiteX6" fmla="*/ 29803 w 114642"/>
                  <a:gd name="connsiteY6" fmla="*/ 9049 h 111633"/>
                  <a:gd name="connsiteX7" fmla="*/ 61225 w 114642"/>
                  <a:gd name="connsiteY7" fmla="*/ 84677 h 111633"/>
                  <a:gd name="connsiteX8" fmla="*/ 62082 w 114642"/>
                  <a:gd name="connsiteY8" fmla="*/ 84677 h 111633"/>
                  <a:gd name="connsiteX9" fmla="*/ 93123 w 114642"/>
                  <a:gd name="connsiteY9" fmla="*/ 8573 h 111633"/>
                  <a:gd name="connsiteX10" fmla="*/ 79221 w 114642"/>
                  <a:gd name="connsiteY10" fmla="*/ 2667 h 111633"/>
                  <a:gd name="connsiteX11" fmla="*/ 79221 w 114642"/>
                  <a:gd name="connsiteY11" fmla="*/ 0 h 111633"/>
                  <a:gd name="connsiteX12" fmla="*/ 114642 w 114642"/>
                  <a:gd name="connsiteY12" fmla="*/ 0 h 111633"/>
                  <a:gd name="connsiteX13" fmla="*/ 114642 w 114642"/>
                  <a:gd name="connsiteY13" fmla="*/ 2667 h 111633"/>
                  <a:gd name="connsiteX14" fmla="*/ 105025 w 114642"/>
                  <a:gd name="connsiteY14" fmla="*/ 7906 h 111633"/>
                  <a:gd name="connsiteX15" fmla="*/ 61225 w 114642"/>
                  <a:gd name="connsiteY15" fmla="*/ 111633 h 111633"/>
                  <a:gd name="connsiteX16" fmla="*/ 54560 w 114642"/>
                  <a:gd name="connsiteY16" fmla="*/ 111633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642" h="111633">
                    <a:moveTo>
                      <a:pt x="54560" y="111633"/>
                    </a:moveTo>
                    <a:lnTo>
                      <a:pt x="11521" y="876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467" y="0"/>
                    </a:lnTo>
                    <a:lnTo>
                      <a:pt x="44467" y="2667"/>
                    </a:lnTo>
                    <a:lnTo>
                      <a:pt x="29803" y="9049"/>
                    </a:lnTo>
                    <a:lnTo>
                      <a:pt x="61225" y="84677"/>
                    </a:lnTo>
                    <a:lnTo>
                      <a:pt x="62082" y="84677"/>
                    </a:lnTo>
                    <a:lnTo>
                      <a:pt x="93123" y="8573"/>
                    </a:lnTo>
                    <a:lnTo>
                      <a:pt x="79221" y="2667"/>
                    </a:lnTo>
                    <a:lnTo>
                      <a:pt x="79221" y="0"/>
                    </a:lnTo>
                    <a:lnTo>
                      <a:pt x="114642" y="0"/>
                    </a:lnTo>
                    <a:lnTo>
                      <a:pt x="114642" y="2667"/>
                    </a:lnTo>
                    <a:lnTo>
                      <a:pt x="105025" y="7906"/>
                    </a:lnTo>
                    <a:lnTo>
                      <a:pt x="61225" y="111633"/>
                    </a:lnTo>
                    <a:lnTo>
                      <a:pt x="54560" y="11163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45FD5CF2-C3E1-A42D-8CD8-E604DB6D3E5D}"/>
                  </a:ext>
                </a:extLst>
              </p:cNvPr>
              <p:cNvSpPr/>
              <p:nvPr/>
            </p:nvSpPr>
            <p:spPr>
              <a:xfrm>
                <a:off x="7178086" y="5747639"/>
                <a:ext cx="89028" cy="110870"/>
              </a:xfrm>
              <a:custGeom>
                <a:avLst/>
                <a:gdLst>
                  <a:gd name="connsiteX0" fmla="*/ 0 w 89028"/>
                  <a:gd name="connsiteY0" fmla="*/ 110871 h 110870"/>
                  <a:gd name="connsiteX1" fmla="*/ 0 w 89028"/>
                  <a:gd name="connsiteY1" fmla="*/ 108109 h 110870"/>
                  <a:gd name="connsiteX2" fmla="*/ 13616 w 89028"/>
                  <a:gd name="connsiteY2" fmla="*/ 101441 h 110870"/>
                  <a:gd name="connsiteX3" fmla="*/ 13616 w 89028"/>
                  <a:gd name="connsiteY3" fmla="*/ 9430 h 110870"/>
                  <a:gd name="connsiteX4" fmla="*/ 0 w 89028"/>
                  <a:gd name="connsiteY4" fmla="*/ 2667 h 110870"/>
                  <a:gd name="connsiteX5" fmla="*/ 0 w 89028"/>
                  <a:gd name="connsiteY5" fmla="*/ 0 h 110870"/>
                  <a:gd name="connsiteX6" fmla="*/ 84268 w 89028"/>
                  <a:gd name="connsiteY6" fmla="*/ 0 h 110870"/>
                  <a:gd name="connsiteX7" fmla="*/ 84268 w 89028"/>
                  <a:gd name="connsiteY7" fmla="*/ 28861 h 110870"/>
                  <a:gd name="connsiteX8" fmla="*/ 81602 w 89028"/>
                  <a:gd name="connsiteY8" fmla="*/ 28861 h 110870"/>
                  <a:gd name="connsiteX9" fmla="*/ 70652 w 89028"/>
                  <a:gd name="connsiteY9" fmla="*/ 9239 h 110870"/>
                  <a:gd name="connsiteX10" fmla="*/ 31231 w 89028"/>
                  <a:gd name="connsiteY10" fmla="*/ 9239 h 110870"/>
                  <a:gd name="connsiteX11" fmla="*/ 31231 w 89028"/>
                  <a:gd name="connsiteY11" fmla="*/ 51625 h 110870"/>
                  <a:gd name="connsiteX12" fmla="*/ 59130 w 89028"/>
                  <a:gd name="connsiteY12" fmla="*/ 51625 h 110870"/>
                  <a:gd name="connsiteX13" fmla="*/ 67700 w 89028"/>
                  <a:gd name="connsiteY13" fmla="*/ 37528 h 110870"/>
                  <a:gd name="connsiteX14" fmla="*/ 70366 w 89028"/>
                  <a:gd name="connsiteY14" fmla="*/ 37528 h 110870"/>
                  <a:gd name="connsiteX15" fmla="*/ 70366 w 89028"/>
                  <a:gd name="connsiteY15" fmla="*/ 74676 h 110870"/>
                  <a:gd name="connsiteX16" fmla="*/ 67700 w 89028"/>
                  <a:gd name="connsiteY16" fmla="*/ 74676 h 110870"/>
                  <a:gd name="connsiteX17" fmla="*/ 59130 w 89028"/>
                  <a:gd name="connsiteY17" fmla="*/ 60865 h 110870"/>
                  <a:gd name="connsiteX18" fmla="*/ 31231 w 89028"/>
                  <a:gd name="connsiteY18" fmla="*/ 60865 h 110870"/>
                  <a:gd name="connsiteX19" fmla="*/ 31231 w 89028"/>
                  <a:gd name="connsiteY19" fmla="*/ 101632 h 110870"/>
                  <a:gd name="connsiteX20" fmla="*/ 75222 w 89028"/>
                  <a:gd name="connsiteY20" fmla="*/ 101632 h 110870"/>
                  <a:gd name="connsiteX21" fmla="*/ 86267 w 89028"/>
                  <a:gd name="connsiteY21" fmla="*/ 79438 h 110870"/>
                  <a:gd name="connsiteX22" fmla="*/ 89029 w 89028"/>
                  <a:gd name="connsiteY22" fmla="*/ 79438 h 110870"/>
                  <a:gd name="connsiteX23" fmla="*/ 89029 w 89028"/>
                  <a:gd name="connsiteY23" fmla="*/ 110871 h 110870"/>
                  <a:gd name="connsiteX24" fmla="*/ 0 w 89028"/>
                  <a:gd name="connsiteY2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51625"/>
                    </a:lnTo>
                    <a:lnTo>
                      <a:pt x="59130" y="51625"/>
                    </a:lnTo>
                    <a:lnTo>
                      <a:pt x="67700" y="37528"/>
                    </a:lnTo>
                    <a:lnTo>
                      <a:pt x="70366" y="37528"/>
                    </a:lnTo>
                    <a:lnTo>
                      <a:pt x="70366" y="74676"/>
                    </a:lnTo>
                    <a:lnTo>
                      <a:pt x="67700" y="74676"/>
                    </a:lnTo>
                    <a:lnTo>
                      <a:pt x="59130" y="60865"/>
                    </a:lnTo>
                    <a:lnTo>
                      <a:pt x="31231" y="60865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8"/>
                    </a:lnTo>
                    <a:lnTo>
                      <a:pt x="89029" y="79438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1" name="Graphic 12">
                <a:extLst>
                  <a:ext uri="{FF2B5EF4-FFF2-40B4-BE49-F238E27FC236}">
                    <a16:creationId xmlns:a16="http://schemas.microsoft.com/office/drawing/2014/main" id="{EF6E2596-8A62-BE34-19FF-6B94BA04EB59}"/>
                  </a:ext>
                </a:extLst>
              </p:cNvPr>
              <p:cNvGrpSpPr/>
              <p:nvPr/>
            </p:nvGrpSpPr>
            <p:grpSpPr>
              <a:xfrm>
                <a:off x="7293300" y="5746019"/>
                <a:ext cx="189388" cy="114204"/>
                <a:chOff x="7293300" y="5746019"/>
                <a:chExt cx="189388" cy="114204"/>
              </a:xfrm>
              <a:solidFill>
                <a:srgbClr val="000000"/>
              </a:solidFill>
            </p:grpSpPr>
            <p:sp>
              <p:nvSpPr>
                <p:cNvPr id="254" name="Freeform 253">
                  <a:extLst>
                    <a:ext uri="{FF2B5EF4-FFF2-40B4-BE49-F238E27FC236}">
                      <a16:creationId xmlns:a16="http://schemas.microsoft.com/office/drawing/2014/main" id="{015154F5-438B-6860-F06E-D31D8731A240}"/>
                    </a:ext>
                  </a:extLst>
                </p:cNvPr>
                <p:cNvSpPr/>
                <p:nvPr/>
              </p:nvSpPr>
              <p:spPr>
                <a:xfrm>
                  <a:off x="7293300" y="5747543"/>
                  <a:ext cx="104454" cy="110775"/>
                </a:xfrm>
                <a:custGeom>
                  <a:avLst/>
                  <a:gdLst>
                    <a:gd name="connsiteX0" fmla="*/ 41134 w 104454"/>
                    <a:gd name="connsiteY0" fmla="*/ 9335 h 110775"/>
                    <a:gd name="connsiteX1" fmla="*/ 31231 w 104454"/>
                    <a:gd name="connsiteY1" fmla="*/ 9335 h 110775"/>
                    <a:gd name="connsiteX2" fmla="*/ 31231 w 104454"/>
                    <a:gd name="connsiteY2" fmla="*/ 50959 h 110775"/>
                    <a:gd name="connsiteX3" fmla="*/ 42181 w 104454"/>
                    <a:gd name="connsiteY3" fmla="*/ 50959 h 110775"/>
                    <a:gd name="connsiteX4" fmla="*/ 59416 w 104454"/>
                    <a:gd name="connsiteY4" fmla="*/ 44958 h 110775"/>
                    <a:gd name="connsiteX5" fmla="*/ 66176 w 104454"/>
                    <a:gd name="connsiteY5" fmla="*/ 29718 h 110775"/>
                    <a:gd name="connsiteX6" fmla="*/ 59511 w 104454"/>
                    <a:gd name="connsiteY6" fmla="*/ 14669 h 110775"/>
                    <a:gd name="connsiteX7" fmla="*/ 41134 w 104454"/>
                    <a:gd name="connsiteY7" fmla="*/ 9239 h 110775"/>
                    <a:gd name="connsiteX8" fmla="*/ 0 w 104454"/>
                    <a:gd name="connsiteY8" fmla="*/ 110776 h 110775"/>
                    <a:gd name="connsiteX9" fmla="*/ 0 w 104454"/>
                    <a:gd name="connsiteY9" fmla="*/ 108109 h 110775"/>
                    <a:gd name="connsiteX10" fmla="*/ 13616 w 104454"/>
                    <a:gd name="connsiteY10" fmla="*/ 101346 h 110775"/>
                    <a:gd name="connsiteX11" fmla="*/ 13616 w 104454"/>
                    <a:gd name="connsiteY11" fmla="*/ 9335 h 110775"/>
                    <a:gd name="connsiteX12" fmla="*/ 0 w 104454"/>
                    <a:gd name="connsiteY12" fmla="*/ 2667 h 110775"/>
                    <a:gd name="connsiteX13" fmla="*/ 0 w 104454"/>
                    <a:gd name="connsiteY13" fmla="*/ 0 h 110775"/>
                    <a:gd name="connsiteX14" fmla="*/ 46657 w 104454"/>
                    <a:gd name="connsiteY14" fmla="*/ 0 h 110775"/>
                    <a:gd name="connsiteX15" fmla="*/ 74460 w 104454"/>
                    <a:gd name="connsiteY15" fmla="*/ 7334 h 110775"/>
                    <a:gd name="connsiteX16" fmla="*/ 84649 w 104454"/>
                    <a:gd name="connsiteY16" fmla="*/ 27432 h 110775"/>
                    <a:gd name="connsiteX17" fmla="*/ 78269 w 104454"/>
                    <a:gd name="connsiteY17" fmla="*/ 44006 h 110775"/>
                    <a:gd name="connsiteX18" fmla="*/ 61511 w 104454"/>
                    <a:gd name="connsiteY18" fmla="*/ 55054 h 110775"/>
                    <a:gd name="connsiteX19" fmla="*/ 93218 w 104454"/>
                    <a:gd name="connsiteY19" fmla="*/ 101917 h 110775"/>
                    <a:gd name="connsiteX20" fmla="*/ 104454 w 104454"/>
                    <a:gd name="connsiteY20" fmla="*/ 108109 h 110775"/>
                    <a:gd name="connsiteX21" fmla="*/ 104454 w 104454"/>
                    <a:gd name="connsiteY21" fmla="*/ 110776 h 110775"/>
                    <a:gd name="connsiteX22" fmla="*/ 77412 w 104454"/>
                    <a:gd name="connsiteY22" fmla="*/ 110776 h 110775"/>
                    <a:gd name="connsiteX23" fmla="*/ 45229 w 104454"/>
                    <a:gd name="connsiteY23" fmla="*/ 59722 h 110775"/>
                    <a:gd name="connsiteX24" fmla="*/ 31327 w 104454"/>
                    <a:gd name="connsiteY24" fmla="*/ 59722 h 110775"/>
                    <a:gd name="connsiteX25" fmla="*/ 31327 w 104454"/>
                    <a:gd name="connsiteY25" fmla="*/ 101156 h 110775"/>
                    <a:gd name="connsiteX26" fmla="*/ 43895 w 104454"/>
                    <a:gd name="connsiteY26" fmla="*/ 108013 h 110775"/>
                    <a:gd name="connsiteX27" fmla="*/ 43895 w 104454"/>
                    <a:gd name="connsiteY27" fmla="*/ 110681 h 110775"/>
                    <a:gd name="connsiteX28" fmla="*/ 95 w 104454"/>
                    <a:gd name="connsiteY28" fmla="*/ 110681 h 11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4454" h="110775">
                      <a:moveTo>
                        <a:pt x="41134" y="9335"/>
                      </a:moveTo>
                      <a:lnTo>
                        <a:pt x="31231" y="9335"/>
                      </a:lnTo>
                      <a:lnTo>
                        <a:pt x="31231" y="50959"/>
                      </a:lnTo>
                      <a:lnTo>
                        <a:pt x="42181" y="50959"/>
                      </a:lnTo>
                      <a:cubicBezTo>
                        <a:pt x="49132" y="50959"/>
                        <a:pt x="54845" y="48958"/>
                        <a:pt x="59416" y="44958"/>
                      </a:cubicBezTo>
                      <a:cubicBezTo>
                        <a:pt x="63986" y="40958"/>
                        <a:pt x="66176" y="35909"/>
                        <a:pt x="66176" y="29718"/>
                      </a:cubicBezTo>
                      <a:cubicBezTo>
                        <a:pt x="66176" y="23527"/>
                        <a:pt x="63986" y="18288"/>
                        <a:pt x="59511" y="14669"/>
                      </a:cubicBezTo>
                      <a:cubicBezTo>
                        <a:pt x="55131" y="11049"/>
                        <a:pt x="48942" y="9239"/>
                        <a:pt x="41134" y="9239"/>
                      </a:cubicBezTo>
                      <a:moveTo>
                        <a:pt x="0" y="110776"/>
                      </a:moveTo>
                      <a:lnTo>
                        <a:pt x="0" y="108109"/>
                      </a:lnTo>
                      <a:lnTo>
                        <a:pt x="13616" y="101346"/>
                      </a:lnTo>
                      <a:lnTo>
                        <a:pt x="13616" y="9335"/>
                      </a:lnTo>
                      <a:lnTo>
                        <a:pt x="0" y="2667"/>
                      </a:lnTo>
                      <a:lnTo>
                        <a:pt x="0" y="0"/>
                      </a:lnTo>
                      <a:lnTo>
                        <a:pt x="46657" y="0"/>
                      </a:lnTo>
                      <a:cubicBezTo>
                        <a:pt x="58464" y="0"/>
                        <a:pt x="67700" y="2477"/>
                        <a:pt x="74460" y="7334"/>
                      </a:cubicBezTo>
                      <a:cubicBezTo>
                        <a:pt x="81221" y="12192"/>
                        <a:pt x="84649" y="18860"/>
                        <a:pt x="84649" y="27432"/>
                      </a:cubicBezTo>
                      <a:cubicBezTo>
                        <a:pt x="84649" y="33719"/>
                        <a:pt x="82554" y="39243"/>
                        <a:pt x="78269" y="44006"/>
                      </a:cubicBezTo>
                      <a:cubicBezTo>
                        <a:pt x="73984" y="48863"/>
                        <a:pt x="68462" y="52483"/>
                        <a:pt x="61511" y="55054"/>
                      </a:cubicBezTo>
                      <a:lnTo>
                        <a:pt x="93218" y="101917"/>
                      </a:lnTo>
                      <a:lnTo>
                        <a:pt x="104454" y="108109"/>
                      </a:lnTo>
                      <a:lnTo>
                        <a:pt x="104454" y="110776"/>
                      </a:lnTo>
                      <a:lnTo>
                        <a:pt x="77412" y="110776"/>
                      </a:lnTo>
                      <a:lnTo>
                        <a:pt x="45229" y="59722"/>
                      </a:lnTo>
                      <a:lnTo>
                        <a:pt x="31327" y="59722"/>
                      </a:lnTo>
                      <a:lnTo>
                        <a:pt x="31327" y="101156"/>
                      </a:lnTo>
                      <a:lnTo>
                        <a:pt x="43895" y="108013"/>
                      </a:lnTo>
                      <a:lnTo>
                        <a:pt x="43895" y="110681"/>
                      </a:lnTo>
                      <a:lnTo>
                        <a:pt x="95" y="1106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 254">
                  <a:extLst>
                    <a:ext uri="{FF2B5EF4-FFF2-40B4-BE49-F238E27FC236}">
                      <a16:creationId xmlns:a16="http://schemas.microsoft.com/office/drawing/2014/main" id="{6273BC34-F8E0-7044-2C93-02A2D7796C24}"/>
                    </a:ext>
                  </a:extLst>
                </p:cNvPr>
                <p:cNvSpPr/>
                <p:nvPr/>
              </p:nvSpPr>
              <p:spPr>
                <a:xfrm>
                  <a:off x="7410513" y="5746019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10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2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7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6 w 72175"/>
                    <a:gd name="connsiteY30" fmla="*/ 57722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10"/>
                      </a:moveTo>
                      <a:cubicBezTo>
                        <a:pt x="28089" y="114110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7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2"/>
                        <a:pt x="53322" y="1810"/>
                      </a:cubicBezTo>
                      <a:cubicBezTo>
                        <a:pt x="57893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144"/>
                        <a:pt x="47514" y="10001"/>
                      </a:cubicBezTo>
                      <a:cubicBezTo>
                        <a:pt x="44657" y="8763"/>
                        <a:pt x="41325" y="8192"/>
                        <a:pt x="37611" y="8192"/>
                      </a:cubicBezTo>
                      <a:cubicBezTo>
                        <a:pt x="32755" y="8192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4"/>
                        <a:pt x="20853" y="25337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6" y="57722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9"/>
                        <a:pt x="71033" y="91726"/>
                        <a:pt x="68843" y="95726"/>
                      </a:cubicBezTo>
                      <a:cubicBezTo>
                        <a:pt x="66653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2F07BFC3-31F3-1076-91E1-0C5BCC2BA1A5}"/>
                  </a:ext>
                </a:extLst>
              </p:cNvPr>
              <p:cNvSpPr/>
              <p:nvPr/>
            </p:nvSpPr>
            <p:spPr>
              <a:xfrm>
                <a:off x="7513158" y="5747639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E91AA3D5-C054-2528-CAA0-92C61E348178}"/>
                  </a:ext>
                </a:extLst>
              </p:cNvPr>
              <p:cNvSpPr/>
              <p:nvPr/>
            </p:nvSpPr>
            <p:spPr>
              <a:xfrm>
                <a:off x="7582762" y="5747639"/>
                <a:ext cx="99693" cy="110870"/>
              </a:xfrm>
              <a:custGeom>
                <a:avLst/>
                <a:gdLst>
                  <a:gd name="connsiteX0" fmla="*/ 24185 w 99693"/>
                  <a:gd name="connsiteY0" fmla="*/ 110871 h 110870"/>
                  <a:gd name="connsiteX1" fmla="*/ 24185 w 99693"/>
                  <a:gd name="connsiteY1" fmla="*/ 108109 h 110870"/>
                  <a:gd name="connsiteX2" fmla="*/ 41134 w 99693"/>
                  <a:gd name="connsiteY2" fmla="*/ 101441 h 110870"/>
                  <a:gd name="connsiteX3" fmla="*/ 41134 w 99693"/>
                  <a:gd name="connsiteY3" fmla="*/ 9239 h 110870"/>
                  <a:gd name="connsiteX4" fmla="*/ 14568 w 99693"/>
                  <a:gd name="connsiteY4" fmla="*/ 9239 h 110870"/>
                  <a:gd name="connsiteX5" fmla="*/ 2666 w 99693"/>
                  <a:gd name="connsiteY5" fmla="*/ 34576 h 110870"/>
                  <a:gd name="connsiteX6" fmla="*/ 0 w 99693"/>
                  <a:gd name="connsiteY6" fmla="*/ 34576 h 110870"/>
                  <a:gd name="connsiteX7" fmla="*/ 0 w 99693"/>
                  <a:gd name="connsiteY7" fmla="*/ 0 h 110870"/>
                  <a:gd name="connsiteX8" fmla="*/ 99693 w 99693"/>
                  <a:gd name="connsiteY8" fmla="*/ 0 h 110870"/>
                  <a:gd name="connsiteX9" fmla="*/ 99693 w 99693"/>
                  <a:gd name="connsiteY9" fmla="*/ 34576 h 110870"/>
                  <a:gd name="connsiteX10" fmla="*/ 97027 w 99693"/>
                  <a:gd name="connsiteY10" fmla="*/ 34576 h 110870"/>
                  <a:gd name="connsiteX11" fmla="*/ 85220 w 99693"/>
                  <a:gd name="connsiteY11" fmla="*/ 9239 h 110870"/>
                  <a:gd name="connsiteX12" fmla="*/ 58559 w 99693"/>
                  <a:gd name="connsiteY12" fmla="*/ 9239 h 110870"/>
                  <a:gd name="connsiteX13" fmla="*/ 58559 w 99693"/>
                  <a:gd name="connsiteY13" fmla="*/ 101441 h 110870"/>
                  <a:gd name="connsiteX14" fmla="*/ 75698 w 99693"/>
                  <a:gd name="connsiteY14" fmla="*/ 108109 h 110870"/>
                  <a:gd name="connsiteX15" fmla="*/ 75698 w 99693"/>
                  <a:gd name="connsiteY15" fmla="*/ 110871 h 110870"/>
                  <a:gd name="connsiteX16" fmla="*/ 24185 w 99693"/>
                  <a:gd name="connsiteY16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693" h="110870">
                    <a:moveTo>
                      <a:pt x="24185" y="110871"/>
                    </a:moveTo>
                    <a:lnTo>
                      <a:pt x="24185" y="108109"/>
                    </a:lnTo>
                    <a:lnTo>
                      <a:pt x="41134" y="101441"/>
                    </a:lnTo>
                    <a:lnTo>
                      <a:pt x="41134" y="9239"/>
                    </a:lnTo>
                    <a:lnTo>
                      <a:pt x="14568" y="9239"/>
                    </a:lnTo>
                    <a:lnTo>
                      <a:pt x="2666" y="34576"/>
                    </a:lnTo>
                    <a:lnTo>
                      <a:pt x="0" y="34576"/>
                    </a:lnTo>
                    <a:lnTo>
                      <a:pt x="0" y="0"/>
                    </a:lnTo>
                    <a:lnTo>
                      <a:pt x="99693" y="0"/>
                    </a:lnTo>
                    <a:lnTo>
                      <a:pt x="99693" y="34576"/>
                    </a:lnTo>
                    <a:lnTo>
                      <a:pt x="97027" y="34576"/>
                    </a:lnTo>
                    <a:lnTo>
                      <a:pt x="85220" y="9239"/>
                    </a:lnTo>
                    <a:lnTo>
                      <a:pt x="58559" y="9239"/>
                    </a:lnTo>
                    <a:lnTo>
                      <a:pt x="58559" y="101441"/>
                    </a:lnTo>
                    <a:lnTo>
                      <a:pt x="75698" y="108109"/>
                    </a:lnTo>
                    <a:lnTo>
                      <a:pt x="75698" y="110871"/>
                    </a:lnTo>
                    <a:lnTo>
                      <a:pt x="2418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8B54ED20-1023-911C-1C4B-7F4E7B16D3D1}"/>
                  </a:ext>
                </a:extLst>
              </p:cNvPr>
              <p:cNvSpPr/>
              <p:nvPr/>
            </p:nvSpPr>
            <p:spPr>
              <a:xfrm>
                <a:off x="7698262" y="574763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704 w 111404"/>
                  <a:gd name="connsiteY2" fmla="*/ 101441 h 110870"/>
                  <a:gd name="connsiteX3" fmla="*/ 47704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3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269 w 111404"/>
                  <a:gd name="connsiteY21" fmla="*/ 108109 h 110870"/>
                  <a:gd name="connsiteX22" fmla="*/ 80269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704" y="101441"/>
                    </a:lnTo>
                    <a:lnTo>
                      <a:pt x="47704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3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269" y="108109"/>
                    </a:lnTo>
                    <a:lnTo>
                      <a:pt x="80269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132DC056-AB43-BA2C-E62A-40E06D8BFC45}"/>
                  </a:ext>
                </a:extLst>
              </p:cNvPr>
              <p:cNvSpPr/>
              <p:nvPr/>
            </p:nvSpPr>
            <p:spPr>
              <a:xfrm>
                <a:off x="6668955" y="5720492"/>
                <a:ext cx="157776" cy="158781"/>
              </a:xfrm>
              <a:custGeom>
                <a:avLst/>
                <a:gdLst>
                  <a:gd name="connsiteX0" fmla="*/ 79126 w 157776"/>
                  <a:gd name="connsiteY0" fmla="*/ 158782 h 158781"/>
                  <a:gd name="connsiteX1" fmla="*/ 48180 w 157776"/>
                  <a:gd name="connsiteY1" fmla="*/ 152400 h 158781"/>
                  <a:gd name="connsiteX2" fmla="*/ 26756 w 157776"/>
                  <a:gd name="connsiteY2" fmla="*/ 132493 h 158781"/>
                  <a:gd name="connsiteX3" fmla="*/ 18948 w 157776"/>
                  <a:gd name="connsiteY3" fmla="*/ 97441 h 158781"/>
                  <a:gd name="connsiteX4" fmla="*/ 18948 w 157776"/>
                  <a:gd name="connsiteY4" fmla="*/ 11906 h 158781"/>
                  <a:gd name="connsiteX5" fmla="*/ 0 w 157776"/>
                  <a:gd name="connsiteY5" fmla="*/ 4763 h 158781"/>
                  <a:gd name="connsiteX6" fmla="*/ 0 w 157776"/>
                  <a:gd name="connsiteY6" fmla="*/ 0 h 158781"/>
                  <a:gd name="connsiteX7" fmla="*/ 56369 w 157776"/>
                  <a:gd name="connsiteY7" fmla="*/ 0 h 158781"/>
                  <a:gd name="connsiteX8" fmla="*/ 56369 w 157776"/>
                  <a:gd name="connsiteY8" fmla="*/ 4763 h 158781"/>
                  <a:gd name="connsiteX9" fmla="*/ 37421 w 157776"/>
                  <a:gd name="connsiteY9" fmla="*/ 11906 h 158781"/>
                  <a:gd name="connsiteX10" fmla="*/ 37421 w 157776"/>
                  <a:gd name="connsiteY10" fmla="*/ 94107 h 158781"/>
                  <a:gd name="connsiteX11" fmla="*/ 43419 w 157776"/>
                  <a:gd name="connsiteY11" fmla="*/ 125254 h 158781"/>
                  <a:gd name="connsiteX12" fmla="*/ 60083 w 157776"/>
                  <a:gd name="connsiteY12" fmla="*/ 141732 h 158781"/>
                  <a:gd name="connsiteX13" fmla="*/ 84458 w 157776"/>
                  <a:gd name="connsiteY13" fmla="*/ 146685 h 158781"/>
                  <a:gd name="connsiteX14" fmla="*/ 105025 w 157776"/>
                  <a:gd name="connsiteY14" fmla="*/ 142113 h 158781"/>
                  <a:gd name="connsiteX15" fmla="*/ 119784 w 157776"/>
                  <a:gd name="connsiteY15" fmla="*/ 127540 h 158781"/>
                  <a:gd name="connsiteX16" fmla="*/ 125402 w 157776"/>
                  <a:gd name="connsiteY16" fmla="*/ 101441 h 158781"/>
                  <a:gd name="connsiteX17" fmla="*/ 125402 w 157776"/>
                  <a:gd name="connsiteY17" fmla="*/ 11430 h 158781"/>
                  <a:gd name="connsiteX18" fmla="*/ 101693 w 157776"/>
                  <a:gd name="connsiteY18" fmla="*/ 4763 h 158781"/>
                  <a:gd name="connsiteX19" fmla="*/ 101693 w 157776"/>
                  <a:gd name="connsiteY19" fmla="*/ 0 h 158781"/>
                  <a:gd name="connsiteX20" fmla="*/ 157776 w 157776"/>
                  <a:gd name="connsiteY20" fmla="*/ 0 h 158781"/>
                  <a:gd name="connsiteX21" fmla="*/ 157776 w 157776"/>
                  <a:gd name="connsiteY21" fmla="*/ 4763 h 158781"/>
                  <a:gd name="connsiteX22" fmla="*/ 139018 w 157776"/>
                  <a:gd name="connsiteY22" fmla="*/ 11620 h 158781"/>
                  <a:gd name="connsiteX23" fmla="*/ 139018 w 157776"/>
                  <a:gd name="connsiteY23" fmla="*/ 97345 h 158781"/>
                  <a:gd name="connsiteX24" fmla="*/ 131210 w 157776"/>
                  <a:gd name="connsiteY24" fmla="*/ 132397 h 158781"/>
                  <a:gd name="connsiteX25" fmla="*/ 109786 w 157776"/>
                  <a:gd name="connsiteY25" fmla="*/ 152305 h 158781"/>
                  <a:gd name="connsiteX26" fmla="*/ 78840 w 157776"/>
                  <a:gd name="connsiteY26" fmla="*/ 158686 h 15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7776" h="158781">
                    <a:moveTo>
                      <a:pt x="79126" y="158782"/>
                    </a:moveTo>
                    <a:cubicBezTo>
                      <a:pt x="67605" y="158782"/>
                      <a:pt x="57321" y="156686"/>
                      <a:pt x="48180" y="152400"/>
                    </a:cubicBezTo>
                    <a:cubicBezTo>
                      <a:pt x="39135" y="148114"/>
                      <a:pt x="31993" y="141541"/>
                      <a:pt x="26756" y="132493"/>
                    </a:cubicBezTo>
                    <a:cubicBezTo>
                      <a:pt x="21519" y="123539"/>
                      <a:pt x="18948" y="111823"/>
                      <a:pt x="18948" y="97441"/>
                    </a:cubicBezTo>
                    <a:lnTo>
                      <a:pt x="18948" y="11906"/>
                    </a:lnTo>
                    <a:lnTo>
                      <a:pt x="0" y="4763"/>
                    </a:lnTo>
                    <a:lnTo>
                      <a:pt x="0" y="0"/>
                    </a:lnTo>
                    <a:lnTo>
                      <a:pt x="56369" y="0"/>
                    </a:lnTo>
                    <a:lnTo>
                      <a:pt x="56369" y="4763"/>
                    </a:lnTo>
                    <a:lnTo>
                      <a:pt x="37421" y="11906"/>
                    </a:lnTo>
                    <a:lnTo>
                      <a:pt x="37421" y="94107"/>
                    </a:lnTo>
                    <a:cubicBezTo>
                      <a:pt x="37421" y="107251"/>
                      <a:pt x="39420" y="117634"/>
                      <a:pt x="43419" y="125254"/>
                    </a:cubicBezTo>
                    <a:cubicBezTo>
                      <a:pt x="47419" y="132874"/>
                      <a:pt x="53036" y="138398"/>
                      <a:pt x="60083" y="141732"/>
                    </a:cubicBezTo>
                    <a:cubicBezTo>
                      <a:pt x="67224" y="145066"/>
                      <a:pt x="75317" y="146685"/>
                      <a:pt x="84458" y="146685"/>
                    </a:cubicBezTo>
                    <a:cubicBezTo>
                      <a:pt x="92076" y="146685"/>
                      <a:pt x="98931" y="145161"/>
                      <a:pt x="105025" y="142113"/>
                    </a:cubicBezTo>
                    <a:cubicBezTo>
                      <a:pt x="111215" y="139065"/>
                      <a:pt x="116071" y="134207"/>
                      <a:pt x="119784" y="127540"/>
                    </a:cubicBezTo>
                    <a:cubicBezTo>
                      <a:pt x="123498" y="120872"/>
                      <a:pt x="125402" y="112204"/>
                      <a:pt x="125402" y="101441"/>
                    </a:cubicBezTo>
                    <a:lnTo>
                      <a:pt x="125402" y="11430"/>
                    </a:lnTo>
                    <a:lnTo>
                      <a:pt x="101693" y="4763"/>
                    </a:lnTo>
                    <a:lnTo>
                      <a:pt x="101693" y="0"/>
                    </a:lnTo>
                    <a:lnTo>
                      <a:pt x="157776" y="0"/>
                    </a:lnTo>
                    <a:lnTo>
                      <a:pt x="157776" y="4763"/>
                    </a:lnTo>
                    <a:lnTo>
                      <a:pt x="139018" y="11620"/>
                    </a:lnTo>
                    <a:lnTo>
                      <a:pt x="139018" y="97345"/>
                    </a:lnTo>
                    <a:cubicBezTo>
                      <a:pt x="139018" y="111728"/>
                      <a:pt x="136447" y="123444"/>
                      <a:pt x="131210" y="132397"/>
                    </a:cubicBezTo>
                    <a:cubicBezTo>
                      <a:pt x="125973" y="141351"/>
                      <a:pt x="118832" y="148018"/>
                      <a:pt x="109786" y="152305"/>
                    </a:cubicBezTo>
                    <a:cubicBezTo>
                      <a:pt x="100741" y="156591"/>
                      <a:pt x="90362" y="158686"/>
                      <a:pt x="78840" y="158686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6" name="Graphic 12">
                <a:extLst>
                  <a:ext uri="{FF2B5EF4-FFF2-40B4-BE49-F238E27FC236}">
                    <a16:creationId xmlns:a16="http://schemas.microsoft.com/office/drawing/2014/main" id="{2293223D-C518-9BF4-2E7C-76B84294934B}"/>
                  </a:ext>
                </a:extLst>
              </p:cNvPr>
              <p:cNvGrpSpPr/>
              <p:nvPr/>
            </p:nvGrpSpPr>
            <p:grpSpPr>
              <a:xfrm>
                <a:off x="5334025" y="5104384"/>
                <a:ext cx="1102344" cy="1102714"/>
                <a:chOff x="5334025" y="5104384"/>
                <a:chExt cx="1102344" cy="1102714"/>
              </a:xfrm>
            </p:grpSpPr>
            <p:sp>
              <p:nvSpPr>
                <p:cNvPr id="245" name="Freeform 244">
                  <a:extLst>
                    <a:ext uri="{FF2B5EF4-FFF2-40B4-BE49-F238E27FC236}">
                      <a16:creationId xmlns:a16="http://schemas.microsoft.com/office/drawing/2014/main" id="{14F9A49B-F11F-61BC-BF9C-EC9B4AD4826B}"/>
                    </a:ext>
                  </a:extLst>
                </p:cNvPr>
                <p:cNvSpPr/>
                <p:nvPr/>
              </p:nvSpPr>
              <p:spPr>
                <a:xfrm>
                  <a:off x="5334025" y="5104384"/>
                  <a:ext cx="1102344" cy="1102714"/>
                </a:xfrm>
                <a:custGeom>
                  <a:avLst/>
                  <a:gdLst>
                    <a:gd name="connsiteX0" fmla="*/ 1072605 w 1102344"/>
                    <a:gd name="connsiteY0" fmla="*/ 373126 h 1102714"/>
                    <a:gd name="connsiteX1" fmla="*/ 729344 w 1102344"/>
                    <a:gd name="connsiteY1" fmla="*/ 1072928 h 1102714"/>
                    <a:gd name="connsiteX2" fmla="*/ 29777 w 1102344"/>
                    <a:gd name="connsiteY2" fmla="*/ 729551 h 1102714"/>
                    <a:gd name="connsiteX3" fmla="*/ 372943 w 1102344"/>
                    <a:gd name="connsiteY3" fmla="*/ 29750 h 1102714"/>
                    <a:gd name="connsiteX4" fmla="*/ 1072509 w 1102344"/>
                    <a:gd name="connsiteY4" fmla="*/ 373126 h 110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2344" h="1102714">
                      <a:moveTo>
                        <a:pt x="1072605" y="373126"/>
                      </a:moveTo>
                      <a:cubicBezTo>
                        <a:pt x="1170965" y="661162"/>
                        <a:pt x="1017378" y="974534"/>
                        <a:pt x="729344" y="1072928"/>
                      </a:cubicBezTo>
                      <a:cubicBezTo>
                        <a:pt x="441405" y="1171416"/>
                        <a:pt x="128138" y="1017683"/>
                        <a:pt x="29777" y="729551"/>
                      </a:cubicBezTo>
                      <a:cubicBezTo>
                        <a:pt x="-68678" y="441515"/>
                        <a:pt x="85004" y="128143"/>
                        <a:pt x="372943" y="29750"/>
                      </a:cubicBezTo>
                      <a:cubicBezTo>
                        <a:pt x="660882" y="-68644"/>
                        <a:pt x="974149" y="84995"/>
                        <a:pt x="1072509" y="373126"/>
                      </a:cubicBezTo>
                    </a:path>
                  </a:pathLst>
                </a:custGeom>
                <a:solidFill>
                  <a:srgbClr val="A8005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6" name="Freeform 245">
                  <a:extLst>
                    <a:ext uri="{FF2B5EF4-FFF2-40B4-BE49-F238E27FC236}">
                      <a16:creationId xmlns:a16="http://schemas.microsoft.com/office/drawing/2014/main" id="{0363E49D-CC88-58B8-F15D-465A6A97FA6F}"/>
                    </a:ext>
                  </a:extLst>
                </p:cNvPr>
                <p:cNvSpPr/>
                <p:nvPr/>
              </p:nvSpPr>
              <p:spPr>
                <a:xfrm>
                  <a:off x="5413237" y="5171948"/>
                  <a:ext cx="951211" cy="966216"/>
                </a:xfrm>
                <a:custGeom>
                  <a:avLst/>
                  <a:gdLst>
                    <a:gd name="connsiteX0" fmla="*/ 951116 w 951211"/>
                    <a:gd name="connsiteY0" fmla="*/ 404336 h 966216"/>
                    <a:gd name="connsiteX1" fmla="*/ 949116 w 951211"/>
                    <a:gd name="connsiteY1" fmla="*/ 404908 h 966216"/>
                    <a:gd name="connsiteX2" fmla="*/ 941404 w 951211"/>
                    <a:gd name="connsiteY2" fmla="*/ 396050 h 966216"/>
                    <a:gd name="connsiteX3" fmla="*/ 914362 w 951211"/>
                    <a:gd name="connsiteY3" fmla="*/ 403193 h 966216"/>
                    <a:gd name="connsiteX4" fmla="*/ 916266 w 951211"/>
                    <a:gd name="connsiteY4" fmla="*/ 408432 h 966216"/>
                    <a:gd name="connsiteX5" fmla="*/ 911029 w 951211"/>
                    <a:gd name="connsiteY5" fmla="*/ 412433 h 966216"/>
                    <a:gd name="connsiteX6" fmla="*/ 908363 w 951211"/>
                    <a:gd name="connsiteY6" fmla="*/ 404813 h 966216"/>
                    <a:gd name="connsiteX7" fmla="*/ 872751 w 951211"/>
                    <a:gd name="connsiteY7" fmla="*/ 414242 h 966216"/>
                    <a:gd name="connsiteX8" fmla="*/ 870466 w 951211"/>
                    <a:gd name="connsiteY8" fmla="*/ 425768 h 966216"/>
                    <a:gd name="connsiteX9" fmla="*/ 868467 w 951211"/>
                    <a:gd name="connsiteY9" fmla="*/ 426339 h 966216"/>
                    <a:gd name="connsiteX10" fmla="*/ 859707 w 951211"/>
                    <a:gd name="connsiteY10" fmla="*/ 393097 h 966216"/>
                    <a:gd name="connsiteX11" fmla="*/ 861706 w 951211"/>
                    <a:gd name="connsiteY11" fmla="*/ 392525 h 966216"/>
                    <a:gd name="connsiteX12" fmla="*/ 869324 w 951211"/>
                    <a:gd name="connsiteY12" fmla="*/ 401193 h 966216"/>
                    <a:gd name="connsiteX13" fmla="*/ 902459 w 951211"/>
                    <a:gd name="connsiteY13" fmla="*/ 392430 h 966216"/>
                    <a:gd name="connsiteX14" fmla="*/ 900269 w 951211"/>
                    <a:gd name="connsiteY14" fmla="*/ 388715 h 966216"/>
                    <a:gd name="connsiteX15" fmla="*/ 859421 w 951211"/>
                    <a:gd name="connsiteY15" fmla="*/ 360236 h 966216"/>
                    <a:gd name="connsiteX16" fmla="*/ 858564 w 951211"/>
                    <a:gd name="connsiteY16" fmla="*/ 360426 h 966216"/>
                    <a:gd name="connsiteX17" fmla="*/ 856183 w 951211"/>
                    <a:gd name="connsiteY17" fmla="*/ 371666 h 966216"/>
                    <a:gd name="connsiteX18" fmla="*/ 854184 w 951211"/>
                    <a:gd name="connsiteY18" fmla="*/ 372237 h 966216"/>
                    <a:gd name="connsiteX19" fmla="*/ 845424 w 951211"/>
                    <a:gd name="connsiteY19" fmla="*/ 338995 h 966216"/>
                    <a:gd name="connsiteX20" fmla="*/ 847423 w 951211"/>
                    <a:gd name="connsiteY20" fmla="*/ 338423 h 966216"/>
                    <a:gd name="connsiteX21" fmla="*/ 855136 w 951211"/>
                    <a:gd name="connsiteY21" fmla="*/ 347282 h 966216"/>
                    <a:gd name="connsiteX22" fmla="*/ 923788 w 951211"/>
                    <a:gd name="connsiteY22" fmla="*/ 329184 h 966216"/>
                    <a:gd name="connsiteX23" fmla="*/ 926169 w 951211"/>
                    <a:gd name="connsiteY23" fmla="*/ 317754 h 966216"/>
                    <a:gd name="connsiteX24" fmla="*/ 928168 w 951211"/>
                    <a:gd name="connsiteY24" fmla="*/ 317183 h 966216"/>
                    <a:gd name="connsiteX25" fmla="*/ 936928 w 951211"/>
                    <a:gd name="connsiteY25" fmla="*/ 350425 h 966216"/>
                    <a:gd name="connsiteX26" fmla="*/ 934929 w 951211"/>
                    <a:gd name="connsiteY26" fmla="*/ 350996 h 966216"/>
                    <a:gd name="connsiteX27" fmla="*/ 927311 w 951211"/>
                    <a:gd name="connsiteY27" fmla="*/ 342424 h 966216"/>
                    <a:gd name="connsiteX28" fmla="*/ 871133 w 951211"/>
                    <a:gd name="connsiteY28" fmla="*/ 357283 h 966216"/>
                    <a:gd name="connsiteX29" fmla="*/ 882845 w 951211"/>
                    <a:gd name="connsiteY29" fmla="*/ 363188 h 966216"/>
                    <a:gd name="connsiteX30" fmla="*/ 905126 w 951211"/>
                    <a:gd name="connsiteY30" fmla="*/ 385286 h 966216"/>
                    <a:gd name="connsiteX31" fmla="*/ 908649 w 951211"/>
                    <a:gd name="connsiteY31" fmla="*/ 391001 h 966216"/>
                    <a:gd name="connsiteX32" fmla="*/ 938071 w 951211"/>
                    <a:gd name="connsiteY32" fmla="*/ 383191 h 966216"/>
                    <a:gd name="connsiteX33" fmla="*/ 940451 w 951211"/>
                    <a:gd name="connsiteY33" fmla="*/ 371856 h 966216"/>
                    <a:gd name="connsiteX34" fmla="*/ 942451 w 951211"/>
                    <a:gd name="connsiteY34" fmla="*/ 371285 h 966216"/>
                    <a:gd name="connsiteX35" fmla="*/ 951211 w 951211"/>
                    <a:gd name="connsiteY35" fmla="*/ 404527 h 966216"/>
                    <a:gd name="connsiteX36" fmla="*/ 921693 w 951211"/>
                    <a:gd name="connsiteY36" fmla="*/ 539115 h 966216"/>
                    <a:gd name="connsiteX37" fmla="*/ 907982 w 951211"/>
                    <a:gd name="connsiteY37" fmla="*/ 553784 h 966216"/>
                    <a:gd name="connsiteX38" fmla="*/ 922646 w 951211"/>
                    <a:gd name="connsiteY38" fmla="*/ 567500 h 966216"/>
                    <a:gd name="connsiteX39" fmla="*/ 936357 w 951211"/>
                    <a:gd name="connsiteY39" fmla="*/ 552831 h 966216"/>
                    <a:gd name="connsiteX40" fmla="*/ 921693 w 951211"/>
                    <a:gd name="connsiteY40" fmla="*/ 539115 h 966216"/>
                    <a:gd name="connsiteX41" fmla="*/ 875608 w 951211"/>
                    <a:gd name="connsiteY41" fmla="*/ 746474 h 966216"/>
                    <a:gd name="connsiteX42" fmla="*/ 877322 w 951211"/>
                    <a:gd name="connsiteY42" fmla="*/ 747713 h 966216"/>
                    <a:gd name="connsiteX43" fmla="*/ 856088 w 951211"/>
                    <a:gd name="connsiteY43" fmla="*/ 777812 h 966216"/>
                    <a:gd name="connsiteX44" fmla="*/ 854374 w 951211"/>
                    <a:gd name="connsiteY44" fmla="*/ 776573 h 966216"/>
                    <a:gd name="connsiteX45" fmla="*/ 856850 w 951211"/>
                    <a:gd name="connsiteY45" fmla="*/ 764096 h 966216"/>
                    <a:gd name="connsiteX46" fmla="*/ 830189 w 951211"/>
                    <a:gd name="connsiteY46" fmla="*/ 745236 h 966216"/>
                    <a:gd name="connsiteX47" fmla="*/ 781818 w 951211"/>
                    <a:gd name="connsiteY47" fmla="*/ 746093 h 966216"/>
                    <a:gd name="connsiteX48" fmla="*/ 773439 w 951211"/>
                    <a:gd name="connsiteY48" fmla="*/ 750189 h 966216"/>
                    <a:gd name="connsiteX49" fmla="*/ 771725 w 951211"/>
                    <a:gd name="connsiteY49" fmla="*/ 748951 h 966216"/>
                    <a:gd name="connsiteX50" fmla="*/ 791054 w 951211"/>
                    <a:gd name="connsiteY50" fmla="*/ 721614 h 966216"/>
                    <a:gd name="connsiteX51" fmla="*/ 792768 w 951211"/>
                    <a:gd name="connsiteY51" fmla="*/ 722757 h 966216"/>
                    <a:gd name="connsiteX52" fmla="*/ 791150 w 951211"/>
                    <a:gd name="connsiteY52" fmla="*/ 733235 h 966216"/>
                    <a:gd name="connsiteX53" fmla="*/ 791530 w 951211"/>
                    <a:gd name="connsiteY53" fmla="*/ 733520 h 966216"/>
                    <a:gd name="connsiteX54" fmla="*/ 830284 w 951211"/>
                    <a:gd name="connsiteY54" fmla="*/ 732758 h 966216"/>
                    <a:gd name="connsiteX55" fmla="*/ 816858 w 951211"/>
                    <a:gd name="connsiteY55" fmla="*/ 697802 h 966216"/>
                    <a:gd name="connsiteX56" fmla="*/ 816478 w 951211"/>
                    <a:gd name="connsiteY56" fmla="*/ 697516 h 966216"/>
                    <a:gd name="connsiteX57" fmla="*/ 807051 w 951211"/>
                    <a:gd name="connsiteY57" fmla="*/ 702564 h 966216"/>
                    <a:gd name="connsiteX58" fmla="*/ 805337 w 951211"/>
                    <a:gd name="connsiteY58" fmla="*/ 701326 h 966216"/>
                    <a:gd name="connsiteX59" fmla="*/ 821524 w 951211"/>
                    <a:gd name="connsiteY59" fmla="*/ 678466 h 966216"/>
                    <a:gd name="connsiteX60" fmla="*/ 823238 w 951211"/>
                    <a:gd name="connsiteY60" fmla="*/ 679704 h 966216"/>
                    <a:gd name="connsiteX61" fmla="*/ 821905 w 951211"/>
                    <a:gd name="connsiteY61" fmla="*/ 689039 h 966216"/>
                    <a:gd name="connsiteX62" fmla="*/ 838092 w 951211"/>
                    <a:gd name="connsiteY62" fmla="*/ 733997 h 966216"/>
                    <a:gd name="connsiteX63" fmla="*/ 864944 w 951211"/>
                    <a:gd name="connsiteY63" fmla="*/ 752951 h 966216"/>
                    <a:gd name="connsiteX64" fmla="*/ 875894 w 951211"/>
                    <a:gd name="connsiteY64" fmla="*/ 746379 h 966216"/>
                    <a:gd name="connsiteX65" fmla="*/ 207273 w 951211"/>
                    <a:gd name="connsiteY65" fmla="*/ 87440 h 966216"/>
                    <a:gd name="connsiteX66" fmla="*/ 245932 w 951211"/>
                    <a:gd name="connsiteY66" fmla="*/ 147066 h 966216"/>
                    <a:gd name="connsiteX67" fmla="*/ 239838 w 951211"/>
                    <a:gd name="connsiteY67" fmla="*/ 157163 h 966216"/>
                    <a:gd name="connsiteX68" fmla="*/ 240980 w 951211"/>
                    <a:gd name="connsiteY68" fmla="*/ 158877 h 966216"/>
                    <a:gd name="connsiteX69" fmla="*/ 270022 w 951211"/>
                    <a:gd name="connsiteY69" fmla="*/ 140018 h 966216"/>
                    <a:gd name="connsiteX70" fmla="*/ 268879 w 951211"/>
                    <a:gd name="connsiteY70" fmla="*/ 138303 h 966216"/>
                    <a:gd name="connsiteX71" fmla="*/ 257263 w 951211"/>
                    <a:gd name="connsiteY71" fmla="*/ 139637 h 966216"/>
                    <a:gd name="connsiteX72" fmla="*/ 218604 w 951211"/>
                    <a:gd name="connsiteY72" fmla="*/ 80010 h 966216"/>
                    <a:gd name="connsiteX73" fmla="*/ 224603 w 951211"/>
                    <a:gd name="connsiteY73" fmla="*/ 69914 h 966216"/>
                    <a:gd name="connsiteX74" fmla="*/ 223460 w 951211"/>
                    <a:gd name="connsiteY74" fmla="*/ 68199 h 966216"/>
                    <a:gd name="connsiteX75" fmla="*/ 194419 w 951211"/>
                    <a:gd name="connsiteY75" fmla="*/ 87058 h 966216"/>
                    <a:gd name="connsiteX76" fmla="*/ 195561 w 951211"/>
                    <a:gd name="connsiteY76" fmla="*/ 88773 h 966216"/>
                    <a:gd name="connsiteX77" fmla="*/ 207273 w 951211"/>
                    <a:gd name="connsiteY77" fmla="*/ 87344 h 966216"/>
                    <a:gd name="connsiteX78" fmla="*/ 327343 w 951211"/>
                    <a:gd name="connsiteY78" fmla="*/ 23050 h 966216"/>
                    <a:gd name="connsiteX79" fmla="*/ 326867 w 951211"/>
                    <a:gd name="connsiteY79" fmla="*/ 21050 h 966216"/>
                    <a:gd name="connsiteX80" fmla="*/ 361812 w 951211"/>
                    <a:gd name="connsiteY80" fmla="*/ 12763 h 966216"/>
                    <a:gd name="connsiteX81" fmla="*/ 362288 w 951211"/>
                    <a:gd name="connsiteY81" fmla="*/ 14764 h 966216"/>
                    <a:gd name="connsiteX82" fmla="*/ 352004 w 951211"/>
                    <a:gd name="connsiteY82" fmla="*/ 22574 h 966216"/>
                    <a:gd name="connsiteX83" fmla="*/ 368477 w 951211"/>
                    <a:gd name="connsiteY83" fmla="*/ 91821 h 966216"/>
                    <a:gd name="connsiteX84" fmla="*/ 398376 w 951211"/>
                    <a:gd name="connsiteY84" fmla="*/ 84677 h 966216"/>
                    <a:gd name="connsiteX85" fmla="*/ 402184 w 951211"/>
                    <a:gd name="connsiteY85" fmla="*/ 60865 h 966216"/>
                    <a:gd name="connsiteX86" fmla="*/ 404184 w 951211"/>
                    <a:gd name="connsiteY86" fmla="*/ 60388 h 966216"/>
                    <a:gd name="connsiteX87" fmla="*/ 410944 w 951211"/>
                    <a:gd name="connsiteY87" fmla="*/ 89059 h 966216"/>
                    <a:gd name="connsiteX88" fmla="*/ 346577 w 951211"/>
                    <a:gd name="connsiteY88" fmla="*/ 104394 h 966216"/>
                    <a:gd name="connsiteX89" fmla="*/ 346101 w 951211"/>
                    <a:gd name="connsiteY89" fmla="*/ 102394 h 966216"/>
                    <a:gd name="connsiteX90" fmla="*/ 355147 w 951211"/>
                    <a:gd name="connsiteY90" fmla="*/ 94869 h 966216"/>
                    <a:gd name="connsiteX91" fmla="*/ 338674 w 951211"/>
                    <a:gd name="connsiteY91" fmla="*/ 25718 h 966216"/>
                    <a:gd name="connsiteX92" fmla="*/ 327248 w 951211"/>
                    <a:gd name="connsiteY92" fmla="*/ 23050 h 966216"/>
                    <a:gd name="connsiteX93" fmla="*/ 383807 w 951211"/>
                    <a:gd name="connsiteY93" fmla="*/ 953072 h 966216"/>
                    <a:gd name="connsiteX94" fmla="*/ 353909 w 951211"/>
                    <a:gd name="connsiteY94" fmla="*/ 946023 h 966216"/>
                    <a:gd name="connsiteX95" fmla="*/ 370191 w 951211"/>
                    <a:gd name="connsiteY95" fmla="*/ 876681 h 966216"/>
                    <a:gd name="connsiteX96" fmla="*/ 382855 w 951211"/>
                    <a:gd name="connsiteY96" fmla="*/ 874300 h 966216"/>
                    <a:gd name="connsiteX97" fmla="*/ 383331 w 951211"/>
                    <a:gd name="connsiteY97" fmla="*/ 872300 h 966216"/>
                    <a:gd name="connsiteX98" fmla="*/ 348386 w 951211"/>
                    <a:gd name="connsiteY98" fmla="*/ 864108 h 966216"/>
                    <a:gd name="connsiteX99" fmla="*/ 347910 w 951211"/>
                    <a:gd name="connsiteY99" fmla="*/ 866108 h 966216"/>
                    <a:gd name="connsiteX100" fmla="*/ 356956 w 951211"/>
                    <a:gd name="connsiteY100" fmla="*/ 873538 h 966216"/>
                    <a:gd name="connsiteX101" fmla="*/ 340769 w 951211"/>
                    <a:gd name="connsiteY101" fmla="*/ 942785 h 966216"/>
                    <a:gd name="connsiteX102" fmla="*/ 329343 w 951211"/>
                    <a:gd name="connsiteY102" fmla="*/ 945452 h 966216"/>
                    <a:gd name="connsiteX103" fmla="*/ 328866 w 951211"/>
                    <a:gd name="connsiteY103" fmla="*/ 947452 h 966216"/>
                    <a:gd name="connsiteX104" fmla="*/ 393234 w 951211"/>
                    <a:gd name="connsiteY104" fmla="*/ 962501 h 966216"/>
                    <a:gd name="connsiteX105" fmla="*/ 399994 w 951211"/>
                    <a:gd name="connsiteY105" fmla="*/ 933831 h 966216"/>
                    <a:gd name="connsiteX106" fmla="*/ 397995 w 951211"/>
                    <a:gd name="connsiteY106" fmla="*/ 933355 h 966216"/>
                    <a:gd name="connsiteX107" fmla="*/ 383902 w 951211"/>
                    <a:gd name="connsiteY107" fmla="*/ 952976 h 966216"/>
                    <a:gd name="connsiteX108" fmla="*/ 602047 w 951211"/>
                    <a:gd name="connsiteY108" fmla="*/ 865251 h 966216"/>
                    <a:gd name="connsiteX109" fmla="*/ 602428 w 951211"/>
                    <a:gd name="connsiteY109" fmla="*/ 867251 h 966216"/>
                    <a:gd name="connsiteX110" fmla="*/ 594715 w 951211"/>
                    <a:gd name="connsiteY110" fmla="*/ 873347 h 966216"/>
                    <a:gd name="connsiteX111" fmla="*/ 584527 w 951211"/>
                    <a:gd name="connsiteY111" fmla="*/ 955929 h 966216"/>
                    <a:gd name="connsiteX112" fmla="*/ 579290 w 951211"/>
                    <a:gd name="connsiteY112" fmla="*/ 956882 h 966216"/>
                    <a:gd name="connsiteX113" fmla="*/ 545487 w 951211"/>
                    <a:gd name="connsiteY113" fmla="*/ 899732 h 966216"/>
                    <a:gd name="connsiteX114" fmla="*/ 544630 w 951211"/>
                    <a:gd name="connsiteY114" fmla="*/ 899922 h 966216"/>
                    <a:gd name="connsiteX115" fmla="*/ 532252 w 951211"/>
                    <a:gd name="connsiteY115" fmla="*/ 965264 h 966216"/>
                    <a:gd name="connsiteX116" fmla="*/ 527110 w 951211"/>
                    <a:gd name="connsiteY116" fmla="*/ 966216 h 966216"/>
                    <a:gd name="connsiteX117" fmla="*/ 489499 w 951211"/>
                    <a:gd name="connsiteY117" fmla="*/ 892207 h 966216"/>
                    <a:gd name="connsiteX118" fmla="*/ 478930 w 951211"/>
                    <a:gd name="connsiteY118" fmla="*/ 889159 h 966216"/>
                    <a:gd name="connsiteX119" fmla="*/ 478549 w 951211"/>
                    <a:gd name="connsiteY119" fmla="*/ 887159 h 966216"/>
                    <a:gd name="connsiteX120" fmla="*/ 512923 w 951211"/>
                    <a:gd name="connsiteY120" fmla="*/ 881063 h 966216"/>
                    <a:gd name="connsiteX121" fmla="*/ 513304 w 951211"/>
                    <a:gd name="connsiteY121" fmla="*/ 883063 h 966216"/>
                    <a:gd name="connsiteX122" fmla="*/ 503306 w 951211"/>
                    <a:gd name="connsiteY122" fmla="*/ 889730 h 966216"/>
                    <a:gd name="connsiteX123" fmla="*/ 528443 w 951211"/>
                    <a:gd name="connsiteY123" fmla="*/ 940880 h 966216"/>
                    <a:gd name="connsiteX124" fmla="*/ 529205 w 951211"/>
                    <a:gd name="connsiteY124" fmla="*/ 940880 h 966216"/>
                    <a:gd name="connsiteX125" fmla="*/ 540441 w 951211"/>
                    <a:gd name="connsiteY125" fmla="*/ 875538 h 966216"/>
                    <a:gd name="connsiteX126" fmla="*/ 545773 w 951211"/>
                    <a:gd name="connsiteY126" fmla="*/ 874586 h 966216"/>
                    <a:gd name="connsiteX127" fmla="*/ 579099 w 951211"/>
                    <a:gd name="connsiteY127" fmla="*/ 931926 h 966216"/>
                    <a:gd name="connsiteX128" fmla="*/ 579861 w 951211"/>
                    <a:gd name="connsiteY128" fmla="*/ 931926 h 966216"/>
                    <a:gd name="connsiteX129" fmla="*/ 585764 w 951211"/>
                    <a:gd name="connsiteY129" fmla="*/ 875252 h 966216"/>
                    <a:gd name="connsiteX130" fmla="*/ 574053 w 951211"/>
                    <a:gd name="connsiteY130" fmla="*/ 872300 h 966216"/>
                    <a:gd name="connsiteX131" fmla="*/ 573672 w 951211"/>
                    <a:gd name="connsiteY131" fmla="*/ 870204 h 966216"/>
                    <a:gd name="connsiteX132" fmla="*/ 602047 w 951211"/>
                    <a:gd name="connsiteY132" fmla="*/ 865156 h 966216"/>
                    <a:gd name="connsiteX133" fmla="*/ 226983 w 951211"/>
                    <a:gd name="connsiteY133" fmla="*/ 850392 h 966216"/>
                    <a:gd name="connsiteX134" fmla="*/ 196418 w 951211"/>
                    <a:gd name="connsiteY134" fmla="*/ 848297 h 966216"/>
                    <a:gd name="connsiteX135" fmla="*/ 196418 w 951211"/>
                    <a:gd name="connsiteY135" fmla="*/ 848297 h 966216"/>
                    <a:gd name="connsiteX136" fmla="*/ 232696 w 951211"/>
                    <a:gd name="connsiteY136" fmla="*/ 824484 h 966216"/>
                    <a:gd name="connsiteX137" fmla="*/ 226983 w 951211"/>
                    <a:gd name="connsiteY137" fmla="*/ 850392 h 966216"/>
                    <a:gd name="connsiteX138" fmla="*/ 239266 w 951211"/>
                    <a:gd name="connsiteY138" fmla="*/ 854869 h 966216"/>
                    <a:gd name="connsiteX139" fmla="*/ 248217 w 951211"/>
                    <a:gd name="connsiteY139" fmla="*/ 813245 h 966216"/>
                    <a:gd name="connsiteX140" fmla="*/ 242313 w 951211"/>
                    <a:gd name="connsiteY140" fmla="*/ 809149 h 966216"/>
                    <a:gd name="connsiteX141" fmla="*/ 169091 w 951211"/>
                    <a:gd name="connsiteY141" fmla="*/ 856202 h 966216"/>
                    <a:gd name="connsiteX142" fmla="*/ 159855 w 951211"/>
                    <a:gd name="connsiteY142" fmla="*/ 855059 h 966216"/>
                    <a:gd name="connsiteX143" fmla="*/ 158712 w 951211"/>
                    <a:gd name="connsiteY143" fmla="*/ 856774 h 966216"/>
                    <a:gd name="connsiteX144" fmla="*/ 181850 w 951211"/>
                    <a:gd name="connsiteY144" fmla="*/ 872776 h 966216"/>
                    <a:gd name="connsiteX145" fmla="*/ 182993 w 951211"/>
                    <a:gd name="connsiteY145" fmla="*/ 871061 h 966216"/>
                    <a:gd name="connsiteX146" fmla="*/ 176613 w 951211"/>
                    <a:gd name="connsiteY146" fmla="*/ 861346 h 966216"/>
                    <a:gd name="connsiteX147" fmla="*/ 225650 w 951211"/>
                    <a:gd name="connsiteY147" fmla="*/ 856107 h 966216"/>
                    <a:gd name="connsiteX148" fmla="*/ 218223 w 951211"/>
                    <a:gd name="connsiteY148" fmla="*/ 889826 h 966216"/>
                    <a:gd name="connsiteX149" fmla="*/ 206226 w 951211"/>
                    <a:gd name="connsiteY149" fmla="*/ 887063 h 966216"/>
                    <a:gd name="connsiteX150" fmla="*/ 205083 w 951211"/>
                    <a:gd name="connsiteY150" fmla="*/ 888778 h 966216"/>
                    <a:gd name="connsiteX151" fmla="*/ 233363 w 951211"/>
                    <a:gd name="connsiteY151" fmla="*/ 908304 h 966216"/>
                    <a:gd name="connsiteX152" fmla="*/ 234505 w 951211"/>
                    <a:gd name="connsiteY152" fmla="*/ 906590 h 966216"/>
                    <a:gd name="connsiteX153" fmla="*/ 230030 w 951211"/>
                    <a:gd name="connsiteY153" fmla="*/ 897731 h 966216"/>
                    <a:gd name="connsiteX154" fmla="*/ 237933 w 951211"/>
                    <a:gd name="connsiteY154" fmla="*/ 860774 h 966216"/>
                    <a:gd name="connsiteX155" fmla="*/ 237933 w 951211"/>
                    <a:gd name="connsiteY155" fmla="*/ 860774 h 966216"/>
                    <a:gd name="connsiteX156" fmla="*/ 248788 w 951211"/>
                    <a:gd name="connsiteY156" fmla="*/ 866775 h 966216"/>
                    <a:gd name="connsiteX157" fmla="*/ 250121 w 951211"/>
                    <a:gd name="connsiteY157" fmla="*/ 860489 h 966216"/>
                    <a:gd name="connsiteX158" fmla="*/ 239266 w 951211"/>
                    <a:gd name="connsiteY158" fmla="*/ 854774 h 966216"/>
                    <a:gd name="connsiteX159" fmla="*/ 239266 w 951211"/>
                    <a:gd name="connsiteY159" fmla="*/ 854774 h 966216"/>
                    <a:gd name="connsiteX160" fmla="*/ 51782 w 951211"/>
                    <a:gd name="connsiteY160" fmla="*/ 552069 h 966216"/>
                    <a:gd name="connsiteX161" fmla="*/ 38547 w 951211"/>
                    <a:gd name="connsiteY161" fmla="*/ 566166 h 966216"/>
                    <a:gd name="connsiteX162" fmla="*/ 24455 w 951211"/>
                    <a:gd name="connsiteY162" fmla="*/ 552926 h 966216"/>
                    <a:gd name="connsiteX163" fmla="*/ 37690 w 951211"/>
                    <a:gd name="connsiteY163" fmla="*/ 538829 h 966216"/>
                    <a:gd name="connsiteX164" fmla="*/ 51782 w 951211"/>
                    <a:gd name="connsiteY164" fmla="*/ 552069 h 966216"/>
                    <a:gd name="connsiteX165" fmla="*/ 79110 w 951211"/>
                    <a:gd name="connsiteY165" fmla="*/ 406051 h 966216"/>
                    <a:gd name="connsiteX166" fmla="*/ 86156 w 951211"/>
                    <a:gd name="connsiteY166" fmla="*/ 389953 h 966216"/>
                    <a:gd name="connsiteX167" fmla="*/ 87489 w 951211"/>
                    <a:gd name="connsiteY167" fmla="*/ 378428 h 966216"/>
                    <a:gd name="connsiteX168" fmla="*/ 86441 w 951211"/>
                    <a:gd name="connsiteY168" fmla="*/ 366427 h 966216"/>
                    <a:gd name="connsiteX169" fmla="*/ 83014 w 951211"/>
                    <a:gd name="connsiteY169" fmla="*/ 356045 h 966216"/>
                    <a:gd name="connsiteX170" fmla="*/ 63113 w 951211"/>
                    <a:gd name="connsiteY170" fmla="*/ 351282 h 966216"/>
                    <a:gd name="connsiteX171" fmla="*/ 59685 w 951211"/>
                    <a:gd name="connsiteY171" fmla="*/ 341186 h 966216"/>
                    <a:gd name="connsiteX172" fmla="*/ 57686 w 951211"/>
                    <a:gd name="connsiteY172" fmla="*/ 340709 h 966216"/>
                    <a:gd name="connsiteX173" fmla="*/ 49783 w 951211"/>
                    <a:gd name="connsiteY173" fmla="*/ 374047 h 966216"/>
                    <a:gd name="connsiteX174" fmla="*/ 51782 w 951211"/>
                    <a:gd name="connsiteY174" fmla="*/ 374523 h 966216"/>
                    <a:gd name="connsiteX175" fmla="*/ 59590 w 951211"/>
                    <a:gd name="connsiteY175" fmla="*/ 364522 h 966216"/>
                    <a:gd name="connsiteX176" fmla="*/ 81204 w 951211"/>
                    <a:gd name="connsiteY176" fmla="*/ 369665 h 966216"/>
                    <a:gd name="connsiteX177" fmla="*/ 81204 w 951211"/>
                    <a:gd name="connsiteY177" fmla="*/ 377285 h 966216"/>
                    <a:gd name="connsiteX178" fmla="*/ 79967 w 951211"/>
                    <a:gd name="connsiteY178" fmla="*/ 384620 h 966216"/>
                    <a:gd name="connsiteX179" fmla="*/ 71397 w 951211"/>
                    <a:gd name="connsiteY179" fmla="*/ 400145 h 966216"/>
                    <a:gd name="connsiteX180" fmla="*/ 55305 w 951211"/>
                    <a:gd name="connsiteY180" fmla="*/ 408813 h 966216"/>
                    <a:gd name="connsiteX181" fmla="*/ 33310 w 951211"/>
                    <a:gd name="connsiteY181" fmla="*/ 408242 h 966216"/>
                    <a:gd name="connsiteX182" fmla="*/ 17028 w 951211"/>
                    <a:gd name="connsiteY182" fmla="*/ 399955 h 966216"/>
                    <a:gd name="connsiteX183" fmla="*/ 7887 w 951211"/>
                    <a:gd name="connsiteY183" fmla="*/ 385667 h 966216"/>
                    <a:gd name="connsiteX184" fmla="*/ 7506 w 951211"/>
                    <a:gd name="connsiteY184" fmla="*/ 367951 h 966216"/>
                    <a:gd name="connsiteX185" fmla="*/ 10743 w 951211"/>
                    <a:gd name="connsiteY185" fmla="*/ 360045 h 966216"/>
                    <a:gd name="connsiteX186" fmla="*/ 17313 w 951211"/>
                    <a:gd name="connsiteY186" fmla="*/ 352616 h 966216"/>
                    <a:gd name="connsiteX187" fmla="*/ 34643 w 951211"/>
                    <a:gd name="connsiteY187" fmla="*/ 347091 h 966216"/>
                    <a:gd name="connsiteX188" fmla="*/ 35119 w 951211"/>
                    <a:gd name="connsiteY188" fmla="*/ 345091 h 966216"/>
                    <a:gd name="connsiteX189" fmla="*/ 13695 w 951211"/>
                    <a:gd name="connsiteY189" fmla="*/ 340804 h 966216"/>
                    <a:gd name="connsiteX190" fmla="*/ 8839 w 951211"/>
                    <a:gd name="connsiteY190" fmla="*/ 347282 h 966216"/>
                    <a:gd name="connsiteX191" fmla="*/ 4744 w 951211"/>
                    <a:gd name="connsiteY191" fmla="*/ 355187 h 966216"/>
                    <a:gd name="connsiteX192" fmla="*/ 1317 w 951211"/>
                    <a:gd name="connsiteY192" fmla="*/ 366332 h 966216"/>
                    <a:gd name="connsiteX193" fmla="*/ 555 w 951211"/>
                    <a:gd name="connsiteY193" fmla="*/ 384715 h 966216"/>
                    <a:gd name="connsiteX194" fmla="*/ 6554 w 951211"/>
                    <a:gd name="connsiteY194" fmla="*/ 401479 h 966216"/>
                    <a:gd name="connsiteX195" fmla="*/ 18551 w 951211"/>
                    <a:gd name="connsiteY195" fmla="*/ 414814 h 966216"/>
                    <a:gd name="connsiteX196" fmla="*/ 35595 w 951211"/>
                    <a:gd name="connsiteY196" fmla="*/ 422624 h 966216"/>
                    <a:gd name="connsiteX197" fmla="*/ 52639 w 951211"/>
                    <a:gd name="connsiteY197" fmla="*/ 423291 h 966216"/>
                    <a:gd name="connsiteX198" fmla="*/ 67684 w 951211"/>
                    <a:gd name="connsiteY198" fmla="*/ 417481 h 966216"/>
                    <a:gd name="connsiteX199" fmla="*/ 79395 w 951211"/>
                    <a:gd name="connsiteY199" fmla="*/ 406051 h 966216"/>
                    <a:gd name="connsiteX200" fmla="*/ 150714 w 951211"/>
                    <a:gd name="connsiteY200" fmla="*/ 724090 h 966216"/>
                    <a:gd name="connsiteX201" fmla="*/ 152047 w 951211"/>
                    <a:gd name="connsiteY201" fmla="*/ 732092 h 966216"/>
                    <a:gd name="connsiteX202" fmla="*/ 134241 w 951211"/>
                    <a:gd name="connsiteY202" fmla="*/ 744665 h 966216"/>
                    <a:gd name="connsiteX203" fmla="*/ 133098 w 951211"/>
                    <a:gd name="connsiteY203" fmla="*/ 742950 h 966216"/>
                    <a:gd name="connsiteX204" fmla="*/ 141001 w 951211"/>
                    <a:gd name="connsiteY204" fmla="*/ 726662 h 966216"/>
                    <a:gd name="connsiteX205" fmla="*/ 140144 w 951211"/>
                    <a:gd name="connsiteY205" fmla="*/ 716852 h 966216"/>
                    <a:gd name="connsiteX206" fmla="*/ 136621 w 951211"/>
                    <a:gd name="connsiteY206" fmla="*/ 709041 h 966216"/>
                    <a:gd name="connsiteX207" fmla="*/ 123576 w 951211"/>
                    <a:gd name="connsiteY207" fmla="*/ 697135 h 966216"/>
                    <a:gd name="connsiteX208" fmla="*/ 106913 w 951211"/>
                    <a:gd name="connsiteY208" fmla="*/ 693896 h 966216"/>
                    <a:gd name="connsiteX209" fmla="*/ 89679 w 951211"/>
                    <a:gd name="connsiteY209" fmla="*/ 699992 h 966216"/>
                    <a:gd name="connsiteX210" fmla="*/ 74158 w 951211"/>
                    <a:gd name="connsiteY210" fmla="*/ 715518 h 966216"/>
                    <a:gd name="connsiteX211" fmla="*/ 69302 w 951211"/>
                    <a:gd name="connsiteY211" fmla="*/ 733139 h 966216"/>
                    <a:gd name="connsiteX212" fmla="*/ 74634 w 951211"/>
                    <a:gd name="connsiteY212" fmla="*/ 749999 h 966216"/>
                    <a:gd name="connsiteX213" fmla="*/ 79110 w 951211"/>
                    <a:gd name="connsiteY213" fmla="*/ 755999 h 966216"/>
                    <a:gd name="connsiteX214" fmla="*/ 84632 w 951211"/>
                    <a:gd name="connsiteY214" fmla="*/ 761333 h 966216"/>
                    <a:gd name="connsiteX215" fmla="*/ 103200 w 951211"/>
                    <a:gd name="connsiteY215" fmla="*/ 749237 h 966216"/>
                    <a:gd name="connsiteX216" fmla="*/ 101391 w 951211"/>
                    <a:gd name="connsiteY216" fmla="*/ 736664 h 966216"/>
                    <a:gd name="connsiteX217" fmla="*/ 103105 w 951211"/>
                    <a:gd name="connsiteY217" fmla="*/ 735521 h 966216"/>
                    <a:gd name="connsiteX218" fmla="*/ 121767 w 951211"/>
                    <a:gd name="connsiteY218" fmla="*/ 764191 h 966216"/>
                    <a:gd name="connsiteX219" fmla="*/ 120053 w 951211"/>
                    <a:gd name="connsiteY219" fmla="*/ 765334 h 966216"/>
                    <a:gd name="connsiteX220" fmla="*/ 110341 w 951211"/>
                    <a:gd name="connsiteY220" fmla="*/ 760857 h 966216"/>
                    <a:gd name="connsiteX221" fmla="*/ 93202 w 951211"/>
                    <a:gd name="connsiteY221" fmla="*/ 772001 h 966216"/>
                    <a:gd name="connsiteX222" fmla="*/ 83299 w 951211"/>
                    <a:gd name="connsiteY222" fmla="*/ 767334 h 966216"/>
                    <a:gd name="connsiteX223" fmla="*/ 73873 w 951211"/>
                    <a:gd name="connsiteY223" fmla="*/ 759809 h 966216"/>
                    <a:gd name="connsiteX224" fmla="*/ 66446 w 951211"/>
                    <a:gd name="connsiteY224" fmla="*/ 750856 h 966216"/>
                    <a:gd name="connsiteX225" fmla="*/ 59590 w 951211"/>
                    <a:gd name="connsiteY225" fmla="*/ 734663 h 966216"/>
                    <a:gd name="connsiteX226" fmla="*/ 59400 w 951211"/>
                    <a:gd name="connsiteY226" fmla="*/ 718280 h 966216"/>
                    <a:gd name="connsiteX227" fmla="*/ 65589 w 951211"/>
                    <a:gd name="connsiteY227" fmla="*/ 703326 h 966216"/>
                    <a:gd name="connsiteX228" fmla="*/ 77777 w 951211"/>
                    <a:gd name="connsiteY228" fmla="*/ 691420 h 966216"/>
                    <a:gd name="connsiteX229" fmla="*/ 95202 w 951211"/>
                    <a:gd name="connsiteY229" fmla="*/ 684467 h 966216"/>
                    <a:gd name="connsiteX230" fmla="*/ 113103 w 951211"/>
                    <a:gd name="connsiteY230" fmla="*/ 684943 h 966216"/>
                    <a:gd name="connsiteX231" fmla="*/ 129385 w 951211"/>
                    <a:gd name="connsiteY231" fmla="*/ 692182 h 966216"/>
                    <a:gd name="connsiteX232" fmla="*/ 142049 w 951211"/>
                    <a:gd name="connsiteY232" fmla="*/ 705422 h 966216"/>
                    <a:gd name="connsiteX233" fmla="*/ 147762 w 951211"/>
                    <a:gd name="connsiteY233" fmla="*/ 715613 h 966216"/>
                    <a:gd name="connsiteX234" fmla="*/ 150618 w 951211"/>
                    <a:gd name="connsiteY234" fmla="*/ 724090 h 966216"/>
                    <a:gd name="connsiteX235" fmla="*/ 708596 w 951211"/>
                    <a:gd name="connsiteY235" fmla="*/ 873347 h 966216"/>
                    <a:gd name="connsiteX236" fmla="*/ 708596 w 951211"/>
                    <a:gd name="connsiteY236" fmla="*/ 873347 h 966216"/>
                    <a:gd name="connsiteX237" fmla="*/ 699645 w 951211"/>
                    <a:gd name="connsiteY237" fmla="*/ 830866 h 966216"/>
                    <a:gd name="connsiteX238" fmla="*/ 721736 w 951211"/>
                    <a:gd name="connsiteY238" fmla="*/ 845630 h 966216"/>
                    <a:gd name="connsiteX239" fmla="*/ 708691 w 951211"/>
                    <a:gd name="connsiteY239" fmla="*/ 873347 h 966216"/>
                    <a:gd name="connsiteX240" fmla="*/ 767155 w 951211"/>
                    <a:gd name="connsiteY240" fmla="*/ 860108 h 966216"/>
                    <a:gd name="connsiteX241" fmla="*/ 735638 w 951211"/>
                    <a:gd name="connsiteY241" fmla="*/ 839248 h 966216"/>
                    <a:gd name="connsiteX242" fmla="*/ 745159 w 951211"/>
                    <a:gd name="connsiteY242" fmla="*/ 831342 h 966216"/>
                    <a:gd name="connsiteX243" fmla="*/ 739827 w 951211"/>
                    <a:gd name="connsiteY243" fmla="*/ 827818 h 966216"/>
                    <a:gd name="connsiteX244" fmla="*/ 730496 w 951211"/>
                    <a:gd name="connsiteY244" fmla="*/ 835914 h 966216"/>
                    <a:gd name="connsiteX245" fmla="*/ 730496 w 951211"/>
                    <a:gd name="connsiteY245" fmla="*/ 835914 h 966216"/>
                    <a:gd name="connsiteX246" fmla="*/ 694979 w 951211"/>
                    <a:gd name="connsiteY246" fmla="*/ 812483 h 966216"/>
                    <a:gd name="connsiteX247" fmla="*/ 689076 w 951211"/>
                    <a:gd name="connsiteY247" fmla="*/ 816483 h 966216"/>
                    <a:gd name="connsiteX248" fmla="*/ 706310 w 951211"/>
                    <a:gd name="connsiteY248" fmla="*/ 901827 h 966216"/>
                    <a:gd name="connsiteX249" fmla="*/ 701930 w 951211"/>
                    <a:gd name="connsiteY249" fmla="*/ 910019 h 966216"/>
                    <a:gd name="connsiteX250" fmla="*/ 703073 w 951211"/>
                    <a:gd name="connsiteY250" fmla="*/ 911733 h 966216"/>
                    <a:gd name="connsiteX251" fmla="*/ 726401 w 951211"/>
                    <a:gd name="connsiteY251" fmla="*/ 895922 h 966216"/>
                    <a:gd name="connsiteX252" fmla="*/ 725259 w 951211"/>
                    <a:gd name="connsiteY252" fmla="*/ 894207 h 966216"/>
                    <a:gd name="connsiteX253" fmla="*/ 713928 w 951211"/>
                    <a:gd name="connsiteY253" fmla="*/ 896588 h 966216"/>
                    <a:gd name="connsiteX254" fmla="*/ 726878 w 951211"/>
                    <a:gd name="connsiteY254" fmla="*/ 848963 h 966216"/>
                    <a:gd name="connsiteX255" fmla="*/ 755538 w 951211"/>
                    <a:gd name="connsiteY255" fmla="*/ 868204 h 966216"/>
                    <a:gd name="connsiteX256" fmla="*/ 748587 w 951211"/>
                    <a:gd name="connsiteY256" fmla="*/ 878396 h 966216"/>
                    <a:gd name="connsiteX257" fmla="*/ 749730 w 951211"/>
                    <a:gd name="connsiteY257" fmla="*/ 880110 h 966216"/>
                    <a:gd name="connsiteX258" fmla="*/ 778200 w 951211"/>
                    <a:gd name="connsiteY258" fmla="*/ 860774 h 966216"/>
                    <a:gd name="connsiteX259" fmla="*/ 777057 w 951211"/>
                    <a:gd name="connsiteY259" fmla="*/ 859060 h 966216"/>
                    <a:gd name="connsiteX260" fmla="*/ 767155 w 951211"/>
                    <a:gd name="connsiteY260" fmla="*/ 860012 h 966216"/>
                    <a:gd name="connsiteX261" fmla="*/ 121006 w 951211"/>
                    <a:gd name="connsiteY261" fmla="*/ 214503 h 966216"/>
                    <a:gd name="connsiteX262" fmla="*/ 95392 w 951211"/>
                    <a:gd name="connsiteY262" fmla="*/ 207740 h 966216"/>
                    <a:gd name="connsiteX263" fmla="*/ 117673 w 951211"/>
                    <a:gd name="connsiteY263" fmla="*/ 244983 h 966216"/>
                    <a:gd name="connsiteX264" fmla="*/ 117673 w 951211"/>
                    <a:gd name="connsiteY264" fmla="*/ 244983 h 966216"/>
                    <a:gd name="connsiteX265" fmla="*/ 121006 w 951211"/>
                    <a:gd name="connsiteY265" fmla="*/ 214503 h 966216"/>
                    <a:gd name="connsiteX266" fmla="*/ 124529 w 951211"/>
                    <a:gd name="connsiteY266" fmla="*/ 272606 h 966216"/>
                    <a:gd name="connsiteX267" fmla="*/ 80443 w 951211"/>
                    <a:gd name="connsiteY267" fmla="*/ 197549 h 966216"/>
                    <a:gd name="connsiteX268" fmla="*/ 84728 w 951211"/>
                    <a:gd name="connsiteY268" fmla="*/ 191833 h 966216"/>
                    <a:gd name="connsiteX269" fmla="*/ 125862 w 951211"/>
                    <a:gd name="connsiteY269" fmla="*/ 202406 h 966216"/>
                    <a:gd name="connsiteX270" fmla="*/ 125862 w 951211"/>
                    <a:gd name="connsiteY270" fmla="*/ 202406 h 966216"/>
                    <a:gd name="connsiteX271" fmla="*/ 132051 w 951211"/>
                    <a:gd name="connsiteY271" fmla="*/ 191738 h 966216"/>
                    <a:gd name="connsiteX272" fmla="*/ 138240 w 951211"/>
                    <a:gd name="connsiteY272" fmla="*/ 193358 h 966216"/>
                    <a:gd name="connsiteX273" fmla="*/ 131860 w 951211"/>
                    <a:gd name="connsiteY273" fmla="*/ 203930 h 966216"/>
                    <a:gd name="connsiteX274" fmla="*/ 168519 w 951211"/>
                    <a:gd name="connsiteY274" fmla="*/ 213360 h 966216"/>
                    <a:gd name="connsiteX275" fmla="*/ 177470 w 951211"/>
                    <a:gd name="connsiteY275" fmla="*/ 209169 h 966216"/>
                    <a:gd name="connsiteX276" fmla="*/ 179184 w 951211"/>
                    <a:gd name="connsiteY276" fmla="*/ 210407 h 966216"/>
                    <a:gd name="connsiteX277" fmla="*/ 158521 w 951211"/>
                    <a:gd name="connsiteY277" fmla="*/ 237934 h 966216"/>
                    <a:gd name="connsiteX278" fmla="*/ 156808 w 951211"/>
                    <a:gd name="connsiteY278" fmla="*/ 236696 h 966216"/>
                    <a:gd name="connsiteX279" fmla="*/ 160045 w 951211"/>
                    <a:gd name="connsiteY279" fmla="*/ 224790 h 966216"/>
                    <a:gd name="connsiteX280" fmla="*/ 126623 w 951211"/>
                    <a:gd name="connsiteY280" fmla="*/ 216027 h 966216"/>
                    <a:gd name="connsiteX281" fmla="*/ 126623 w 951211"/>
                    <a:gd name="connsiteY281" fmla="*/ 216027 h 966216"/>
                    <a:gd name="connsiteX282" fmla="*/ 129956 w 951211"/>
                    <a:gd name="connsiteY282" fmla="*/ 265271 h 966216"/>
                    <a:gd name="connsiteX283" fmla="*/ 139859 w 951211"/>
                    <a:gd name="connsiteY283" fmla="*/ 259271 h 966216"/>
                    <a:gd name="connsiteX284" fmla="*/ 141477 w 951211"/>
                    <a:gd name="connsiteY284" fmla="*/ 260509 h 966216"/>
                    <a:gd name="connsiteX285" fmla="*/ 124529 w 951211"/>
                    <a:gd name="connsiteY285" fmla="*/ 282988 h 966216"/>
                    <a:gd name="connsiteX286" fmla="*/ 122815 w 951211"/>
                    <a:gd name="connsiteY286" fmla="*/ 281750 h 966216"/>
                    <a:gd name="connsiteX287" fmla="*/ 124338 w 951211"/>
                    <a:gd name="connsiteY287" fmla="*/ 272606 h 966216"/>
                    <a:gd name="connsiteX288" fmla="*/ 754110 w 951211"/>
                    <a:gd name="connsiteY288" fmla="*/ 199168 h 966216"/>
                    <a:gd name="connsiteX289" fmla="*/ 750587 w 951211"/>
                    <a:gd name="connsiteY289" fmla="*/ 187643 h 966216"/>
                    <a:gd name="connsiteX290" fmla="*/ 802005 w 951211"/>
                    <a:gd name="connsiteY290" fmla="*/ 163735 h 966216"/>
                    <a:gd name="connsiteX291" fmla="*/ 802481 w 951211"/>
                    <a:gd name="connsiteY291" fmla="*/ 164306 h 966216"/>
                    <a:gd name="connsiteX292" fmla="*/ 770487 w 951211"/>
                    <a:gd name="connsiteY292" fmla="*/ 222314 h 966216"/>
                    <a:gd name="connsiteX293" fmla="*/ 774010 w 951211"/>
                    <a:gd name="connsiteY293" fmla="*/ 226409 h 966216"/>
                    <a:gd name="connsiteX294" fmla="*/ 835616 w 951211"/>
                    <a:gd name="connsiteY294" fmla="*/ 202502 h 966216"/>
                    <a:gd name="connsiteX295" fmla="*/ 836092 w 951211"/>
                    <a:gd name="connsiteY295" fmla="*/ 203073 h 966216"/>
                    <a:gd name="connsiteX296" fmla="*/ 805147 w 951211"/>
                    <a:gd name="connsiteY296" fmla="*/ 250889 h 966216"/>
                    <a:gd name="connsiteX297" fmla="*/ 794292 w 951211"/>
                    <a:gd name="connsiteY297" fmla="*/ 245745 h 966216"/>
                    <a:gd name="connsiteX298" fmla="*/ 792768 w 951211"/>
                    <a:gd name="connsiteY298" fmla="*/ 247078 h 966216"/>
                    <a:gd name="connsiteX299" fmla="*/ 815621 w 951211"/>
                    <a:gd name="connsiteY299" fmla="*/ 273368 h 966216"/>
                    <a:gd name="connsiteX300" fmla="*/ 817239 w 951211"/>
                    <a:gd name="connsiteY300" fmla="*/ 272034 h 966216"/>
                    <a:gd name="connsiteX301" fmla="*/ 814383 w 951211"/>
                    <a:gd name="connsiteY301" fmla="*/ 261461 h 966216"/>
                    <a:gd name="connsiteX302" fmla="*/ 858469 w 951211"/>
                    <a:gd name="connsiteY302" fmla="*/ 191262 h 966216"/>
                    <a:gd name="connsiteX303" fmla="*/ 855041 w 951211"/>
                    <a:gd name="connsiteY303" fmla="*/ 187357 h 966216"/>
                    <a:gd name="connsiteX304" fmla="*/ 792768 w 951211"/>
                    <a:gd name="connsiteY304" fmla="*/ 210217 h 966216"/>
                    <a:gd name="connsiteX305" fmla="*/ 792197 w 951211"/>
                    <a:gd name="connsiteY305" fmla="*/ 209550 h 966216"/>
                    <a:gd name="connsiteX306" fmla="*/ 823809 w 951211"/>
                    <a:gd name="connsiteY306" fmla="*/ 151257 h 966216"/>
                    <a:gd name="connsiteX307" fmla="*/ 820286 w 951211"/>
                    <a:gd name="connsiteY307" fmla="*/ 147257 h 966216"/>
                    <a:gd name="connsiteX308" fmla="*/ 744398 w 951211"/>
                    <a:gd name="connsiteY308" fmla="*/ 180975 h 966216"/>
                    <a:gd name="connsiteX309" fmla="*/ 735161 w 951211"/>
                    <a:gd name="connsiteY309" fmla="*/ 177451 h 966216"/>
                    <a:gd name="connsiteX310" fmla="*/ 733543 w 951211"/>
                    <a:gd name="connsiteY310" fmla="*/ 178784 h 966216"/>
                    <a:gd name="connsiteX311" fmla="*/ 752396 w 951211"/>
                    <a:gd name="connsiteY311" fmla="*/ 200501 h 966216"/>
                    <a:gd name="connsiteX312" fmla="*/ 753919 w 951211"/>
                    <a:gd name="connsiteY312" fmla="*/ 199168 h 966216"/>
                    <a:gd name="connsiteX313" fmla="*/ 669366 w 951211"/>
                    <a:gd name="connsiteY313" fmla="*/ 137636 h 966216"/>
                    <a:gd name="connsiteX314" fmla="*/ 638515 w 951211"/>
                    <a:gd name="connsiteY314" fmla="*/ 121825 h 966216"/>
                    <a:gd name="connsiteX315" fmla="*/ 639467 w 951211"/>
                    <a:gd name="connsiteY315" fmla="*/ 120015 h 966216"/>
                    <a:gd name="connsiteX316" fmla="*/ 651274 w 951211"/>
                    <a:gd name="connsiteY316" fmla="*/ 120301 h 966216"/>
                    <a:gd name="connsiteX317" fmla="*/ 683744 w 951211"/>
                    <a:gd name="connsiteY317" fmla="*/ 57055 h 966216"/>
                    <a:gd name="connsiteX318" fmla="*/ 676698 w 951211"/>
                    <a:gd name="connsiteY318" fmla="*/ 47530 h 966216"/>
                    <a:gd name="connsiteX319" fmla="*/ 677650 w 951211"/>
                    <a:gd name="connsiteY319" fmla="*/ 45720 h 966216"/>
                    <a:gd name="connsiteX320" fmla="*/ 708405 w 951211"/>
                    <a:gd name="connsiteY320" fmla="*/ 61531 h 966216"/>
                    <a:gd name="connsiteX321" fmla="*/ 707453 w 951211"/>
                    <a:gd name="connsiteY321" fmla="*/ 63341 h 966216"/>
                    <a:gd name="connsiteX322" fmla="*/ 695741 w 951211"/>
                    <a:gd name="connsiteY322" fmla="*/ 63151 h 966216"/>
                    <a:gd name="connsiteX323" fmla="*/ 663272 w 951211"/>
                    <a:gd name="connsiteY323" fmla="*/ 126397 h 966216"/>
                    <a:gd name="connsiteX324" fmla="*/ 670223 w 951211"/>
                    <a:gd name="connsiteY324" fmla="*/ 135827 h 966216"/>
                    <a:gd name="connsiteX325" fmla="*/ 669271 w 951211"/>
                    <a:gd name="connsiteY325" fmla="*/ 137636 h 966216"/>
                    <a:gd name="connsiteX326" fmla="*/ 563007 w 951211"/>
                    <a:gd name="connsiteY326" fmla="*/ 64770 h 966216"/>
                    <a:gd name="connsiteX327" fmla="*/ 560913 w 951211"/>
                    <a:gd name="connsiteY327" fmla="*/ 64484 h 966216"/>
                    <a:gd name="connsiteX328" fmla="*/ 548725 w 951211"/>
                    <a:gd name="connsiteY328" fmla="*/ 85344 h 966216"/>
                    <a:gd name="connsiteX329" fmla="*/ 518255 w 951211"/>
                    <a:gd name="connsiteY329" fmla="*/ 81153 h 966216"/>
                    <a:gd name="connsiteX330" fmla="*/ 528062 w 951211"/>
                    <a:gd name="connsiteY330" fmla="*/ 10573 h 966216"/>
                    <a:gd name="connsiteX331" fmla="*/ 540441 w 951211"/>
                    <a:gd name="connsiteY331" fmla="*/ 7049 h 966216"/>
                    <a:gd name="connsiteX332" fmla="*/ 540726 w 951211"/>
                    <a:gd name="connsiteY332" fmla="*/ 4953 h 966216"/>
                    <a:gd name="connsiteX333" fmla="*/ 505115 w 951211"/>
                    <a:gd name="connsiteY333" fmla="*/ 0 h 966216"/>
                    <a:gd name="connsiteX334" fmla="*/ 504829 w 951211"/>
                    <a:gd name="connsiteY334" fmla="*/ 2095 h 966216"/>
                    <a:gd name="connsiteX335" fmla="*/ 514541 w 951211"/>
                    <a:gd name="connsiteY335" fmla="*/ 8668 h 966216"/>
                    <a:gd name="connsiteX336" fmla="*/ 504734 w 951211"/>
                    <a:gd name="connsiteY336" fmla="*/ 79058 h 966216"/>
                    <a:gd name="connsiteX337" fmla="*/ 493593 w 951211"/>
                    <a:gd name="connsiteY337" fmla="*/ 82772 h 966216"/>
                    <a:gd name="connsiteX338" fmla="*/ 493308 w 951211"/>
                    <a:gd name="connsiteY338" fmla="*/ 84868 h 966216"/>
                    <a:gd name="connsiteX339" fmla="*/ 558818 w 951211"/>
                    <a:gd name="connsiteY339" fmla="*/ 94012 h 966216"/>
                    <a:gd name="connsiteX340" fmla="*/ 562912 w 951211"/>
                    <a:gd name="connsiteY340" fmla="*/ 64865 h 96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</a:cxnLst>
                  <a:rect l="l" t="t" r="r" b="b"/>
                  <a:pathLst>
                    <a:path w="951211" h="966216">
                      <a:moveTo>
                        <a:pt x="951116" y="404336"/>
                      </a:moveTo>
                      <a:lnTo>
                        <a:pt x="949116" y="404908"/>
                      </a:lnTo>
                      <a:lnTo>
                        <a:pt x="941404" y="396050"/>
                      </a:lnTo>
                      <a:lnTo>
                        <a:pt x="914362" y="403193"/>
                      </a:lnTo>
                      <a:cubicBezTo>
                        <a:pt x="915028" y="404908"/>
                        <a:pt x="915695" y="406622"/>
                        <a:pt x="916266" y="408432"/>
                      </a:cubicBezTo>
                      <a:lnTo>
                        <a:pt x="911029" y="412433"/>
                      </a:lnTo>
                      <a:cubicBezTo>
                        <a:pt x="910172" y="409766"/>
                        <a:pt x="909315" y="407194"/>
                        <a:pt x="908363" y="404813"/>
                      </a:cubicBezTo>
                      <a:lnTo>
                        <a:pt x="872751" y="414242"/>
                      </a:lnTo>
                      <a:lnTo>
                        <a:pt x="870466" y="425768"/>
                      </a:lnTo>
                      <a:lnTo>
                        <a:pt x="868467" y="426339"/>
                      </a:lnTo>
                      <a:lnTo>
                        <a:pt x="859707" y="393097"/>
                      </a:lnTo>
                      <a:lnTo>
                        <a:pt x="861706" y="392525"/>
                      </a:lnTo>
                      <a:lnTo>
                        <a:pt x="869324" y="401193"/>
                      </a:lnTo>
                      <a:lnTo>
                        <a:pt x="902459" y="392430"/>
                      </a:lnTo>
                      <a:cubicBezTo>
                        <a:pt x="901698" y="391192"/>
                        <a:pt x="901031" y="389858"/>
                        <a:pt x="900269" y="388715"/>
                      </a:cubicBezTo>
                      <a:cubicBezTo>
                        <a:pt x="885225" y="365570"/>
                        <a:pt x="864944" y="360998"/>
                        <a:pt x="859421" y="360236"/>
                      </a:cubicBezTo>
                      <a:lnTo>
                        <a:pt x="858564" y="360426"/>
                      </a:lnTo>
                      <a:lnTo>
                        <a:pt x="856183" y="371666"/>
                      </a:lnTo>
                      <a:lnTo>
                        <a:pt x="854184" y="372237"/>
                      </a:lnTo>
                      <a:lnTo>
                        <a:pt x="845424" y="338995"/>
                      </a:lnTo>
                      <a:lnTo>
                        <a:pt x="847423" y="338423"/>
                      </a:lnTo>
                      <a:lnTo>
                        <a:pt x="855136" y="347282"/>
                      </a:lnTo>
                      <a:lnTo>
                        <a:pt x="923788" y="329184"/>
                      </a:lnTo>
                      <a:lnTo>
                        <a:pt x="926169" y="317754"/>
                      </a:lnTo>
                      <a:lnTo>
                        <a:pt x="928168" y="317183"/>
                      </a:lnTo>
                      <a:lnTo>
                        <a:pt x="936928" y="350425"/>
                      </a:lnTo>
                      <a:lnTo>
                        <a:pt x="934929" y="350996"/>
                      </a:lnTo>
                      <a:lnTo>
                        <a:pt x="927311" y="342424"/>
                      </a:lnTo>
                      <a:lnTo>
                        <a:pt x="871133" y="357283"/>
                      </a:lnTo>
                      <a:cubicBezTo>
                        <a:pt x="874656" y="358616"/>
                        <a:pt x="878655" y="360521"/>
                        <a:pt x="882845" y="363188"/>
                      </a:cubicBezTo>
                      <a:cubicBezTo>
                        <a:pt x="890272" y="367856"/>
                        <a:pt x="898270" y="374809"/>
                        <a:pt x="905126" y="385286"/>
                      </a:cubicBezTo>
                      <a:cubicBezTo>
                        <a:pt x="906268" y="387096"/>
                        <a:pt x="907506" y="389001"/>
                        <a:pt x="908649" y="391001"/>
                      </a:cubicBezTo>
                      <a:lnTo>
                        <a:pt x="938071" y="383191"/>
                      </a:lnTo>
                      <a:lnTo>
                        <a:pt x="940451" y="371856"/>
                      </a:lnTo>
                      <a:lnTo>
                        <a:pt x="942451" y="371285"/>
                      </a:lnTo>
                      <a:lnTo>
                        <a:pt x="951211" y="404527"/>
                      </a:lnTo>
                      <a:close/>
                      <a:moveTo>
                        <a:pt x="921693" y="539115"/>
                      </a:moveTo>
                      <a:cubicBezTo>
                        <a:pt x="913886" y="539401"/>
                        <a:pt x="907696" y="545973"/>
                        <a:pt x="907982" y="553784"/>
                      </a:cubicBezTo>
                      <a:cubicBezTo>
                        <a:pt x="908268" y="561594"/>
                        <a:pt x="914743" y="567785"/>
                        <a:pt x="922646" y="567500"/>
                      </a:cubicBezTo>
                      <a:cubicBezTo>
                        <a:pt x="930454" y="567214"/>
                        <a:pt x="936643" y="560642"/>
                        <a:pt x="936357" y="552831"/>
                      </a:cubicBezTo>
                      <a:cubicBezTo>
                        <a:pt x="936071" y="545021"/>
                        <a:pt x="929597" y="538829"/>
                        <a:pt x="921693" y="539115"/>
                      </a:cubicBezTo>
                      <a:moveTo>
                        <a:pt x="875608" y="746474"/>
                      </a:moveTo>
                      <a:lnTo>
                        <a:pt x="877322" y="747713"/>
                      </a:lnTo>
                      <a:lnTo>
                        <a:pt x="856088" y="777812"/>
                      </a:lnTo>
                      <a:lnTo>
                        <a:pt x="854374" y="776573"/>
                      </a:lnTo>
                      <a:lnTo>
                        <a:pt x="856850" y="764096"/>
                      </a:lnTo>
                      <a:lnTo>
                        <a:pt x="830189" y="745236"/>
                      </a:lnTo>
                      <a:lnTo>
                        <a:pt x="781818" y="746093"/>
                      </a:lnTo>
                      <a:lnTo>
                        <a:pt x="773439" y="750189"/>
                      </a:lnTo>
                      <a:lnTo>
                        <a:pt x="771725" y="748951"/>
                      </a:lnTo>
                      <a:lnTo>
                        <a:pt x="791054" y="721614"/>
                      </a:lnTo>
                      <a:lnTo>
                        <a:pt x="792768" y="722757"/>
                      </a:lnTo>
                      <a:lnTo>
                        <a:pt x="791150" y="733235"/>
                      </a:lnTo>
                      <a:lnTo>
                        <a:pt x="791530" y="733520"/>
                      </a:lnTo>
                      <a:lnTo>
                        <a:pt x="830284" y="732758"/>
                      </a:lnTo>
                      <a:lnTo>
                        <a:pt x="816858" y="697802"/>
                      </a:lnTo>
                      <a:lnTo>
                        <a:pt x="816478" y="697516"/>
                      </a:lnTo>
                      <a:lnTo>
                        <a:pt x="807051" y="702564"/>
                      </a:lnTo>
                      <a:lnTo>
                        <a:pt x="805337" y="701326"/>
                      </a:lnTo>
                      <a:lnTo>
                        <a:pt x="821524" y="678466"/>
                      </a:lnTo>
                      <a:lnTo>
                        <a:pt x="823238" y="679704"/>
                      </a:lnTo>
                      <a:lnTo>
                        <a:pt x="821905" y="689039"/>
                      </a:lnTo>
                      <a:lnTo>
                        <a:pt x="838092" y="733997"/>
                      </a:lnTo>
                      <a:lnTo>
                        <a:pt x="864944" y="752951"/>
                      </a:lnTo>
                      <a:lnTo>
                        <a:pt x="875894" y="746379"/>
                      </a:lnTo>
                      <a:close/>
                      <a:moveTo>
                        <a:pt x="207273" y="87440"/>
                      </a:moveTo>
                      <a:lnTo>
                        <a:pt x="245932" y="147066"/>
                      </a:lnTo>
                      <a:lnTo>
                        <a:pt x="239838" y="157163"/>
                      </a:lnTo>
                      <a:lnTo>
                        <a:pt x="240980" y="158877"/>
                      </a:lnTo>
                      <a:lnTo>
                        <a:pt x="270022" y="140018"/>
                      </a:lnTo>
                      <a:lnTo>
                        <a:pt x="268879" y="138303"/>
                      </a:lnTo>
                      <a:lnTo>
                        <a:pt x="257263" y="139637"/>
                      </a:lnTo>
                      <a:lnTo>
                        <a:pt x="218604" y="80010"/>
                      </a:lnTo>
                      <a:lnTo>
                        <a:pt x="224603" y="69914"/>
                      </a:lnTo>
                      <a:lnTo>
                        <a:pt x="223460" y="68199"/>
                      </a:lnTo>
                      <a:lnTo>
                        <a:pt x="194419" y="87058"/>
                      </a:lnTo>
                      <a:lnTo>
                        <a:pt x="195561" y="88773"/>
                      </a:lnTo>
                      <a:lnTo>
                        <a:pt x="207273" y="87344"/>
                      </a:lnTo>
                      <a:close/>
                      <a:moveTo>
                        <a:pt x="327343" y="23050"/>
                      </a:moveTo>
                      <a:lnTo>
                        <a:pt x="326867" y="21050"/>
                      </a:lnTo>
                      <a:lnTo>
                        <a:pt x="361812" y="12763"/>
                      </a:lnTo>
                      <a:lnTo>
                        <a:pt x="362288" y="14764"/>
                      </a:lnTo>
                      <a:lnTo>
                        <a:pt x="352004" y="22574"/>
                      </a:lnTo>
                      <a:lnTo>
                        <a:pt x="368477" y="91821"/>
                      </a:lnTo>
                      <a:lnTo>
                        <a:pt x="398376" y="84677"/>
                      </a:lnTo>
                      <a:lnTo>
                        <a:pt x="402184" y="60865"/>
                      </a:lnTo>
                      <a:lnTo>
                        <a:pt x="404184" y="60388"/>
                      </a:lnTo>
                      <a:lnTo>
                        <a:pt x="410944" y="89059"/>
                      </a:lnTo>
                      <a:lnTo>
                        <a:pt x="346577" y="104394"/>
                      </a:lnTo>
                      <a:lnTo>
                        <a:pt x="346101" y="102394"/>
                      </a:lnTo>
                      <a:lnTo>
                        <a:pt x="355147" y="94869"/>
                      </a:lnTo>
                      <a:lnTo>
                        <a:pt x="338674" y="25718"/>
                      </a:lnTo>
                      <a:lnTo>
                        <a:pt x="327248" y="23050"/>
                      </a:lnTo>
                      <a:close/>
                      <a:moveTo>
                        <a:pt x="383807" y="953072"/>
                      </a:moveTo>
                      <a:lnTo>
                        <a:pt x="353909" y="946023"/>
                      </a:lnTo>
                      <a:lnTo>
                        <a:pt x="370191" y="876681"/>
                      </a:lnTo>
                      <a:lnTo>
                        <a:pt x="382855" y="874300"/>
                      </a:lnTo>
                      <a:lnTo>
                        <a:pt x="383331" y="872300"/>
                      </a:lnTo>
                      <a:lnTo>
                        <a:pt x="348386" y="864108"/>
                      </a:lnTo>
                      <a:lnTo>
                        <a:pt x="347910" y="866108"/>
                      </a:lnTo>
                      <a:lnTo>
                        <a:pt x="356956" y="873538"/>
                      </a:lnTo>
                      <a:lnTo>
                        <a:pt x="340769" y="942785"/>
                      </a:lnTo>
                      <a:lnTo>
                        <a:pt x="329343" y="945452"/>
                      </a:lnTo>
                      <a:lnTo>
                        <a:pt x="328866" y="947452"/>
                      </a:lnTo>
                      <a:lnTo>
                        <a:pt x="393234" y="962501"/>
                      </a:lnTo>
                      <a:lnTo>
                        <a:pt x="399994" y="933831"/>
                      </a:lnTo>
                      <a:lnTo>
                        <a:pt x="397995" y="933355"/>
                      </a:lnTo>
                      <a:lnTo>
                        <a:pt x="383902" y="952976"/>
                      </a:lnTo>
                      <a:close/>
                      <a:moveTo>
                        <a:pt x="602047" y="865251"/>
                      </a:moveTo>
                      <a:lnTo>
                        <a:pt x="602428" y="867251"/>
                      </a:lnTo>
                      <a:lnTo>
                        <a:pt x="594715" y="873347"/>
                      </a:lnTo>
                      <a:lnTo>
                        <a:pt x="584527" y="955929"/>
                      </a:lnTo>
                      <a:lnTo>
                        <a:pt x="579290" y="956882"/>
                      </a:lnTo>
                      <a:lnTo>
                        <a:pt x="545487" y="899732"/>
                      </a:lnTo>
                      <a:lnTo>
                        <a:pt x="544630" y="899922"/>
                      </a:lnTo>
                      <a:lnTo>
                        <a:pt x="532252" y="965264"/>
                      </a:lnTo>
                      <a:lnTo>
                        <a:pt x="527110" y="966216"/>
                      </a:lnTo>
                      <a:lnTo>
                        <a:pt x="489499" y="892207"/>
                      </a:lnTo>
                      <a:lnTo>
                        <a:pt x="478930" y="889159"/>
                      </a:lnTo>
                      <a:lnTo>
                        <a:pt x="478549" y="887159"/>
                      </a:lnTo>
                      <a:lnTo>
                        <a:pt x="512923" y="881063"/>
                      </a:lnTo>
                      <a:lnTo>
                        <a:pt x="513304" y="883063"/>
                      </a:lnTo>
                      <a:lnTo>
                        <a:pt x="503306" y="889730"/>
                      </a:lnTo>
                      <a:lnTo>
                        <a:pt x="528443" y="940880"/>
                      </a:lnTo>
                      <a:lnTo>
                        <a:pt x="529205" y="940880"/>
                      </a:lnTo>
                      <a:cubicBezTo>
                        <a:pt x="529205" y="940880"/>
                        <a:pt x="540441" y="875538"/>
                        <a:pt x="540441" y="875538"/>
                      </a:cubicBezTo>
                      <a:lnTo>
                        <a:pt x="545773" y="874586"/>
                      </a:lnTo>
                      <a:lnTo>
                        <a:pt x="579099" y="931926"/>
                      </a:lnTo>
                      <a:lnTo>
                        <a:pt x="579861" y="931926"/>
                      </a:lnTo>
                      <a:cubicBezTo>
                        <a:pt x="579861" y="931926"/>
                        <a:pt x="585764" y="875252"/>
                        <a:pt x="585764" y="875252"/>
                      </a:cubicBezTo>
                      <a:lnTo>
                        <a:pt x="574053" y="872300"/>
                      </a:lnTo>
                      <a:lnTo>
                        <a:pt x="573672" y="870204"/>
                      </a:lnTo>
                      <a:lnTo>
                        <a:pt x="602047" y="865156"/>
                      </a:lnTo>
                      <a:close/>
                      <a:moveTo>
                        <a:pt x="226983" y="850392"/>
                      </a:moveTo>
                      <a:cubicBezTo>
                        <a:pt x="215271" y="847058"/>
                        <a:pt x="204893" y="846963"/>
                        <a:pt x="196418" y="848297"/>
                      </a:cubicBezTo>
                      <a:lnTo>
                        <a:pt x="196418" y="848297"/>
                      </a:lnTo>
                      <a:lnTo>
                        <a:pt x="232696" y="824484"/>
                      </a:lnTo>
                      <a:lnTo>
                        <a:pt x="226983" y="850392"/>
                      </a:lnTo>
                      <a:close/>
                      <a:moveTo>
                        <a:pt x="239266" y="854869"/>
                      </a:moveTo>
                      <a:lnTo>
                        <a:pt x="248217" y="813245"/>
                      </a:lnTo>
                      <a:lnTo>
                        <a:pt x="242313" y="809149"/>
                      </a:lnTo>
                      <a:lnTo>
                        <a:pt x="169091" y="856202"/>
                      </a:lnTo>
                      <a:lnTo>
                        <a:pt x="159855" y="855059"/>
                      </a:lnTo>
                      <a:lnTo>
                        <a:pt x="158712" y="856774"/>
                      </a:lnTo>
                      <a:lnTo>
                        <a:pt x="181850" y="872776"/>
                      </a:lnTo>
                      <a:lnTo>
                        <a:pt x="182993" y="871061"/>
                      </a:lnTo>
                      <a:lnTo>
                        <a:pt x="176613" y="861346"/>
                      </a:lnTo>
                      <a:cubicBezTo>
                        <a:pt x="180041" y="859060"/>
                        <a:pt x="198513" y="848106"/>
                        <a:pt x="225650" y="856107"/>
                      </a:cubicBezTo>
                      <a:lnTo>
                        <a:pt x="218223" y="889826"/>
                      </a:lnTo>
                      <a:lnTo>
                        <a:pt x="206226" y="887063"/>
                      </a:lnTo>
                      <a:lnTo>
                        <a:pt x="205083" y="888778"/>
                      </a:lnTo>
                      <a:lnTo>
                        <a:pt x="233363" y="908304"/>
                      </a:lnTo>
                      <a:lnTo>
                        <a:pt x="234505" y="906590"/>
                      </a:lnTo>
                      <a:lnTo>
                        <a:pt x="230030" y="897731"/>
                      </a:lnTo>
                      <a:lnTo>
                        <a:pt x="237933" y="860774"/>
                      </a:lnTo>
                      <a:lnTo>
                        <a:pt x="237933" y="860774"/>
                      </a:lnTo>
                      <a:cubicBezTo>
                        <a:pt x="241456" y="862394"/>
                        <a:pt x="245075" y="864394"/>
                        <a:pt x="248788" y="866775"/>
                      </a:cubicBezTo>
                      <a:lnTo>
                        <a:pt x="250121" y="860489"/>
                      </a:lnTo>
                      <a:cubicBezTo>
                        <a:pt x="246408" y="858203"/>
                        <a:pt x="242789" y="856298"/>
                        <a:pt x="239266" y="854774"/>
                      </a:cubicBezTo>
                      <a:cubicBezTo>
                        <a:pt x="239266" y="854774"/>
                        <a:pt x="239266" y="854774"/>
                        <a:pt x="239266" y="854774"/>
                      </a:cubicBezTo>
                      <a:moveTo>
                        <a:pt x="51782" y="552069"/>
                      </a:moveTo>
                      <a:cubicBezTo>
                        <a:pt x="52068" y="559594"/>
                        <a:pt x="46069" y="565880"/>
                        <a:pt x="38547" y="566166"/>
                      </a:cubicBezTo>
                      <a:cubicBezTo>
                        <a:pt x="31025" y="566452"/>
                        <a:pt x="24740" y="560451"/>
                        <a:pt x="24455" y="552926"/>
                      </a:cubicBezTo>
                      <a:cubicBezTo>
                        <a:pt x="24169" y="545402"/>
                        <a:pt x="30168" y="539115"/>
                        <a:pt x="37690" y="538829"/>
                      </a:cubicBezTo>
                      <a:cubicBezTo>
                        <a:pt x="45212" y="538544"/>
                        <a:pt x="51496" y="544544"/>
                        <a:pt x="51782" y="552069"/>
                      </a:cubicBezTo>
                      <a:moveTo>
                        <a:pt x="79110" y="406051"/>
                      </a:moveTo>
                      <a:cubicBezTo>
                        <a:pt x="82347" y="401384"/>
                        <a:pt x="84728" y="395954"/>
                        <a:pt x="86156" y="389953"/>
                      </a:cubicBezTo>
                      <a:cubicBezTo>
                        <a:pt x="87013" y="386334"/>
                        <a:pt x="87489" y="382524"/>
                        <a:pt x="87489" y="378428"/>
                      </a:cubicBezTo>
                      <a:cubicBezTo>
                        <a:pt x="87489" y="374333"/>
                        <a:pt x="87203" y="370332"/>
                        <a:pt x="86441" y="366427"/>
                      </a:cubicBezTo>
                      <a:cubicBezTo>
                        <a:pt x="85680" y="362522"/>
                        <a:pt x="84537" y="358997"/>
                        <a:pt x="83014" y="356045"/>
                      </a:cubicBezTo>
                      <a:lnTo>
                        <a:pt x="63113" y="351282"/>
                      </a:lnTo>
                      <a:lnTo>
                        <a:pt x="59685" y="341186"/>
                      </a:lnTo>
                      <a:lnTo>
                        <a:pt x="57686" y="340709"/>
                      </a:lnTo>
                      <a:lnTo>
                        <a:pt x="49783" y="374047"/>
                      </a:lnTo>
                      <a:lnTo>
                        <a:pt x="51782" y="374523"/>
                      </a:lnTo>
                      <a:lnTo>
                        <a:pt x="59590" y="364522"/>
                      </a:lnTo>
                      <a:lnTo>
                        <a:pt x="81204" y="369665"/>
                      </a:lnTo>
                      <a:cubicBezTo>
                        <a:pt x="81490" y="372332"/>
                        <a:pt x="81490" y="374809"/>
                        <a:pt x="81204" y="377285"/>
                      </a:cubicBezTo>
                      <a:cubicBezTo>
                        <a:pt x="80919" y="379762"/>
                        <a:pt x="80538" y="382238"/>
                        <a:pt x="79967" y="384620"/>
                      </a:cubicBezTo>
                      <a:cubicBezTo>
                        <a:pt x="78538" y="390811"/>
                        <a:pt x="75682" y="395954"/>
                        <a:pt x="71397" y="400145"/>
                      </a:cubicBezTo>
                      <a:cubicBezTo>
                        <a:pt x="67207" y="404336"/>
                        <a:pt x="61780" y="407194"/>
                        <a:pt x="55305" y="408813"/>
                      </a:cubicBezTo>
                      <a:cubicBezTo>
                        <a:pt x="48830" y="410432"/>
                        <a:pt x="41499" y="410242"/>
                        <a:pt x="33310" y="408242"/>
                      </a:cubicBezTo>
                      <a:cubicBezTo>
                        <a:pt x="26835" y="406718"/>
                        <a:pt x="21408" y="403955"/>
                        <a:pt x="17028" y="399955"/>
                      </a:cubicBezTo>
                      <a:cubicBezTo>
                        <a:pt x="12648" y="395954"/>
                        <a:pt x="9601" y="391192"/>
                        <a:pt x="7887" y="385667"/>
                      </a:cubicBezTo>
                      <a:cubicBezTo>
                        <a:pt x="6173" y="380143"/>
                        <a:pt x="6078" y="374237"/>
                        <a:pt x="7506" y="367951"/>
                      </a:cubicBezTo>
                      <a:cubicBezTo>
                        <a:pt x="8268" y="364808"/>
                        <a:pt x="9315" y="362236"/>
                        <a:pt x="10743" y="360045"/>
                      </a:cubicBezTo>
                      <a:cubicBezTo>
                        <a:pt x="12171" y="357854"/>
                        <a:pt x="14361" y="355378"/>
                        <a:pt x="17313" y="352616"/>
                      </a:cubicBezTo>
                      <a:lnTo>
                        <a:pt x="34643" y="347091"/>
                      </a:lnTo>
                      <a:lnTo>
                        <a:pt x="35119" y="345091"/>
                      </a:lnTo>
                      <a:lnTo>
                        <a:pt x="13695" y="340804"/>
                      </a:lnTo>
                      <a:cubicBezTo>
                        <a:pt x="11981" y="342900"/>
                        <a:pt x="10362" y="345091"/>
                        <a:pt x="8839" y="347282"/>
                      </a:cubicBezTo>
                      <a:cubicBezTo>
                        <a:pt x="7315" y="349568"/>
                        <a:pt x="5982" y="352139"/>
                        <a:pt x="4744" y="355187"/>
                      </a:cubicBezTo>
                      <a:cubicBezTo>
                        <a:pt x="3507" y="358140"/>
                        <a:pt x="2364" y="361950"/>
                        <a:pt x="1317" y="366332"/>
                      </a:cubicBezTo>
                      <a:cubicBezTo>
                        <a:pt x="-112" y="372523"/>
                        <a:pt x="-397" y="378714"/>
                        <a:pt x="555" y="384715"/>
                      </a:cubicBezTo>
                      <a:cubicBezTo>
                        <a:pt x="1507" y="390716"/>
                        <a:pt x="3507" y="396240"/>
                        <a:pt x="6554" y="401479"/>
                      </a:cubicBezTo>
                      <a:cubicBezTo>
                        <a:pt x="9601" y="406622"/>
                        <a:pt x="13600" y="411099"/>
                        <a:pt x="18551" y="414814"/>
                      </a:cubicBezTo>
                      <a:cubicBezTo>
                        <a:pt x="23407" y="418528"/>
                        <a:pt x="29120" y="421100"/>
                        <a:pt x="35595" y="422624"/>
                      </a:cubicBezTo>
                      <a:cubicBezTo>
                        <a:pt x="41499" y="424053"/>
                        <a:pt x="47116" y="424244"/>
                        <a:pt x="52639" y="423291"/>
                      </a:cubicBezTo>
                      <a:cubicBezTo>
                        <a:pt x="58067" y="422339"/>
                        <a:pt x="63113" y="420338"/>
                        <a:pt x="67684" y="417481"/>
                      </a:cubicBezTo>
                      <a:cubicBezTo>
                        <a:pt x="72254" y="414528"/>
                        <a:pt x="76158" y="410718"/>
                        <a:pt x="79395" y="406051"/>
                      </a:cubicBezTo>
                      <a:moveTo>
                        <a:pt x="150714" y="724090"/>
                      </a:moveTo>
                      <a:cubicBezTo>
                        <a:pt x="151285" y="726758"/>
                        <a:pt x="151761" y="729425"/>
                        <a:pt x="152047" y="732092"/>
                      </a:cubicBezTo>
                      <a:lnTo>
                        <a:pt x="134241" y="744665"/>
                      </a:lnTo>
                      <a:lnTo>
                        <a:pt x="133098" y="742950"/>
                      </a:lnTo>
                      <a:lnTo>
                        <a:pt x="141001" y="726662"/>
                      </a:lnTo>
                      <a:cubicBezTo>
                        <a:pt x="141001" y="722567"/>
                        <a:pt x="140811" y="719328"/>
                        <a:pt x="140144" y="716852"/>
                      </a:cubicBezTo>
                      <a:cubicBezTo>
                        <a:pt x="139573" y="714375"/>
                        <a:pt x="138335" y="711708"/>
                        <a:pt x="136621" y="709041"/>
                      </a:cubicBezTo>
                      <a:cubicBezTo>
                        <a:pt x="133098" y="703707"/>
                        <a:pt x="128813" y="699707"/>
                        <a:pt x="123576" y="697135"/>
                      </a:cubicBezTo>
                      <a:cubicBezTo>
                        <a:pt x="118339" y="694563"/>
                        <a:pt x="112817" y="693420"/>
                        <a:pt x="106913" y="693896"/>
                      </a:cubicBezTo>
                      <a:cubicBezTo>
                        <a:pt x="101010" y="694373"/>
                        <a:pt x="95297" y="696373"/>
                        <a:pt x="89679" y="699992"/>
                      </a:cubicBezTo>
                      <a:cubicBezTo>
                        <a:pt x="82633" y="704564"/>
                        <a:pt x="77491" y="709803"/>
                        <a:pt x="74158" y="715518"/>
                      </a:cubicBezTo>
                      <a:cubicBezTo>
                        <a:pt x="70826" y="721328"/>
                        <a:pt x="69207" y="727234"/>
                        <a:pt x="69302" y="733139"/>
                      </a:cubicBezTo>
                      <a:cubicBezTo>
                        <a:pt x="69397" y="739140"/>
                        <a:pt x="71207" y="744760"/>
                        <a:pt x="74634" y="749999"/>
                      </a:cubicBezTo>
                      <a:cubicBezTo>
                        <a:pt x="75967" y="752094"/>
                        <a:pt x="77491" y="754094"/>
                        <a:pt x="79110" y="755999"/>
                      </a:cubicBezTo>
                      <a:cubicBezTo>
                        <a:pt x="80728" y="757904"/>
                        <a:pt x="82538" y="759714"/>
                        <a:pt x="84632" y="761333"/>
                      </a:cubicBezTo>
                      <a:lnTo>
                        <a:pt x="103200" y="749237"/>
                      </a:lnTo>
                      <a:lnTo>
                        <a:pt x="101391" y="736664"/>
                      </a:lnTo>
                      <a:lnTo>
                        <a:pt x="103105" y="735521"/>
                      </a:lnTo>
                      <a:lnTo>
                        <a:pt x="121767" y="764191"/>
                      </a:lnTo>
                      <a:lnTo>
                        <a:pt x="120053" y="765334"/>
                      </a:lnTo>
                      <a:lnTo>
                        <a:pt x="110341" y="760857"/>
                      </a:lnTo>
                      <a:lnTo>
                        <a:pt x="93202" y="772001"/>
                      </a:lnTo>
                      <a:cubicBezTo>
                        <a:pt x="89869" y="771049"/>
                        <a:pt x="86632" y="769525"/>
                        <a:pt x="83299" y="767334"/>
                      </a:cubicBezTo>
                      <a:cubicBezTo>
                        <a:pt x="79967" y="765143"/>
                        <a:pt x="76824" y="762667"/>
                        <a:pt x="73873" y="759809"/>
                      </a:cubicBezTo>
                      <a:cubicBezTo>
                        <a:pt x="70921" y="756952"/>
                        <a:pt x="68445" y="753999"/>
                        <a:pt x="66446" y="750856"/>
                      </a:cubicBezTo>
                      <a:cubicBezTo>
                        <a:pt x="63018" y="745617"/>
                        <a:pt x="60733" y="740188"/>
                        <a:pt x="59590" y="734663"/>
                      </a:cubicBezTo>
                      <a:cubicBezTo>
                        <a:pt x="58447" y="729044"/>
                        <a:pt x="58352" y="723614"/>
                        <a:pt x="59400" y="718280"/>
                      </a:cubicBezTo>
                      <a:cubicBezTo>
                        <a:pt x="60447" y="712946"/>
                        <a:pt x="62447" y="707993"/>
                        <a:pt x="65589" y="703326"/>
                      </a:cubicBezTo>
                      <a:cubicBezTo>
                        <a:pt x="68636" y="698659"/>
                        <a:pt x="72730" y="694754"/>
                        <a:pt x="77777" y="691420"/>
                      </a:cubicBezTo>
                      <a:cubicBezTo>
                        <a:pt x="83299" y="687800"/>
                        <a:pt x="89203" y="685514"/>
                        <a:pt x="95202" y="684467"/>
                      </a:cubicBezTo>
                      <a:cubicBezTo>
                        <a:pt x="101295" y="683514"/>
                        <a:pt x="107199" y="683609"/>
                        <a:pt x="113103" y="684943"/>
                      </a:cubicBezTo>
                      <a:cubicBezTo>
                        <a:pt x="119006" y="686276"/>
                        <a:pt x="124433" y="688658"/>
                        <a:pt x="129385" y="692182"/>
                      </a:cubicBezTo>
                      <a:cubicBezTo>
                        <a:pt x="134336" y="695611"/>
                        <a:pt x="138621" y="700088"/>
                        <a:pt x="142049" y="705422"/>
                      </a:cubicBezTo>
                      <a:cubicBezTo>
                        <a:pt x="144524" y="709232"/>
                        <a:pt x="146429" y="712661"/>
                        <a:pt x="147762" y="715613"/>
                      </a:cubicBezTo>
                      <a:cubicBezTo>
                        <a:pt x="149095" y="718566"/>
                        <a:pt x="150047" y="721424"/>
                        <a:pt x="150618" y="724090"/>
                      </a:cubicBezTo>
                      <a:moveTo>
                        <a:pt x="708596" y="873347"/>
                      </a:moveTo>
                      <a:lnTo>
                        <a:pt x="708596" y="873347"/>
                      </a:lnTo>
                      <a:cubicBezTo>
                        <a:pt x="708596" y="873347"/>
                        <a:pt x="699645" y="830866"/>
                        <a:pt x="699645" y="830866"/>
                      </a:cubicBezTo>
                      <a:lnTo>
                        <a:pt x="721736" y="845630"/>
                      </a:lnTo>
                      <a:cubicBezTo>
                        <a:pt x="714309" y="855345"/>
                        <a:pt x="710500" y="864965"/>
                        <a:pt x="708691" y="873347"/>
                      </a:cubicBezTo>
                      <a:moveTo>
                        <a:pt x="767155" y="860108"/>
                      </a:moveTo>
                      <a:lnTo>
                        <a:pt x="735638" y="839248"/>
                      </a:lnTo>
                      <a:cubicBezTo>
                        <a:pt x="738399" y="836581"/>
                        <a:pt x="741636" y="833914"/>
                        <a:pt x="745159" y="831342"/>
                      </a:cubicBezTo>
                      <a:lnTo>
                        <a:pt x="739827" y="827818"/>
                      </a:lnTo>
                      <a:cubicBezTo>
                        <a:pt x="736399" y="830485"/>
                        <a:pt x="733257" y="833152"/>
                        <a:pt x="730496" y="835914"/>
                      </a:cubicBezTo>
                      <a:cubicBezTo>
                        <a:pt x="730496" y="835914"/>
                        <a:pt x="730496" y="835914"/>
                        <a:pt x="730496" y="835914"/>
                      </a:cubicBezTo>
                      <a:lnTo>
                        <a:pt x="694979" y="812483"/>
                      </a:lnTo>
                      <a:lnTo>
                        <a:pt x="689076" y="816483"/>
                      </a:lnTo>
                      <a:lnTo>
                        <a:pt x="706310" y="901827"/>
                      </a:lnTo>
                      <a:lnTo>
                        <a:pt x="701930" y="910019"/>
                      </a:lnTo>
                      <a:lnTo>
                        <a:pt x="703073" y="911733"/>
                      </a:lnTo>
                      <a:lnTo>
                        <a:pt x="726401" y="895922"/>
                      </a:lnTo>
                      <a:lnTo>
                        <a:pt x="725259" y="894207"/>
                      </a:lnTo>
                      <a:lnTo>
                        <a:pt x="713928" y="896588"/>
                      </a:lnTo>
                      <a:cubicBezTo>
                        <a:pt x="713071" y="892588"/>
                        <a:pt x="709548" y="871442"/>
                        <a:pt x="726878" y="848963"/>
                      </a:cubicBezTo>
                      <a:lnTo>
                        <a:pt x="755538" y="868204"/>
                      </a:lnTo>
                      <a:lnTo>
                        <a:pt x="748587" y="878396"/>
                      </a:lnTo>
                      <a:lnTo>
                        <a:pt x="749730" y="880110"/>
                      </a:lnTo>
                      <a:lnTo>
                        <a:pt x="778200" y="860774"/>
                      </a:lnTo>
                      <a:lnTo>
                        <a:pt x="777057" y="859060"/>
                      </a:lnTo>
                      <a:lnTo>
                        <a:pt x="767155" y="860012"/>
                      </a:lnTo>
                      <a:close/>
                      <a:moveTo>
                        <a:pt x="121006" y="214503"/>
                      </a:moveTo>
                      <a:lnTo>
                        <a:pt x="95392" y="207740"/>
                      </a:lnTo>
                      <a:lnTo>
                        <a:pt x="117673" y="244983"/>
                      </a:lnTo>
                      <a:cubicBezTo>
                        <a:pt x="117673" y="244983"/>
                        <a:pt x="117673" y="244983"/>
                        <a:pt x="117673" y="244983"/>
                      </a:cubicBezTo>
                      <a:cubicBezTo>
                        <a:pt x="116721" y="236506"/>
                        <a:pt x="117197" y="226124"/>
                        <a:pt x="121006" y="214503"/>
                      </a:cubicBezTo>
                      <a:moveTo>
                        <a:pt x="124529" y="272606"/>
                      </a:moveTo>
                      <a:lnTo>
                        <a:pt x="80443" y="197549"/>
                      </a:lnTo>
                      <a:lnTo>
                        <a:pt x="84728" y="191833"/>
                      </a:lnTo>
                      <a:lnTo>
                        <a:pt x="125862" y="202406"/>
                      </a:lnTo>
                      <a:cubicBezTo>
                        <a:pt x="125862" y="202406"/>
                        <a:pt x="125862" y="202406"/>
                        <a:pt x="125862" y="202406"/>
                      </a:cubicBezTo>
                      <a:cubicBezTo>
                        <a:pt x="127576" y="198977"/>
                        <a:pt x="129670" y="195453"/>
                        <a:pt x="132051" y="191738"/>
                      </a:cubicBezTo>
                      <a:lnTo>
                        <a:pt x="138240" y="193358"/>
                      </a:lnTo>
                      <a:cubicBezTo>
                        <a:pt x="135764" y="196977"/>
                        <a:pt x="133574" y="200501"/>
                        <a:pt x="131860" y="203930"/>
                      </a:cubicBezTo>
                      <a:lnTo>
                        <a:pt x="168519" y="213360"/>
                      </a:lnTo>
                      <a:lnTo>
                        <a:pt x="177470" y="209169"/>
                      </a:lnTo>
                      <a:lnTo>
                        <a:pt x="179184" y="210407"/>
                      </a:lnTo>
                      <a:lnTo>
                        <a:pt x="158521" y="237934"/>
                      </a:lnTo>
                      <a:lnTo>
                        <a:pt x="156808" y="236696"/>
                      </a:lnTo>
                      <a:lnTo>
                        <a:pt x="160045" y="224790"/>
                      </a:lnTo>
                      <a:lnTo>
                        <a:pt x="126623" y="216027"/>
                      </a:lnTo>
                      <a:lnTo>
                        <a:pt x="126623" y="216027"/>
                      </a:lnTo>
                      <a:cubicBezTo>
                        <a:pt x="117673" y="242792"/>
                        <a:pt x="127766" y="261747"/>
                        <a:pt x="129956" y="265271"/>
                      </a:cubicBezTo>
                      <a:lnTo>
                        <a:pt x="139859" y="259271"/>
                      </a:lnTo>
                      <a:lnTo>
                        <a:pt x="141477" y="260509"/>
                      </a:lnTo>
                      <a:lnTo>
                        <a:pt x="124529" y="282988"/>
                      </a:lnTo>
                      <a:lnTo>
                        <a:pt x="122815" y="281750"/>
                      </a:lnTo>
                      <a:lnTo>
                        <a:pt x="124338" y="272606"/>
                      </a:lnTo>
                      <a:close/>
                      <a:moveTo>
                        <a:pt x="754110" y="199168"/>
                      </a:moveTo>
                      <a:lnTo>
                        <a:pt x="750587" y="187643"/>
                      </a:lnTo>
                      <a:lnTo>
                        <a:pt x="802005" y="163735"/>
                      </a:lnTo>
                      <a:lnTo>
                        <a:pt x="802481" y="164306"/>
                      </a:lnTo>
                      <a:lnTo>
                        <a:pt x="770487" y="222314"/>
                      </a:lnTo>
                      <a:lnTo>
                        <a:pt x="774010" y="226409"/>
                      </a:lnTo>
                      <a:lnTo>
                        <a:pt x="835616" y="202502"/>
                      </a:lnTo>
                      <a:lnTo>
                        <a:pt x="836092" y="203073"/>
                      </a:lnTo>
                      <a:lnTo>
                        <a:pt x="805147" y="250889"/>
                      </a:lnTo>
                      <a:lnTo>
                        <a:pt x="794292" y="245745"/>
                      </a:lnTo>
                      <a:lnTo>
                        <a:pt x="792768" y="247078"/>
                      </a:lnTo>
                      <a:lnTo>
                        <a:pt x="815621" y="273368"/>
                      </a:lnTo>
                      <a:lnTo>
                        <a:pt x="817239" y="272034"/>
                      </a:lnTo>
                      <a:lnTo>
                        <a:pt x="814383" y="261461"/>
                      </a:lnTo>
                      <a:lnTo>
                        <a:pt x="858469" y="191262"/>
                      </a:lnTo>
                      <a:lnTo>
                        <a:pt x="855041" y="187357"/>
                      </a:lnTo>
                      <a:lnTo>
                        <a:pt x="792768" y="210217"/>
                      </a:lnTo>
                      <a:lnTo>
                        <a:pt x="792197" y="209550"/>
                      </a:lnTo>
                      <a:lnTo>
                        <a:pt x="823809" y="151257"/>
                      </a:lnTo>
                      <a:lnTo>
                        <a:pt x="820286" y="147257"/>
                      </a:lnTo>
                      <a:lnTo>
                        <a:pt x="744398" y="180975"/>
                      </a:lnTo>
                      <a:lnTo>
                        <a:pt x="735161" y="177451"/>
                      </a:lnTo>
                      <a:lnTo>
                        <a:pt x="733543" y="178784"/>
                      </a:lnTo>
                      <a:lnTo>
                        <a:pt x="752396" y="200501"/>
                      </a:lnTo>
                      <a:lnTo>
                        <a:pt x="753919" y="199168"/>
                      </a:lnTo>
                      <a:close/>
                      <a:moveTo>
                        <a:pt x="669366" y="137636"/>
                      </a:moveTo>
                      <a:lnTo>
                        <a:pt x="638515" y="121825"/>
                      </a:lnTo>
                      <a:lnTo>
                        <a:pt x="639467" y="120015"/>
                      </a:lnTo>
                      <a:lnTo>
                        <a:pt x="651274" y="120301"/>
                      </a:lnTo>
                      <a:lnTo>
                        <a:pt x="683744" y="57055"/>
                      </a:lnTo>
                      <a:lnTo>
                        <a:pt x="676698" y="47530"/>
                      </a:lnTo>
                      <a:lnTo>
                        <a:pt x="677650" y="45720"/>
                      </a:lnTo>
                      <a:lnTo>
                        <a:pt x="708405" y="61531"/>
                      </a:lnTo>
                      <a:lnTo>
                        <a:pt x="707453" y="63341"/>
                      </a:lnTo>
                      <a:lnTo>
                        <a:pt x="695741" y="63151"/>
                      </a:lnTo>
                      <a:lnTo>
                        <a:pt x="663272" y="126397"/>
                      </a:lnTo>
                      <a:lnTo>
                        <a:pt x="670223" y="135827"/>
                      </a:lnTo>
                      <a:lnTo>
                        <a:pt x="669271" y="137636"/>
                      </a:lnTo>
                      <a:close/>
                      <a:moveTo>
                        <a:pt x="563007" y="64770"/>
                      </a:moveTo>
                      <a:lnTo>
                        <a:pt x="560913" y="64484"/>
                      </a:lnTo>
                      <a:lnTo>
                        <a:pt x="548725" y="85344"/>
                      </a:lnTo>
                      <a:lnTo>
                        <a:pt x="518255" y="81153"/>
                      </a:lnTo>
                      <a:lnTo>
                        <a:pt x="528062" y="10573"/>
                      </a:lnTo>
                      <a:lnTo>
                        <a:pt x="540441" y="7049"/>
                      </a:lnTo>
                      <a:lnTo>
                        <a:pt x="540726" y="4953"/>
                      </a:lnTo>
                      <a:lnTo>
                        <a:pt x="505115" y="0"/>
                      </a:lnTo>
                      <a:lnTo>
                        <a:pt x="504829" y="2095"/>
                      </a:lnTo>
                      <a:lnTo>
                        <a:pt x="514541" y="8668"/>
                      </a:lnTo>
                      <a:lnTo>
                        <a:pt x="504734" y="79058"/>
                      </a:lnTo>
                      <a:lnTo>
                        <a:pt x="493593" y="82772"/>
                      </a:lnTo>
                      <a:lnTo>
                        <a:pt x="493308" y="84868"/>
                      </a:lnTo>
                      <a:lnTo>
                        <a:pt x="558818" y="94012"/>
                      </a:lnTo>
                      <a:lnTo>
                        <a:pt x="562912" y="64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7" name="Freeform 246">
                  <a:extLst>
                    <a:ext uri="{FF2B5EF4-FFF2-40B4-BE49-F238E27FC236}">
                      <a16:creationId xmlns:a16="http://schemas.microsoft.com/office/drawing/2014/main" id="{AA7455D5-F1A3-6B95-DCA8-CFFD0D663337}"/>
                    </a:ext>
                  </a:extLst>
                </p:cNvPr>
                <p:cNvSpPr/>
                <p:nvPr/>
              </p:nvSpPr>
              <p:spPr>
                <a:xfrm>
                  <a:off x="5566141" y="5334634"/>
                  <a:ext cx="304887" cy="282702"/>
                </a:xfrm>
                <a:custGeom>
                  <a:avLst/>
                  <a:gdLst>
                    <a:gd name="connsiteX0" fmla="*/ 100645 w 304887"/>
                    <a:gd name="connsiteY0" fmla="*/ 102584 h 282702"/>
                    <a:gd name="connsiteX1" fmla="*/ 303555 w 304887"/>
                    <a:gd name="connsiteY1" fmla="*/ 12478 h 282702"/>
                    <a:gd name="connsiteX2" fmla="*/ 304888 w 304887"/>
                    <a:gd name="connsiteY2" fmla="*/ 0 h 282702"/>
                    <a:gd name="connsiteX3" fmla="*/ 0 w 304887"/>
                    <a:gd name="connsiteY3" fmla="*/ 282702 h 282702"/>
                    <a:gd name="connsiteX4" fmla="*/ 12569 w 304887"/>
                    <a:gd name="connsiteY4" fmla="*/ 282702 h 282702"/>
                    <a:gd name="connsiteX5" fmla="*/ 100645 w 304887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87" h="282702">
                      <a:moveTo>
                        <a:pt x="100645" y="102584"/>
                      </a:moveTo>
                      <a:cubicBezTo>
                        <a:pt x="155300" y="47911"/>
                        <a:pt x="226904" y="16193"/>
                        <a:pt x="303555" y="12478"/>
                      </a:cubicBezTo>
                      <a:cubicBezTo>
                        <a:pt x="304031" y="8763"/>
                        <a:pt x="304507" y="4572"/>
                        <a:pt x="304888" y="0"/>
                      </a:cubicBezTo>
                      <a:cubicBezTo>
                        <a:pt x="146826" y="6858"/>
                        <a:pt x="18377" y="127826"/>
                        <a:pt x="0" y="282702"/>
                      </a:cubicBezTo>
                      <a:lnTo>
                        <a:pt x="12569" y="282702"/>
                      </a:lnTo>
                      <a:cubicBezTo>
                        <a:pt x="20948" y="214693"/>
                        <a:pt x="51513" y="151829"/>
                        <a:pt x="100645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 247">
                  <a:extLst>
                    <a:ext uri="{FF2B5EF4-FFF2-40B4-BE49-F238E27FC236}">
                      <a16:creationId xmlns:a16="http://schemas.microsoft.com/office/drawing/2014/main" id="{64D6AB75-5A7D-9D19-9191-F243C0632312}"/>
                    </a:ext>
                  </a:extLst>
                </p:cNvPr>
                <p:cNvSpPr/>
                <p:nvPr/>
              </p:nvSpPr>
              <p:spPr>
                <a:xfrm>
                  <a:off x="5563760" y="5632100"/>
                  <a:ext cx="107215" cy="32575"/>
                </a:xfrm>
                <a:custGeom>
                  <a:avLst/>
                  <a:gdLst>
                    <a:gd name="connsiteX0" fmla="*/ 107215 w 107215"/>
                    <a:gd name="connsiteY0" fmla="*/ 0 h 32575"/>
                    <a:gd name="connsiteX1" fmla="*/ 857 w 107215"/>
                    <a:gd name="connsiteY1" fmla="*/ 0 h 32575"/>
                    <a:gd name="connsiteX2" fmla="*/ 0 w 107215"/>
                    <a:gd name="connsiteY2" fmla="*/ 23622 h 32575"/>
                    <a:gd name="connsiteX3" fmla="*/ 95 w 107215"/>
                    <a:gd name="connsiteY3" fmla="*/ 32575 h 32575"/>
                    <a:gd name="connsiteX4" fmla="*/ 107120 w 107215"/>
                    <a:gd name="connsiteY4" fmla="*/ 32575 h 32575"/>
                    <a:gd name="connsiteX5" fmla="*/ 107120 w 107215"/>
                    <a:gd name="connsiteY5" fmla="*/ 95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215" h="32575">
                      <a:moveTo>
                        <a:pt x="107215" y="0"/>
                      </a:moveTo>
                      <a:lnTo>
                        <a:pt x="857" y="0"/>
                      </a:lnTo>
                      <a:cubicBezTo>
                        <a:pt x="286" y="7810"/>
                        <a:pt x="0" y="15621"/>
                        <a:pt x="0" y="23622"/>
                      </a:cubicBezTo>
                      <a:cubicBezTo>
                        <a:pt x="0" y="26575"/>
                        <a:pt x="0" y="29527"/>
                        <a:pt x="95" y="32575"/>
                      </a:cubicBezTo>
                      <a:lnTo>
                        <a:pt x="107120" y="32575"/>
                      </a:lnTo>
                      <a:lnTo>
                        <a:pt x="107120" y="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9" name="Freeform 248">
                  <a:extLst>
                    <a:ext uri="{FF2B5EF4-FFF2-40B4-BE49-F238E27FC236}">
                      <a16:creationId xmlns:a16="http://schemas.microsoft.com/office/drawing/2014/main" id="{5E503EE9-15CC-1BB6-C575-A04104A5B74D}"/>
                    </a:ext>
                  </a:extLst>
                </p:cNvPr>
                <p:cNvSpPr/>
                <p:nvPr/>
              </p:nvSpPr>
              <p:spPr>
                <a:xfrm>
                  <a:off x="5825991" y="5334349"/>
                  <a:ext cx="118736" cy="97726"/>
                </a:xfrm>
                <a:custGeom>
                  <a:avLst/>
                  <a:gdLst>
                    <a:gd name="connsiteX0" fmla="*/ 0 w 118736"/>
                    <a:gd name="connsiteY0" fmla="*/ 97727 h 97726"/>
                    <a:gd name="connsiteX1" fmla="*/ 29232 w 118736"/>
                    <a:gd name="connsiteY1" fmla="*/ 87058 h 97726"/>
                    <a:gd name="connsiteX2" fmla="*/ 89505 w 118736"/>
                    <a:gd name="connsiteY2" fmla="*/ 87058 h 97726"/>
                    <a:gd name="connsiteX3" fmla="*/ 118737 w 118736"/>
                    <a:gd name="connsiteY3" fmla="*/ 97727 h 97726"/>
                    <a:gd name="connsiteX4" fmla="*/ 75032 w 118736"/>
                    <a:gd name="connsiteY4" fmla="*/ 53245 h 97726"/>
                    <a:gd name="connsiteX5" fmla="*/ 60463 w 118736"/>
                    <a:gd name="connsiteY5" fmla="*/ 0 h 97726"/>
                    <a:gd name="connsiteX6" fmla="*/ 59226 w 118736"/>
                    <a:gd name="connsiteY6" fmla="*/ 0 h 97726"/>
                    <a:gd name="connsiteX7" fmla="*/ 58273 w 118736"/>
                    <a:gd name="connsiteY7" fmla="*/ 0 h 97726"/>
                    <a:gd name="connsiteX8" fmla="*/ 43705 w 118736"/>
                    <a:gd name="connsiteY8" fmla="*/ 53245 h 97726"/>
                    <a:gd name="connsiteX9" fmla="*/ 0 w 118736"/>
                    <a:gd name="connsiteY9" fmla="*/ 97727 h 97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736" h="97726">
                      <a:moveTo>
                        <a:pt x="0" y="97727"/>
                      </a:moveTo>
                      <a:lnTo>
                        <a:pt x="29232" y="87058"/>
                      </a:lnTo>
                      <a:lnTo>
                        <a:pt x="89505" y="87058"/>
                      </a:lnTo>
                      <a:lnTo>
                        <a:pt x="118737" y="97727"/>
                      </a:lnTo>
                      <a:cubicBezTo>
                        <a:pt x="112643" y="70104"/>
                        <a:pt x="92457" y="69056"/>
                        <a:pt x="75032" y="53245"/>
                      </a:cubicBezTo>
                      <a:cubicBezTo>
                        <a:pt x="66176" y="45148"/>
                        <a:pt x="62177" y="21241"/>
                        <a:pt x="60463" y="0"/>
                      </a:cubicBezTo>
                      <a:cubicBezTo>
                        <a:pt x="60083" y="0"/>
                        <a:pt x="59702" y="0"/>
                        <a:pt x="59226" y="0"/>
                      </a:cubicBezTo>
                      <a:cubicBezTo>
                        <a:pt x="58940" y="0"/>
                        <a:pt x="58654" y="0"/>
                        <a:pt x="58273" y="0"/>
                      </a:cubicBezTo>
                      <a:cubicBezTo>
                        <a:pt x="56559" y="21241"/>
                        <a:pt x="52560" y="45244"/>
                        <a:pt x="43705" y="53245"/>
                      </a:cubicBezTo>
                      <a:cubicBezTo>
                        <a:pt x="26280" y="69056"/>
                        <a:pt x="6094" y="70104"/>
                        <a:pt x="0" y="97727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0" name="Freeform 249">
                  <a:extLst>
                    <a:ext uri="{FF2B5EF4-FFF2-40B4-BE49-F238E27FC236}">
                      <a16:creationId xmlns:a16="http://schemas.microsoft.com/office/drawing/2014/main" id="{F6AA7C8E-7A53-1A84-2073-3F21EE046FCD}"/>
                    </a:ext>
                  </a:extLst>
                </p:cNvPr>
                <p:cNvSpPr/>
                <p:nvPr/>
              </p:nvSpPr>
              <p:spPr>
                <a:xfrm>
                  <a:off x="5899594" y="5334634"/>
                  <a:ext cx="304602" cy="282702"/>
                </a:xfrm>
                <a:custGeom>
                  <a:avLst/>
                  <a:gdLst>
                    <a:gd name="connsiteX0" fmla="*/ 204052 w 304602"/>
                    <a:gd name="connsiteY0" fmla="*/ 102584 h 282702"/>
                    <a:gd name="connsiteX1" fmla="*/ 292129 w 304602"/>
                    <a:gd name="connsiteY1" fmla="*/ 282702 h 282702"/>
                    <a:gd name="connsiteX2" fmla="*/ 304602 w 304602"/>
                    <a:gd name="connsiteY2" fmla="*/ 282702 h 282702"/>
                    <a:gd name="connsiteX3" fmla="*/ 0 w 304602"/>
                    <a:gd name="connsiteY3" fmla="*/ 0 h 282702"/>
                    <a:gd name="connsiteX4" fmla="*/ 1333 w 304602"/>
                    <a:gd name="connsiteY4" fmla="*/ 12478 h 282702"/>
                    <a:gd name="connsiteX5" fmla="*/ 203957 w 304602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602" h="282702">
                      <a:moveTo>
                        <a:pt x="204052" y="102584"/>
                      </a:moveTo>
                      <a:cubicBezTo>
                        <a:pt x="253280" y="151829"/>
                        <a:pt x="283749" y="214693"/>
                        <a:pt x="292129" y="282702"/>
                      </a:cubicBezTo>
                      <a:lnTo>
                        <a:pt x="304602" y="282702"/>
                      </a:lnTo>
                      <a:cubicBezTo>
                        <a:pt x="286130" y="128016"/>
                        <a:pt x="157871" y="6953"/>
                        <a:pt x="0" y="0"/>
                      </a:cubicBezTo>
                      <a:cubicBezTo>
                        <a:pt x="381" y="4667"/>
                        <a:pt x="857" y="8763"/>
                        <a:pt x="1333" y="12478"/>
                      </a:cubicBezTo>
                      <a:cubicBezTo>
                        <a:pt x="77888" y="16288"/>
                        <a:pt x="149397" y="48006"/>
                        <a:pt x="203957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1" name="Freeform 250">
                  <a:extLst>
                    <a:ext uri="{FF2B5EF4-FFF2-40B4-BE49-F238E27FC236}">
                      <a16:creationId xmlns:a16="http://schemas.microsoft.com/office/drawing/2014/main" id="{F8B01DF7-8F68-3EB4-84EC-572968D1F4E1}"/>
                    </a:ext>
                  </a:extLst>
                </p:cNvPr>
                <p:cNvSpPr/>
                <p:nvPr/>
              </p:nvSpPr>
              <p:spPr>
                <a:xfrm>
                  <a:off x="5740961" y="5623813"/>
                  <a:ext cx="288605" cy="159067"/>
                </a:xfrm>
                <a:custGeom>
                  <a:avLst/>
                  <a:gdLst>
                    <a:gd name="connsiteX0" fmla="*/ 218811 w 288605"/>
                    <a:gd name="connsiteY0" fmla="*/ 76581 h 159067"/>
                    <a:gd name="connsiteX1" fmla="*/ 229380 w 288605"/>
                    <a:gd name="connsiteY1" fmla="*/ 61722 h 159067"/>
                    <a:gd name="connsiteX2" fmla="*/ 231475 w 288605"/>
                    <a:gd name="connsiteY2" fmla="*/ 61055 h 159067"/>
                    <a:gd name="connsiteX3" fmla="*/ 233665 w 288605"/>
                    <a:gd name="connsiteY3" fmla="*/ 61817 h 159067"/>
                    <a:gd name="connsiteX4" fmla="*/ 243948 w 288605"/>
                    <a:gd name="connsiteY4" fmla="*/ 76676 h 159067"/>
                    <a:gd name="connsiteX5" fmla="*/ 243948 w 288605"/>
                    <a:gd name="connsiteY5" fmla="*/ 140208 h 159067"/>
                    <a:gd name="connsiteX6" fmla="*/ 218716 w 288605"/>
                    <a:gd name="connsiteY6" fmla="*/ 140208 h 159067"/>
                    <a:gd name="connsiteX7" fmla="*/ 218716 w 288605"/>
                    <a:gd name="connsiteY7" fmla="*/ 76676 h 159067"/>
                    <a:gd name="connsiteX8" fmla="*/ 174725 w 288605"/>
                    <a:gd name="connsiteY8" fmla="*/ 140684 h 159067"/>
                    <a:gd name="connsiteX9" fmla="*/ 113976 w 288605"/>
                    <a:gd name="connsiteY9" fmla="*/ 140684 h 159067"/>
                    <a:gd name="connsiteX10" fmla="*/ 113976 w 288605"/>
                    <a:gd name="connsiteY10" fmla="*/ 73343 h 159067"/>
                    <a:gd name="connsiteX11" fmla="*/ 142637 w 288605"/>
                    <a:gd name="connsiteY11" fmla="*/ 32195 h 159067"/>
                    <a:gd name="connsiteX12" fmla="*/ 144541 w 288605"/>
                    <a:gd name="connsiteY12" fmla="*/ 31718 h 159067"/>
                    <a:gd name="connsiteX13" fmla="*/ 146445 w 288605"/>
                    <a:gd name="connsiteY13" fmla="*/ 32385 h 159067"/>
                    <a:gd name="connsiteX14" fmla="*/ 174725 w 288605"/>
                    <a:gd name="connsiteY14" fmla="*/ 73343 h 159067"/>
                    <a:gd name="connsiteX15" fmla="*/ 174725 w 288605"/>
                    <a:gd name="connsiteY15" fmla="*/ 140684 h 159067"/>
                    <a:gd name="connsiteX16" fmla="*/ 69795 w 288605"/>
                    <a:gd name="connsiteY16" fmla="*/ 140113 h 159067"/>
                    <a:gd name="connsiteX17" fmla="*/ 44562 w 288605"/>
                    <a:gd name="connsiteY17" fmla="*/ 140113 h 159067"/>
                    <a:gd name="connsiteX18" fmla="*/ 44562 w 288605"/>
                    <a:gd name="connsiteY18" fmla="*/ 76581 h 159067"/>
                    <a:gd name="connsiteX19" fmla="*/ 55226 w 288605"/>
                    <a:gd name="connsiteY19" fmla="*/ 61722 h 159067"/>
                    <a:gd name="connsiteX20" fmla="*/ 57416 w 288605"/>
                    <a:gd name="connsiteY20" fmla="*/ 61055 h 159067"/>
                    <a:gd name="connsiteX21" fmla="*/ 59511 w 288605"/>
                    <a:gd name="connsiteY21" fmla="*/ 61817 h 159067"/>
                    <a:gd name="connsiteX22" fmla="*/ 69795 w 288605"/>
                    <a:gd name="connsiteY22" fmla="*/ 76676 h 159067"/>
                    <a:gd name="connsiteX23" fmla="*/ 69795 w 288605"/>
                    <a:gd name="connsiteY23" fmla="*/ 140208 h 159067"/>
                    <a:gd name="connsiteX24" fmla="*/ 144255 w 288605"/>
                    <a:gd name="connsiteY24" fmla="*/ 0 h 159067"/>
                    <a:gd name="connsiteX25" fmla="*/ 98455 w 288605"/>
                    <a:gd name="connsiteY25" fmla="*/ 32099 h 159067"/>
                    <a:gd name="connsiteX26" fmla="*/ 0 w 288605"/>
                    <a:gd name="connsiteY26" fmla="*/ 32099 h 159067"/>
                    <a:gd name="connsiteX27" fmla="*/ 0 w 288605"/>
                    <a:gd name="connsiteY27" fmla="*/ 159068 h 159067"/>
                    <a:gd name="connsiteX28" fmla="*/ 288606 w 288605"/>
                    <a:gd name="connsiteY28" fmla="*/ 159068 h 159067"/>
                    <a:gd name="connsiteX29" fmla="*/ 288606 w 288605"/>
                    <a:gd name="connsiteY29" fmla="*/ 32099 h 159067"/>
                    <a:gd name="connsiteX30" fmla="*/ 190150 w 288605"/>
                    <a:gd name="connsiteY30" fmla="*/ 32099 h 159067"/>
                    <a:gd name="connsiteX31" fmla="*/ 144255 w 288605"/>
                    <a:gd name="connsiteY31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88605" h="159067">
                      <a:moveTo>
                        <a:pt x="218811" y="76581"/>
                      </a:moveTo>
                      <a:cubicBezTo>
                        <a:pt x="218811" y="67437"/>
                        <a:pt x="225762" y="62865"/>
                        <a:pt x="229380" y="61722"/>
                      </a:cubicBezTo>
                      <a:lnTo>
                        <a:pt x="231475" y="61055"/>
                      </a:lnTo>
                      <a:lnTo>
                        <a:pt x="233665" y="61817"/>
                      </a:lnTo>
                      <a:cubicBezTo>
                        <a:pt x="237474" y="63246"/>
                        <a:pt x="243948" y="68009"/>
                        <a:pt x="243948" y="76676"/>
                      </a:cubicBezTo>
                      <a:lnTo>
                        <a:pt x="243948" y="140208"/>
                      </a:lnTo>
                      <a:lnTo>
                        <a:pt x="218716" y="140208"/>
                      </a:lnTo>
                      <a:lnTo>
                        <a:pt x="218716" y="76676"/>
                      </a:lnTo>
                      <a:close/>
                      <a:moveTo>
                        <a:pt x="174725" y="140684"/>
                      </a:moveTo>
                      <a:lnTo>
                        <a:pt x="113976" y="140684"/>
                      </a:lnTo>
                      <a:lnTo>
                        <a:pt x="113976" y="73343"/>
                      </a:lnTo>
                      <a:cubicBezTo>
                        <a:pt x="113976" y="47911"/>
                        <a:pt x="132734" y="35338"/>
                        <a:pt x="142637" y="32195"/>
                      </a:cubicBezTo>
                      <a:lnTo>
                        <a:pt x="144541" y="31718"/>
                      </a:lnTo>
                      <a:lnTo>
                        <a:pt x="146445" y="32385"/>
                      </a:lnTo>
                      <a:cubicBezTo>
                        <a:pt x="147493" y="32766"/>
                        <a:pt x="174725" y="43148"/>
                        <a:pt x="174725" y="73343"/>
                      </a:cubicBezTo>
                      <a:lnTo>
                        <a:pt x="174725" y="140684"/>
                      </a:lnTo>
                      <a:close/>
                      <a:moveTo>
                        <a:pt x="69795" y="140113"/>
                      </a:moveTo>
                      <a:lnTo>
                        <a:pt x="44562" y="140113"/>
                      </a:lnTo>
                      <a:lnTo>
                        <a:pt x="44562" y="76581"/>
                      </a:lnTo>
                      <a:cubicBezTo>
                        <a:pt x="44562" y="67437"/>
                        <a:pt x="51513" y="62865"/>
                        <a:pt x="55226" y="61722"/>
                      </a:cubicBezTo>
                      <a:lnTo>
                        <a:pt x="57416" y="61055"/>
                      </a:lnTo>
                      <a:lnTo>
                        <a:pt x="59511" y="61817"/>
                      </a:lnTo>
                      <a:cubicBezTo>
                        <a:pt x="63320" y="63246"/>
                        <a:pt x="69795" y="68009"/>
                        <a:pt x="69795" y="76676"/>
                      </a:cubicBezTo>
                      <a:lnTo>
                        <a:pt x="69795" y="140208"/>
                      </a:lnTo>
                      <a:close/>
                      <a:moveTo>
                        <a:pt x="144255" y="0"/>
                      </a:moveTo>
                      <a:lnTo>
                        <a:pt x="98455" y="32099"/>
                      </a:lnTo>
                      <a:lnTo>
                        <a:pt x="0" y="32099"/>
                      </a:lnTo>
                      <a:lnTo>
                        <a:pt x="0" y="159068"/>
                      </a:lnTo>
                      <a:lnTo>
                        <a:pt x="288606" y="159068"/>
                      </a:lnTo>
                      <a:lnTo>
                        <a:pt x="288606" y="32099"/>
                      </a:lnTo>
                      <a:lnTo>
                        <a:pt x="190150" y="32099"/>
                      </a:lnTo>
                      <a:lnTo>
                        <a:pt x="1442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2" name="Freeform 251">
                  <a:extLst>
                    <a:ext uri="{FF2B5EF4-FFF2-40B4-BE49-F238E27FC236}">
                      <a16:creationId xmlns:a16="http://schemas.microsoft.com/office/drawing/2014/main" id="{E7F21949-165D-782A-51A9-10BFBD0636C5}"/>
                    </a:ext>
                  </a:extLst>
                </p:cNvPr>
                <p:cNvSpPr/>
                <p:nvPr/>
              </p:nvSpPr>
              <p:spPr>
                <a:xfrm>
                  <a:off x="5819516" y="5429599"/>
                  <a:ext cx="131686" cy="166211"/>
                </a:xfrm>
                <a:custGeom>
                  <a:avLst/>
                  <a:gdLst>
                    <a:gd name="connsiteX0" fmla="*/ 78650 w 131686"/>
                    <a:gd name="connsiteY0" fmla="*/ 103442 h 166211"/>
                    <a:gd name="connsiteX1" fmla="*/ 53036 w 131686"/>
                    <a:gd name="connsiteY1" fmla="*/ 103442 h 166211"/>
                    <a:gd name="connsiteX2" fmla="*/ 53036 w 131686"/>
                    <a:gd name="connsiteY2" fmla="*/ 28861 h 166211"/>
                    <a:gd name="connsiteX3" fmla="*/ 63796 w 131686"/>
                    <a:gd name="connsiteY3" fmla="*/ 13811 h 166211"/>
                    <a:gd name="connsiteX4" fmla="*/ 65986 w 131686"/>
                    <a:gd name="connsiteY4" fmla="*/ 13049 h 166211"/>
                    <a:gd name="connsiteX5" fmla="*/ 68176 w 131686"/>
                    <a:gd name="connsiteY5" fmla="*/ 13811 h 166211"/>
                    <a:gd name="connsiteX6" fmla="*/ 78650 w 131686"/>
                    <a:gd name="connsiteY6" fmla="*/ 28861 h 166211"/>
                    <a:gd name="connsiteX7" fmla="*/ 78650 w 131686"/>
                    <a:gd name="connsiteY7" fmla="*/ 103442 h 166211"/>
                    <a:gd name="connsiteX8" fmla="*/ 30375 w 131686"/>
                    <a:gd name="connsiteY8" fmla="*/ 107252 h 166211"/>
                    <a:gd name="connsiteX9" fmla="*/ 15140 w 131686"/>
                    <a:gd name="connsiteY9" fmla="*/ 112776 h 166211"/>
                    <a:gd name="connsiteX10" fmla="*/ 15140 w 131686"/>
                    <a:gd name="connsiteY10" fmla="*/ 38195 h 166211"/>
                    <a:gd name="connsiteX11" fmla="*/ 22852 w 131686"/>
                    <a:gd name="connsiteY11" fmla="*/ 19526 h 166211"/>
                    <a:gd name="connsiteX12" fmla="*/ 30375 w 131686"/>
                    <a:gd name="connsiteY12" fmla="*/ 32576 h 166211"/>
                    <a:gd name="connsiteX13" fmla="*/ 30375 w 131686"/>
                    <a:gd name="connsiteY13" fmla="*/ 107156 h 166211"/>
                    <a:gd name="connsiteX14" fmla="*/ 101312 w 131686"/>
                    <a:gd name="connsiteY14" fmla="*/ 32671 h 166211"/>
                    <a:gd name="connsiteX15" fmla="*/ 108834 w 131686"/>
                    <a:gd name="connsiteY15" fmla="*/ 19622 h 166211"/>
                    <a:gd name="connsiteX16" fmla="*/ 116547 w 131686"/>
                    <a:gd name="connsiteY16" fmla="*/ 38291 h 166211"/>
                    <a:gd name="connsiteX17" fmla="*/ 116547 w 131686"/>
                    <a:gd name="connsiteY17" fmla="*/ 112871 h 166211"/>
                    <a:gd name="connsiteX18" fmla="*/ 101407 w 131686"/>
                    <a:gd name="connsiteY18" fmla="*/ 107347 h 166211"/>
                    <a:gd name="connsiteX19" fmla="*/ 101407 w 131686"/>
                    <a:gd name="connsiteY19" fmla="*/ 32766 h 166211"/>
                    <a:gd name="connsiteX20" fmla="*/ 116071 w 131686"/>
                    <a:gd name="connsiteY20" fmla="*/ 166211 h 166211"/>
                    <a:gd name="connsiteX21" fmla="*/ 131686 w 131686"/>
                    <a:gd name="connsiteY21" fmla="*/ 166211 h 166211"/>
                    <a:gd name="connsiteX22" fmla="*/ 131686 w 131686"/>
                    <a:gd name="connsiteY22" fmla="*/ 13049 h 166211"/>
                    <a:gd name="connsiteX23" fmla="*/ 95980 w 131686"/>
                    <a:gd name="connsiteY23" fmla="*/ 0 h 166211"/>
                    <a:gd name="connsiteX24" fmla="*/ 35707 w 131686"/>
                    <a:gd name="connsiteY24" fmla="*/ 0 h 166211"/>
                    <a:gd name="connsiteX25" fmla="*/ 0 w 131686"/>
                    <a:gd name="connsiteY25" fmla="*/ 13049 h 166211"/>
                    <a:gd name="connsiteX26" fmla="*/ 0 w 131686"/>
                    <a:gd name="connsiteY26" fmla="*/ 166211 h 166211"/>
                    <a:gd name="connsiteX27" fmla="*/ 15806 w 131686"/>
                    <a:gd name="connsiteY27" fmla="*/ 166211 h 166211"/>
                    <a:gd name="connsiteX28" fmla="*/ 50751 w 131686"/>
                    <a:gd name="connsiteY28" fmla="*/ 141732 h 166211"/>
                    <a:gd name="connsiteX29" fmla="*/ 49609 w 131686"/>
                    <a:gd name="connsiteY29" fmla="*/ 135827 h 166211"/>
                    <a:gd name="connsiteX30" fmla="*/ 65891 w 131686"/>
                    <a:gd name="connsiteY30" fmla="*/ 119539 h 166211"/>
                    <a:gd name="connsiteX31" fmla="*/ 82173 w 131686"/>
                    <a:gd name="connsiteY31" fmla="*/ 135827 h 166211"/>
                    <a:gd name="connsiteX32" fmla="*/ 81030 w 131686"/>
                    <a:gd name="connsiteY32" fmla="*/ 141732 h 166211"/>
                    <a:gd name="connsiteX33" fmla="*/ 116071 w 131686"/>
                    <a:gd name="connsiteY33" fmla="*/ 166211 h 16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31686" h="166211">
                      <a:moveTo>
                        <a:pt x="78650" y="103442"/>
                      </a:moveTo>
                      <a:lnTo>
                        <a:pt x="53036" y="103442"/>
                      </a:lnTo>
                      <a:lnTo>
                        <a:pt x="53036" y="28861"/>
                      </a:lnTo>
                      <a:cubicBezTo>
                        <a:pt x="53036" y="19622"/>
                        <a:pt x="60083" y="14859"/>
                        <a:pt x="63796" y="13811"/>
                      </a:cubicBezTo>
                      <a:lnTo>
                        <a:pt x="65986" y="13049"/>
                      </a:lnTo>
                      <a:lnTo>
                        <a:pt x="68176" y="13811"/>
                      </a:lnTo>
                      <a:cubicBezTo>
                        <a:pt x="71985" y="15335"/>
                        <a:pt x="78650" y="20098"/>
                        <a:pt x="78650" y="28861"/>
                      </a:cubicBezTo>
                      <a:lnTo>
                        <a:pt x="78650" y="103442"/>
                      </a:lnTo>
                      <a:close/>
                      <a:moveTo>
                        <a:pt x="30375" y="107252"/>
                      </a:moveTo>
                      <a:lnTo>
                        <a:pt x="15140" y="112776"/>
                      </a:lnTo>
                      <a:lnTo>
                        <a:pt x="15140" y="38195"/>
                      </a:lnTo>
                      <a:cubicBezTo>
                        <a:pt x="15140" y="23717"/>
                        <a:pt x="22852" y="19526"/>
                        <a:pt x="22852" y="19526"/>
                      </a:cubicBezTo>
                      <a:cubicBezTo>
                        <a:pt x="22852" y="19526"/>
                        <a:pt x="30375" y="23717"/>
                        <a:pt x="30375" y="32576"/>
                      </a:cubicBezTo>
                      <a:lnTo>
                        <a:pt x="30375" y="107156"/>
                      </a:lnTo>
                      <a:close/>
                      <a:moveTo>
                        <a:pt x="101312" y="32671"/>
                      </a:moveTo>
                      <a:cubicBezTo>
                        <a:pt x="101312" y="23813"/>
                        <a:pt x="108834" y="19622"/>
                        <a:pt x="108834" y="19622"/>
                      </a:cubicBezTo>
                      <a:cubicBezTo>
                        <a:pt x="108834" y="19622"/>
                        <a:pt x="116547" y="23813"/>
                        <a:pt x="116547" y="38291"/>
                      </a:cubicBezTo>
                      <a:lnTo>
                        <a:pt x="116547" y="112871"/>
                      </a:lnTo>
                      <a:lnTo>
                        <a:pt x="101407" y="107347"/>
                      </a:lnTo>
                      <a:lnTo>
                        <a:pt x="101407" y="32766"/>
                      </a:lnTo>
                      <a:close/>
                      <a:moveTo>
                        <a:pt x="116071" y="166211"/>
                      </a:moveTo>
                      <a:lnTo>
                        <a:pt x="131686" y="166211"/>
                      </a:lnTo>
                      <a:lnTo>
                        <a:pt x="131686" y="13049"/>
                      </a:lnTo>
                      <a:lnTo>
                        <a:pt x="95980" y="0"/>
                      </a:lnTo>
                      <a:lnTo>
                        <a:pt x="35707" y="0"/>
                      </a:lnTo>
                      <a:lnTo>
                        <a:pt x="0" y="13049"/>
                      </a:lnTo>
                      <a:lnTo>
                        <a:pt x="0" y="166211"/>
                      </a:lnTo>
                      <a:lnTo>
                        <a:pt x="15806" y="166211"/>
                      </a:lnTo>
                      <a:lnTo>
                        <a:pt x="50751" y="141732"/>
                      </a:lnTo>
                      <a:cubicBezTo>
                        <a:pt x="49989" y="139922"/>
                        <a:pt x="49609" y="137922"/>
                        <a:pt x="49609" y="135827"/>
                      </a:cubicBezTo>
                      <a:cubicBezTo>
                        <a:pt x="49609" y="126873"/>
                        <a:pt x="56940" y="119539"/>
                        <a:pt x="65891" y="119539"/>
                      </a:cubicBezTo>
                      <a:cubicBezTo>
                        <a:pt x="74841" y="119539"/>
                        <a:pt x="82173" y="126873"/>
                        <a:pt x="82173" y="135827"/>
                      </a:cubicBezTo>
                      <a:cubicBezTo>
                        <a:pt x="82173" y="137922"/>
                        <a:pt x="81792" y="139922"/>
                        <a:pt x="81030" y="141732"/>
                      </a:cubicBezTo>
                      <a:lnTo>
                        <a:pt x="116071" y="1662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3" name="Freeform 252">
                  <a:extLst>
                    <a:ext uri="{FF2B5EF4-FFF2-40B4-BE49-F238E27FC236}">
                      <a16:creationId xmlns:a16="http://schemas.microsoft.com/office/drawing/2014/main" id="{80CA1589-68FB-15DC-2231-AF141B2BAC55}"/>
                    </a:ext>
                  </a:extLst>
                </p:cNvPr>
                <p:cNvSpPr/>
                <p:nvPr/>
              </p:nvSpPr>
              <p:spPr>
                <a:xfrm>
                  <a:off x="5564713" y="5680011"/>
                  <a:ext cx="106263" cy="80200"/>
                </a:xfrm>
                <a:custGeom>
                  <a:avLst/>
                  <a:gdLst>
                    <a:gd name="connsiteX0" fmla="*/ 106263 w 106263"/>
                    <a:gd name="connsiteY0" fmla="*/ 0 h 80200"/>
                    <a:gd name="connsiteX1" fmla="*/ 0 w 106263"/>
                    <a:gd name="connsiteY1" fmla="*/ 0 h 80200"/>
                    <a:gd name="connsiteX2" fmla="*/ 16473 w 106263"/>
                    <a:gd name="connsiteY2" fmla="*/ 80201 h 80200"/>
                    <a:gd name="connsiteX3" fmla="*/ 106263 w 106263"/>
                    <a:gd name="connsiteY3" fmla="*/ 80201 h 80200"/>
                    <a:gd name="connsiteX4" fmla="*/ 106263 w 106263"/>
                    <a:gd name="connsiteY4" fmla="*/ 0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106263" y="0"/>
                      </a:moveTo>
                      <a:lnTo>
                        <a:pt x="0" y="0"/>
                      </a:lnTo>
                      <a:cubicBezTo>
                        <a:pt x="2095" y="27908"/>
                        <a:pt x="7713" y="54769"/>
                        <a:pt x="16473" y="80201"/>
                      </a:cubicBezTo>
                      <a:lnTo>
                        <a:pt x="106263" y="80201"/>
                      </a:lnTo>
                      <a:lnTo>
                        <a:pt x="1062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D9B300FD-A95A-5C31-3145-1D10592A1A1B}"/>
                  </a:ext>
                </a:extLst>
              </p:cNvPr>
              <p:cNvSpPr/>
              <p:nvPr/>
            </p:nvSpPr>
            <p:spPr>
              <a:xfrm>
                <a:off x="5741056" y="5577332"/>
                <a:ext cx="288605" cy="64960"/>
              </a:xfrm>
              <a:custGeom>
                <a:avLst/>
                <a:gdLst>
                  <a:gd name="connsiteX0" fmla="*/ 288606 w 288605"/>
                  <a:gd name="connsiteY0" fmla="*/ 32099 h 64960"/>
                  <a:gd name="connsiteX1" fmla="*/ 190150 w 288605"/>
                  <a:gd name="connsiteY1" fmla="*/ 32099 h 64960"/>
                  <a:gd name="connsiteX2" fmla="*/ 144255 w 288605"/>
                  <a:gd name="connsiteY2" fmla="*/ 0 h 64960"/>
                  <a:gd name="connsiteX3" fmla="*/ 98455 w 288605"/>
                  <a:gd name="connsiteY3" fmla="*/ 32099 h 64960"/>
                  <a:gd name="connsiteX4" fmla="*/ 0 w 288605"/>
                  <a:gd name="connsiteY4" fmla="*/ 32099 h 64960"/>
                  <a:gd name="connsiteX5" fmla="*/ 0 w 288605"/>
                  <a:gd name="connsiteY5" fmla="*/ 64960 h 64960"/>
                  <a:gd name="connsiteX6" fmla="*/ 94171 w 288605"/>
                  <a:gd name="connsiteY6" fmla="*/ 64960 h 64960"/>
                  <a:gd name="connsiteX7" fmla="*/ 144255 w 288605"/>
                  <a:gd name="connsiteY7" fmla="*/ 29813 h 64960"/>
                  <a:gd name="connsiteX8" fmla="*/ 194435 w 288605"/>
                  <a:gd name="connsiteY8" fmla="*/ 64960 h 64960"/>
                  <a:gd name="connsiteX9" fmla="*/ 288606 w 288605"/>
                  <a:gd name="connsiteY9" fmla="*/ 64960 h 64960"/>
                  <a:gd name="connsiteX10" fmla="*/ 288606 w 288605"/>
                  <a:gd name="connsiteY10" fmla="*/ 32099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8605" h="64960">
                    <a:moveTo>
                      <a:pt x="288606" y="32099"/>
                    </a:moveTo>
                    <a:lnTo>
                      <a:pt x="190150" y="32099"/>
                    </a:lnTo>
                    <a:lnTo>
                      <a:pt x="144255" y="0"/>
                    </a:lnTo>
                    <a:lnTo>
                      <a:pt x="98455" y="32099"/>
                    </a:lnTo>
                    <a:lnTo>
                      <a:pt x="0" y="32099"/>
                    </a:lnTo>
                    <a:lnTo>
                      <a:pt x="0" y="64960"/>
                    </a:lnTo>
                    <a:lnTo>
                      <a:pt x="94171" y="64960"/>
                    </a:lnTo>
                    <a:lnTo>
                      <a:pt x="144255" y="29813"/>
                    </a:lnTo>
                    <a:lnTo>
                      <a:pt x="194435" y="64960"/>
                    </a:lnTo>
                    <a:lnTo>
                      <a:pt x="288606" y="64960"/>
                    </a:lnTo>
                    <a:lnTo>
                      <a:pt x="288606" y="32099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8" name="Graphic 12">
                <a:extLst>
                  <a:ext uri="{FF2B5EF4-FFF2-40B4-BE49-F238E27FC236}">
                    <a16:creationId xmlns:a16="http://schemas.microsoft.com/office/drawing/2014/main" id="{AC82E99D-A942-9218-6DFB-D8CF13D6B5D0}"/>
                  </a:ext>
                </a:extLst>
              </p:cNvPr>
              <p:cNvGrpSpPr/>
              <p:nvPr/>
            </p:nvGrpSpPr>
            <p:grpSpPr>
              <a:xfrm>
                <a:off x="5586327" y="5632005"/>
                <a:ext cx="620154" cy="345090"/>
                <a:chOff x="5586327" y="5632005"/>
                <a:chExt cx="620154" cy="345090"/>
              </a:xfrm>
              <a:solidFill>
                <a:srgbClr val="FFFFFF"/>
              </a:solidFill>
            </p:grpSpPr>
            <p:sp>
              <p:nvSpPr>
                <p:cNvPr id="238" name="Freeform 237">
                  <a:extLst>
                    <a:ext uri="{FF2B5EF4-FFF2-40B4-BE49-F238E27FC236}">
                      <a16:creationId xmlns:a16="http://schemas.microsoft.com/office/drawing/2014/main" id="{39FF0A89-8318-30D9-6216-991CD84DBDD8}"/>
                    </a:ext>
                  </a:extLst>
                </p:cNvPr>
                <p:cNvSpPr/>
                <p:nvPr/>
              </p:nvSpPr>
              <p:spPr>
                <a:xfrm>
                  <a:off x="5786570" y="5891085"/>
                  <a:ext cx="199386" cy="86010"/>
                </a:xfrm>
                <a:custGeom>
                  <a:avLst/>
                  <a:gdLst>
                    <a:gd name="connsiteX0" fmla="*/ 71699 w 199386"/>
                    <a:gd name="connsiteY0" fmla="*/ 0 h 86010"/>
                    <a:gd name="connsiteX1" fmla="*/ 0 w 199386"/>
                    <a:gd name="connsiteY1" fmla="*/ 70580 h 86010"/>
                    <a:gd name="connsiteX2" fmla="*/ 98646 w 199386"/>
                    <a:gd name="connsiteY2" fmla="*/ 86011 h 86010"/>
                    <a:gd name="connsiteX3" fmla="*/ 199386 w 199386"/>
                    <a:gd name="connsiteY3" fmla="*/ 69914 h 86010"/>
                    <a:gd name="connsiteX4" fmla="*/ 128259 w 199386"/>
                    <a:gd name="connsiteY4" fmla="*/ 0 h 86010"/>
                    <a:gd name="connsiteX5" fmla="*/ 71699 w 199386"/>
                    <a:gd name="connsiteY5" fmla="*/ 0 h 86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9386" h="86010">
                      <a:moveTo>
                        <a:pt x="71699" y="0"/>
                      </a:moveTo>
                      <a:lnTo>
                        <a:pt x="0" y="70580"/>
                      </a:lnTo>
                      <a:cubicBezTo>
                        <a:pt x="31041" y="80581"/>
                        <a:pt x="64272" y="86011"/>
                        <a:pt x="98646" y="86011"/>
                      </a:cubicBezTo>
                      <a:cubicBezTo>
                        <a:pt x="133020" y="86011"/>
                        <a:pt x="167679" y="80296"/>
                        <a:pt x="199386" y="69914"/>
                      </a:cubicBezTo>
                      <a:lnTo>
                        <a:pt x="128259" y="0"/>
                      </a:lnTo>
                      <a:lnTo>
                        <a:pt x="7169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 238">
                  <a:extLst>
                    <a:ext uri="{FF2B5EF4-FFF2-40B4-BE49-F238E27FC236}">
                      <a16:creationId xmlns:a16="http://schemas.microsoft.com/office/drawing/2014/main" id="{E52F55DB-CA8C-280B-4CC9-FF5FABB48AB6}"/>
                    </a:ext>
                  </a:extLst>
                </p:cNvPr>
                <p:cNvSpPr/>
                <p:nvPr/>
              </p:nvSpPr>
              <p:spPr>
                <a:xfrm>
                  <a:off x="5934254" y="5891085"/>
                  <a:ext cx="169678" cy="64579"/>
                </a:xfrm>
                <a:custGeom>
                  <a:avLst/>
                  <a:gdLst>
                    <a:gd name="connsiteX0" fmla="*/ 66557 w 169678"/>
                    <a:gd name="connsiteY0" fmla="*/ 64579 h 64579"/>
                    <a:gd name="connsiteX1" fmla="*/ 169678 w 169678"/>
                    <a:gd name="connsiteY1" fmla="*/ 0 h 64579"/>
                    <a:gd name="connsiteX2" fmla="*/ 0 w 169678"/>
                    <a:gd name="connsiteY2" fmla="*/ 0 h 64579"/>
                    <a:gd name="connsiteX3" fmla="*/ 66557 w 169678"/>
                    <a:gd name="connsiteY3" fmla="*/ 64579 h 6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678" h="64579">
                      <a:moveTo>
                        <a:pt x="66557" y="64579"/>
                      </a:moveTo>
                      <a:cubicBezTo>
                        <a:pt x="105025" y="49721"/>
                        <a:pt x="139970" y="27623"/>
                        <a:pt x="169678" y="0"/>
                      </a:cubicBezTo>
                      <a:lnTo>
                        <a:pt x="0" y="0"/>
                      </a:lnTo>
                      <a:lnTo>
                        <a:pt x="66557" y="645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0" name="Freeform 239">
                  <a:extLst>
                    <a:ext uri="{FF2B5EF4-FFF2-40B4-BE49-F238E27FC236}">
                      <a16:creationId xmlns:a16="http://schemas.microsoft.com/office/drawing/2014/main" id="{0669E70C-784E-034A-9D64-2F3D205761A2}"/>
                    </a:ext>
                  </a:extLst>
                </p:cNvPr>
                <p:cNvSpPr/>
                <p:nvPr/>
              </p:nvSpPr>
              <p:spPr>
                <a:xfrm>
                  <a:off x="5666405" y="5891085"/>
                  <a:ext cx="172439" cy="65341"/>
                </a:xfrm>
                <a:custGeom>
                  <a:avLst/>
                  <a:gdLst>
                    <a:gd name="connsiteX0" fmla="*/ 0 w 172439"/>
                    <a:gd name="connsiteY0" fmla="*/ 0 h 65341"/>
                    <a:gd name="connsiteX1" fmla="*/ 105121 w 172439"/>
                    <a:gd name="connsiteY1" fmla="*/ 65342 h 65341"/>
                    <a:gd name="connsiteX2" fmla="*/ 172440 w 172439"/>
                    <a:gd name="connsiteY2" fmla="*/ 0 h 65341"/>
                    <a:gd name="connsiteX3" fmla="*/ 0 w 172439"/>
                    <a:gd name="connsiteY3" fmla="*/ 0 h 65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439" h="65341">
                      <a:moveTo>
                        <a:pt x="0" y="0"/>
                      </a:moveTo>
                      <a:cubicBezTo>
                        <a:pt x="30184" y="28099"/>
                        <a:pt x="65796" y="50483"/>
                        <a:pt x="105121" y="65342"/>
                      </a:cubicBezTo>
                      <a:lnTo>
                        <a:pt x="172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 240">
                  <a:extLst>
                    <a:ext uri="{FF2B5EF4-FFF2-40B4-BE49-F238E27FC236}">
                      <a16:creationId xmlns:a16="http://schemas.microsoft.com/office/drawing/2014/main" id="{557610D5-8814-02EE-AADB-EF0C621171F3}"/>
                    </a:ext>
                  </a:extLst>
                </p:cNvPr>
                <p:cNvSpPr/>
                <p:nvPr/>
              </p:nvSpPr>
              <p:spPr>
                <a:xfrm>
                  <a:off x="6099361" y="5632005"/>
                  <a:ext cx="107120" cy="32575"/>
                </a:xfrm>
                <a:custGeom>
                  <a:avLst/>
                  <a:gdLst>
                    <a:gd name="connsiteX0" fmla="*/ 106359 w 107120"/>
                    <a:gd name="connsiteY0" fmla="*/ 95 h 32575"/>
                    <a:gd name="connsiteX1" fmla="*/ 0 w 107120"/>
                    <a:gd name="connsiteY1" fmla="*/ 95 h 32575"/>
                    <a:gd name="connsiteX2" fmla="*/ 0 w 107120"/>
                    <a:gd name="connsiteY2" fmla="*/ 32576 h 32575"/>
                    <a:gd name="connsiteX3" fmla="*/ 107025 w 107120"/>
                    <a:gd name="connsiteY3" fmla="*/ 32576 h 32575"/>
                    <a:gd name="connsiteX4" fmla="*/ 107120 w 107120"/>
                    <a:gd name="connsiteY4" fmla="*/ 23622 h 32575"/>
                    <a:gd name="connsiteX5" fmla="*/ 106263 w 107120"/>
                    <a:gd name="connsiteY5" fmla="*/ 0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120" h="32575">
                      <a:moveTo>
                        <a:pt x="106359" y="95"/>
                      </a:moveTo>
                      <a:lnTo>
                        <a:pt x="0" y="95"/>
                      </a:lnTo>
                      <a:lnTo>
                        <a:pt x="0" y="32576"/>
                      </a:lnTo>
                      <a:lnTo>
                        <a:pt x="107025" y="32576"/>
                      </a:lnTo>
                      <a:cubicBezTo>
                        <a:pt x="107025" y="29623"/>
                        <a:pt x="107120" y="26670"/>
                        <a:pt x="107120" y="23622"/>
                      </a:cubicBezTo>
                      <a:cubicBezTo>
                        <a:pt x="107120" y="15716"/>
                        <a:pt x="106835" y="7810"/>
                        <a:pt x="106263" y="0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2" name="Freeform 241">
                  <a:extLst>
                    <a:ext uri="{FF2B5EF4-FFF2-40B4-BE49-F238E27FC236}">
                      <a16:creationId xmlns:a16="http://schemas.microsoft.com/office/drawing/2014/main" id="{34373F5C-D9A9-DA81-D326-8E58AC70F93E}"/>
                    </a:ext>
                  </a:extLst>
                </p:cNvPr>
                <p:cNvSpPr/>
                <p:nvPr/>
              </p:nvSpPr>
              <p:spPr>
                <a:xfrm>
                  <a:off x="5586327" y="5774118"/>
                  <a:ext cx="84648" cy="102869"/>
                </a:xfrm>
                <a:custGeom>
                  <a:avLst/>
                  <a:gdLst>
                    <a:gd name="connsiteX0" fmla="*/ 84649 w 84648"/>
                    <a:gd name="connsiteY0" fmla="*/ 102584 h 102869"/>
                    <a:gd name="connsiteX1" fmla="*/ 84649 w 84648"/>
                    <a:gd name="connsiteY1" fmla="*/ 102584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65700 w 84648"/>
                    <a:gd name="connsiteY4" fmla="*/ 102870 h 102869"/>
                    <a:gd name="connsiteX5" fmla="*/ 84649 w 84648"/>
                    <a:gd name="connsiteY5" fmla="*/ 102870 h 102869"/>
                    <a:gd name="connsiteX6" fmla="*/ 84649 w 84648"/>
                    <a:gd name="connsiteY6" fmla="*/ 102679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48" h="102869">
                      <a:moveTo>
                        <a:pt x="84649" y="102584"/>
                      </a:moveTo>
                      <a:lnTo>
                        <a:pt x="84649" y="102584"/>
                      </a:lnTo>
                      <a:lnTo>
                        <a:pt x="84649" y="0"/>
                      </a:lnTo>
                      <a:lnTo>
                        <a:pt x="0" y="0"/>
                      </a:lnTo>
                      <a:cubicBezTo>
                        <a:pt x="15235" y="38481"/>
                        <a:pt x="37706" y="73342"/>
                        <a:pt x="65700" y="102870"/>
                      </a:cubicBezTo>
                      <a:lnTo>
                        <a:pt x="84649" y="102870"/>
                      </a:lnTo>
                      <a:lnTo>
                        <a:pt x="84649" y="1026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3" name="Freeform 242">
                  <a:extLst>
                    <a:ext uri="{FF2B5EF4-FFF2-40B4-BE49-F238E27FC236}">
                      <a16:creationId xmlns:a16="http://schemas.microsoft.com/office/drawing/2014/main" id="{26565312-9288-0861-0998-7EC30BF2ECFF}"/>
                    </a:ext>
                  </a:extLst>
                </p:cNvPr>
                <p:cNvSpPr/>
                <p:nvPr/>
              </p:nvSpPr>
              <p:spPr>
                <a:xfrm>
                  <a:off x="6099361" y="5680011"/>
                  <a:ext cx="106263" cy="80200"/>
                </a:xfrm>
                <a:custGeom>
                  <a:avLst/>
                  <a:gdLst>
                    <a:gd name="connsiteX0" fmla="*/ 0 w 106263"/>
                    <a:gd name="connsiteY0" fmla="*/ 80201 h 80200"/>
                    <a:gd name="connsiteX1" fmla="*/ 89791 w 106263"/>
                    <a:gd name="connsiteY1" fmla="*/ 80201 h 80200"/>
                    <a:gd name="connsiteX2" fmla="*/ 106263 w 106263"/>
                    <a:gd name="connsiteY2" fmla="*/ 0 h 80200"/>
                    <a:gd name="connsiteX3" fmla="*/ 0 w 106263"/>
                    <a:gd name="connsiteY3" fmla="*/ 0 h 80200"/>
                    <a:gd name="connsiteX4" fmla="*/ 0 w 106263"/>
                    <a:gd name="connsiteY4" fmla="*/ 80201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0" y="80201"/>
                      </a:moveTo>
                      <a:lnTo>
                        <a:pt x="89791" y="80201"/>
                      </a:lnTo>
                      <a:cubicBezTo>
                        <a:pt x="98551" y="54769"/>
                        <a:pt x="104168" y="27908"/>
                        <a:pt x="106263" y="0"/>
                      </a:cubicBezTo>
                      <a:lnTo>
                        <a:pt x="0" y="0"/>
                      </a:lnTo>
                      <a:lnTo>
                        <a:pt x="0" y="802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4" name="Freeform 243">
                  <a:extLst>
                    <a:ext uri="{FF2B5EF4-FFF2-40B4-BE49-F238E27FC236}">
                      <a16:creationId xmlns:a16="http://schemas.microsoft.com/office/drawing/2014/main" id="{9813A590-4F09-4204-BCD6-57DADDE158A2}"/>
                    </a:ext>
                  </a:extLst>
                </p:cNvPr>
                <p:cNvSpPr/>
                <p:nvPr/>
              </p:nvSpPr>
              <p:spPr>
                <a:xfrm>
                  <a:off x="6099361" y="5774118"/>
                  <a:ext cx="84648" cy="102869"/>
                </a:xfrm>
                <a:custGeom>
                  <a:avLst/>
                  <a:gdLst>
                    <a:gd name="connsiteX0" fmla="*/ 0 w 84648"/>
                    <a:gd name="connsiteY0" fmla="*/ 102870 h 102869"/>
                    <a:gd name="connsiteX1" fmla="*/ 18948 w 84648"/>
                    <a:gd name="connsiteY1" fmla="*/ 102870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0 w 84648"/>
                    <a:gd name="connsiteY4" fmla="*/ 102870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648" h="102869">
                      <a:moveTo>
                        <a:pt x="0" y="102870"/>
                      </a:moveTo>
                      <a:lnTo>
                        <a:pt x="18948" y="102870"/>
                      </a:lnTo>
                      <a:cubicBezTo>
                        <a:pt x="46942" y="73342"/>
                        <a:pt x="69414" y="38481"/>
                        <a:pt x="84649" y="0"/>
                      </a:cubicBezTo>
                      <a:lnTo>
                        <a:pt x="0" y="0"/>
                      </a:ln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34377E47-E49B-9249-DCE5-CAADDEBB1F3A}"/>
                  </a:ext>
                </a:extLst>
              </p:cNvPr>
              <p:cNvSpPr/>
              <p:nvPr/>
            </p:nvSpPr>
            <p:spPr>
              <a:xfrm>
                <a:off x="5920447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C090299A-AF75-86F2-8AA1-E4BDE469B361}"/>
                  </a:ext>
                </a:extLst>
              </p:cNvPr>
              <p:cNvSpPr/>
              <p:nvPr/>
            </p:nvSpPr>
            <p:spPr>
              <a:xfrm>
                <a:off x="5740295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BCD2B710-701C-58CC-ECA8-859F364B1D7B}"/>
                  </a:ext>
                </a:extLst>
              </p:cNvPr>
              <p:cNvSpPr/>
              <p:nvPr/>
            </p:nvSpPr>
            <p:spPr>
              <a:xfrm>
                <a:off x="5740295" y="5796787"/>
                <a:ext cx="290129" cy="79914"/>
              </a:xfrm>
              <a:custGeom>
                <a:avLst/>
                <a:gdLst>
                  <a:gd name="connsiteX0" fmla="*/ 109977 w 290129"/>
                  <a:gd name="connsiteY0" fmla="*/ 54674 h 79914"/>
                  <a:gd name="connsiteX1" fmla="*/ 130734 w 290129"/>
                  <a:gd name="connsiteY1" fmla="*/ 24670 h 79914"/>
                  <a:gd name="connsiteX2" fmla="*/ 134067 w 290129"/>
                  <a:gd name="connsiteY2" fmla="*/ 23431 h 79914"/>
                  <a:gd name="connsiteX3" fmla="*/ 156443 w 290129"/>
                  <a:gd name="connsiteY3" fmla="*/ 23431 h 79914"/>
                  <a:gd name="connsiteX4" fmla="*/ 159490 w 290129"/>
                  <a:gd name="connsiteY4" fmla="*/ 24575 h 79914"/>
                  <a:gd name="connsiteX5" fmla="*/ 180152 w 290129"/>
                  <a:gd name="connsiteY5" fmla="*/ 54578 h 79914"/>
                  <a:gd name="connsiteX6" fmla="*/ 180152 w 290129"/>
                  <a:gd name="connsiteY6" fmla="*/ 79915 h 79914"/>
                  <a:gd name="connsiteX7" fmla="*/ 290129 w 290129"/>
                  <a:gd name="connsiteY7" fmla="*/ 79915 h 79914"/>
                  <a:gd name="connsiteX8" fmla="*/ 290129 w 290129"/>
                  <a:gd name="connsiteY8" fmla="*/ 0 h 79914"/>
                  <a:gd name="connsiteX9" fmla="*/ 0 w 290129"/>
                  <a:gd name="connsiteY9" fmla="*/ 0 h 79914"/>
                  <a:gd name="connsiteX10" fmla="*/ 0 w 290129"/>
                  <a:gd name="connsiteY10" fmla="*/ 79915 h 79914"/>
                  <a:gd name="connsiteX11" fmla="*/ 109977 w 290129"/>
                  <a:gd name="connsiteY11" fmla="*/ 79915 h 79914"/>
                  <a:gd name="connsiteX12" fmla="*/ 109977 w 290129"/>
                  <a:gd name="connsiteY12" fmla="*/ 54674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129" h="79914">
                    <a:moveTo>
                      <a:pt x="109977" y="54674"/>
                    </a:moveTo>
                    <a:cubicBezTo>
                      <a:pt x="109977" y="41339"/>
                      <a:pt x="118261" y="29337"/>
                      <a:pt x="130734" y="24670"/>
                    </a:cubicBezTo>
                    <a:lnTo>
                      <a:pt x="134067" y="23431"/>
                    </a:lnTo>
                    <a:cubicBezTo>
                      <a:pt x="141303" y="20765"/>
                      <a:pt x="149207" y="20765"/>
                      <a:pt x="156443" y="23431"/>
                    </a:cubicBezTo>
                    <a:lnTo>
                      <a:pt x="159490" y="24575"/>
                    </a:lnTo>
                    <a:cubicBezTo>
                      <a:pt x="171964" y="29337"/>
                      <a:pt x="180152" y="41243"/>
                      <a:pt x="180152" y="54578"/>
                    </a:cubicBezTo>
                    <a:lnTo>
                      <a:pt x="180152" y="79915"/>
                    </a:lnTo>
                    <a:lnTo>
                      <a:pt x="290129" y="79915"/>
                    </a:lnTo>
                    <a:lnTo>
                      <a:pt x="290129" y="0"/>
                    </a:lnTo>
                    <a:lnTo>
                      <a:pt x="0" y="0"/>
                    </a:lnTo>
                    <a:lnTo>
                      <a:pt x="0" y="79915"/>
                    </a:lnTo>
                    <a:lnTo>
                      <a:pt x="109977" y="79915"/>
                    </a:lnTo>
                    <a:lnTo>
                      <a:pt x="109977" y="5467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D927F3B6-BB11-D288-E05D-2AB0387A77DC}"/>
                  </a:ext>
                </a:extLst>
              </p:cNvPr>
              <p:cNvSpPr/>
              <p:nvPr/>
            </p:nvSpPr>
            <p:spPr>
              <a:xfrm>
                <a:off x="5686592" y="5557519"/>
                <a:ext cx="39039" cy="319182"/>
              </a:xfrm>
              <a:custGeom>
                <a:avLst/>
                <a:gdLst>
                  <a:gd name="connsiteX0" fmla="*/ 26185 w 39039"/>
                  <a:gd name="connsiteY0" fmla="*/ 0 h 319182"/>
                  <a:gd name="connsiteX1" fmla="*/ 26185 w 39039"/>
                  <a:gd name="connsiteY1" fmla="*/ 26670 h 319182"/>
                  <a:gd name="connsiteX2" fmla="*/ 12950 w 39039"/>
                  <a:gd name="connsiteY2" fmla="*/ 26670 h 319182"/>
                  <a:gd name="connsiteX3" fmla="*/ 12950 w 39039"/>
                  <a:gd name="connsiteY3" fmla="*/ 0 h 319182"/>
                  <a:gd name="connsiteX4" fmla="*/ 0 w 39039"/>
                  <a:gd name="connsiteY4" fmla="*/ 0 h 319182"/>
                  <a:gd name="connsiteX5" fmla="*/ 0 w 39039"/>
                  <a:gd name="connsiteY5" fmla="*/ 319183 h 319182"/>
                  <a:gd name="connsiteX6" fmla="*/ 39039 w 39039"/>
                  <a:gd name="connsiteY6" fmla="*/ 319183 h 319182"/>
                  <a:gd name="connsiteX7" fmla="*/ 39039 w 39039"/>
                  <a:gd name="connsiteY7" fmla="*/ 0 h 319182"/>
                  <a:gd name="connsiteX8" fmla="*/ 26185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26185" y="0"/>
                    </a:move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lnTo>
                      <a:pt x="261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D34D29B5-B8F1-4FC2-0215-2289F952201B}"/>
                  </a:ext>
                </a:extLst>
              </p:cNvPr>
              <p:cNvSpPr/>
              <p:nvPr/>
            </p:nvSpPr>
            <p:spPr>
              <a:xfrm>
                <a:off x="6044802" y="5557519"/>
                <a:ext cx="39039" cy="319182"/>
              </a:xfrm>
              <a:custGeom>
                <a:avLst/>
                <a:gdLst>
                  <a:gd name="connsiteX0" fmla="*/ 39039 w 39039"/>
                  <a:gd name="connsiteY0" fmla="*/ 0 h 319182"/>
                  <a:gd name="connsiteX1" fmla="*/ 26185 w 39039"/>
                  <a:gd name="connsiteY1" fmla="*/ 0 h 319182"/>
                  <a:gd name="connsiteX2" fmla="*/ 26185 w 39039"/>
                  <a:gd name="connsiteY2" fmla="*/ 26670 h 319182"/>
                  <a:gd name="connsiteX3" fmla="*/ 12950 w 39039"/>
                  <a:gd name="connsiteY3" fmla="*/ 26670 h 319182"/>
                  <a:gd name="connsiteX4" fmla="*/ 12950 w 39039"/>
                  <a:gd name="connsiteY4" fmla="*/ 0 h 319182"/>
                  <a:gd name="connsiteX5" fmla="*/ 0 w 39039"/>
                  <a:gd name="connsiteY5" fmla="*/ 0 h 319182"/>
                  <a:gd name="connsiteX6" fmla="*/ 0 w 39039"/>
                  <a:gd name="connsiteY6" fmla="*/ 319183 h 319182"/>
                  <a:gd name="connsiteX7" fmla="*/ 39039 w 39039"/>
                  <a:gd name="connsiteY7" fmla="*/ 319183 h 319182"/>
                  <a:gd name="connsiteX8" fmla="*/ 39039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39039" y="0"/>
                    </a:moveTo>
                    <a:lnTo>
                      <a:pt x="26185" y="0"/>
                    </a:ln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4B559CAC-ADA8-ACD9-3DCF-78C85F1E8023}"/>
                  </a:ext>
                </a:extLst>
              </p:cNvPr>
              <p:cNvSpPr/>
              <p:nvPr/>
            </p:nvSpPr>
            <p:spPr>
              <a:xfrm>
                <a:off x="6047563" y="5460650"/>
                <a:ext cx="37896" cy="57150"/>
              </a:xfrm>
              <a:custGeom>
                <a:avLst/>
                <a:gdLst>
                  <a:gd name="connsiteX0" fmla="*/ 35516 w 37896"/>
                  <a:gd name="connsiteY0" fmla="*/ 28480 h 57150"/>
                  <a:gd name="connsiteX1" fmla="*/ 29137 w 37896"/>
                  <a:gd name="connsiteY1" fmla="*/ 21812 h 57150"/>
                  <a:gd name="connsiteX2" fmla="*/ 19996 w 37896"/>
                  <a:gd name="connsiteY2" fmla="*/ 19336 h 57150"/>
                  <a:gd name="connsiteX3" fmla="*/ 14092 w 37896"/>
                  <a:gd name="connsiteY3" fmla="*/ 20383 h 57150"/>
                  <a:gd name="connsiteX4" fmla="*/ 9712 w 37896"/>
                  <a:gd name="connsiteY4" fmla="*/ 23050 h 57150"/>
                  <a:gd name="connsiteX5" fmla="*/ 9427 w 37896"/>
                  <a:gd name="connsiteY5" fmla="*/ 23050 h 57150"/>
                  <a:gd name="connsiteX6" fmla="*/ 11236 w 37896"/>
                  <a:gd name="connsiteY6" fmla="*/ 7334 h 57150"/>
                  <a:gd name="connsiteX7" fmla="*/ 35135 w 37896"/>
                  <a:gd name="connsiteY7" fmla="*/ 7334 h 57150"/>
                  <a:gd name="connsiteX8" fmla="*/ 35135 w 37896"/>
                  <a:gd name="connsiteY8" fmla="*/ 0 h 57150"/>
                  <a:gd name="connsiteX9" fmla="*/ 4190 w 37896"/>
                  <a:gd name="connsiteY9" fmla="*/ 0 h 57150"/>
                  <a:gd name="connsiteX10" fmla="*/ 1047 w 37896"/>
                  <a:gd name="connsiteY10" fmla="*/ 28384 h 57150"/>
                  <a:gd name="connsiteX11" fmla="*/ 8855 w 37896"/>
                  <a:gd name="connsiteY11" fmla="*/ 29527 h 57150"/>
                  <a:gd name="connsiteX12" fmla="*/ 13045 w 37896"/>
                  <a:gd name="connsiteY12" fmla="*/ 27242 h 57150"/>
                  <a:gd name="connsiteX13" fmla="*/ 18187 w 37896"/>
                  <a:gd name="connsiteY13" fmla="*/ 26384 h 57150"/>
                  <a:gd name="connsiteX14" fmla="*/ 24090 w 37896"/>
                  <a:gd name="connsiteY14" fmla="*/ 28003 h 57150"/>
                  <a:gd name="connsiteX15" fmla="*/ 28185 w 37896"/>
                  <a:gd name="connsiteY15" fmla="*/ 32194 h 57150"/>
                  <a:gd name="connsiteX16" fmla="*/ 29708 w 37896"/>
                  <a:gd name="connsiteY16" fmla="*/ 38291 h 57150"/>
                  <a:gd name="connsiteX17" fmla="*/ 28280 w 37896"/>
                  <a:gd name="connsiteY17" fmla="*/ 44291 h 57150"/>
                  <a:gd name="connsiteX18" fmla="*/ 24281 w 37896"/>
                  <a:gd name="connsiteY18" fmla="*/ 48387 h 57150"/>
                  <a:gd name="connsiteX19" fmla="*/ 18472 w 37896"/>
                  <a:gd name="connsiteY19" fmla="*/ 49911 h 57150"/>
                  <a:gd name="connsiteX20" fmla="*/ 11521 w 37896"/>
                  <a:gd name="connsiteY20" fmla="*/ 47625 h 57150"/>
                  <a:gd name="connsiteX21" fmla="*/ 8284 w 37896"/>
                  <a:gd name="connsiteY21" fmla="*/ 41624 h 57150"/>
                  <a:gd name="connsiteX22" fmla="*/ 0 w 37896"/>
                  <a:gd name="connsiteY22" fmla="*/ 41624 h 57150"/>
                  <a:gd name="connsiteX23" fmla="*/ 2666 w 37896"/>
                  <a:gd name="connsiteY23" fmla="*/ 49625 h 57150"/>
                  <a:gd name="connsiteX24" fmla="*/ 9236 w 37896"/>
                  <a:gd name="connsiteY24" fmla="*/ 55150 h 57150"/>
                  <a:gd name="connsiteX25" fmla="*/ 18472 w 37896"/>
                  <a:gd name="connsiteY25" fmla="*/ 57150 h 57150"/>
                  <a:gd name="connsiteX26" fmla="*/ 28565 w 37896"/>
                  <a:gd name="connsiteY26" fmla="*/ 54673 h 57150"/>
                  <a:gd name="connsiteX27" fmla="*/ 35421 w 37896"/>
                  <a:gd name="connsiteY27" fmla="*/ 47911 h 57150"/>
                  <a:gd name="connsiteX28" fmla="*/ 37897 w 37896"/>
                  <a:gd name="connsiteY28" fmla="*/ 38100 h 57150"/>
                  <a:gd name="connsiteX29" fmla="*/ 35611 w 37896"/>
                  <a:gd name="connsiteY29" fmla="*/ 2838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896" h="57150">
                    <a:moveTo>
                      <a:pt x="35516" y="28480"/>
                    </a:moveTo>
                    <a:cubicBezTo>
                      <a:pt x="33993" y="25718"/>
                      <a:pt x="31803" y="23431"/>
                      <a:pt x="29137" y="21812"/>
                    </a:cubicBezTo>
                    <a:cubicBezTo>
                      <a:pt x="26471" y="20193"/>
                      <a:pt x="23424" y="19336"/>
                      <a:pt x="19996" y="19336"/>
                    </a:cubicBezTo>
                    <a:cubicBezTo>
                      <a:pt x="17901" y="19336"/>
                      <a:pt x="15997" y="19717"/>
                      <a:pt x="14092" y="20383"/>
                    </a:cubicBezTo>
                    <a:cubicBezTo>
                      <a:pt x="12283" y="21145"/>
                      <a:pt x="10760" y="22003"/>
                      <a:pt x="9712" y="23050"/>
                    </a:cubicBezTo>
                    <a:lnTo>
                      <a:pt x="9427" y="23050"/>
                    </a:lnTo>
                    <a:lnTo>
                      <a:pt x="11236" y="7334"/>
                    </a:lnTo>
                    <a:lnTo>
                      <a:pt x="35135" y="7334"/>
                    </a:lnTo>
                    <a:lnTo>
                      <a:pt x="35135" y="0"/>
                    </a:lnTo>
                    <a:lnTo>
                      <a:pt x="4190" y="0"/>
                    </a:lnTo>
                    <a:lnTo>
                      <a:pt x="1047" y="28384"/>
                    </a:lnTo>
                    <a:lnTo>
                      <a:pt x="8855" y="29527"/>
                    </a:lnTo>
                    <a:cubicBezTo>
                      <a:pt x="9903" y="28575"/>
                      <a:pt x="11331" y="27813"/>
                      <a:pt x="13045" y="27242"/>
                    </a:cubicBezTo>
                    <a:cubicBezTo>
                      <a:pt x="14759" y="26670"/>
                      <a:pt x="16473" y="26384"/>
                      <a:pt x="18187" y="26384"/>
                    </a:cubicBezTo>
                    <a:cubicBezTo>
                      <a:pt x="20377" y="26384"/>
                      <a:pt x="22376" y="26956"/>
                      <a:pt x="24090" y="28003"/>
                    </a:cubicBezTo>
                    <a:cubicBezTo>
                      <a:pt x="25804" y="29051"/>
                      <a:pt x="27137" y="30480"/>
                      <a:pt x="28185" y="32194"/>
                    </a:cubicBezTo>
                    <a:cubicBezTo>
                      <a:pt x="29137" y="34004"/>
                      <a:pt x="29708" y="36004"/>
                      <a:pt x="29708" y="38291"/>
                    </a:cubicBezTo>
                    <a:cubicBezTo>
                      <a:pt x="29708" y="40576"/>
                      <a:pt x="29232" y="42577"/>
                      <a:pt x="28280" y="44291"/>
                    </a:cubicBezTo>
                    <a:cubicBezTo>
                      <a:pt x="27328" y="46006"/>
                      <a:pt x="25994" y="47434"/>
                      <a:pt x="24281" y="48387"/>
                    </a:cubicBezTo>
                    <a:cubicBezTo>
                      <a:pt x="22567" y="49340"/>
                      <a:pt x="20662" y="49911"/>
                      <a:pt x="18472" y="49911"/>
                    </a:cubicBezTo>
                    <a:cubicBezTo>
                      <a:pt x="15806" y="49911"/>
                      <a:pt x="13426" y="49149"/>
                      <a:pt x="11521" y="47625"/>
                    </a:cubicBezTo>
                    <a:cubicBezTo>
                      <a:pt x="9617" y="46101"/>
                      <a:pt x="8474" y="44101"/>
                      <a:pt x="8284" y="41624"/>
                    </a:cubicBezTo>
                    <a:lnTo>
                      <a:pt x="0" y="41624"/>
                    </a:lnTo>
                    <a:cubicBezTo>
                      <a:pt x="95" y="44577"/>
                      <a:pt x="952" y="47244"/>
                      <a:pt x="2666" y="49625"/>
                    </a:cubicBezTo>
                    <a:cubicBezTo>
                      <a:pt x="4285" y="51911"/>
                      <a:pt x="6475" y="53816"/>
                      <a:pt x="9236" y="55150"/>
                    </a:cubicBezTo>
                    <a:cubicBezTo>
                      <a:pt x="11997" y="56483"/>
                      <a:pt x="15044" y="57150"/>
                      <a:pt x="18472" y="57150"/>
                    </a:cubicBezTo>
                    <a:cubicBezTo>
                      <a:pt x="22281" y="57150"/>
                      <a:pt x="25614" y="56293"/>
                      <a:pt x="28565" y="54673"/>
                    </a:cubicBezTo>
                    <a:cubicBezTo>
                      <a:pt x="31517" y="53054"/>
                      <a:pt x="33802" y="50768"/>
                      <a:pt x="35421" y="47911"/>
                    </a:cubicBezTo>
                    <a:cubicBezTo>
                      <a:pt x="37040" y="45053"/>
                      <a:pt x="37897" y="41815"/>
                      <a:pt x="37897" y="38100"/>
                    </a:cubicBezTo>
                    <a:cubicBezTo>
                      <a:pt x="37897" y="34480"/>
                      <a:pt x="37135" y="31242"/>
                      <a:pt x="35611" y="28384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 234">
                <a:extLst>
                  <a:ext uri="{FF2B5EF4-FFF2-40B4-BE49-F238E27FC236}">
                    <a16:creationId xmlns:a16="http://schemas.microsoft.com/office/drawing/2014/main" id="{DAA262C8-9B31-3906-79F9-DFC5C649BD2A}"/>
                  </a:ext>
                </a:extLst>
              </p:cNvPr>
              <p:cNvSpPr/>
              <p:nvPr/>
            </p:nvSpPr>
            <p:spPr>
              <a:xfrm>
                <a:off x="5995479" y="5460745"/>
                <a:ext cx="42181" cy="56292"/>
              </a:xfrm>
              <a:custGeom>
                <a:avLst/>
                <a:gdLst>
                  <a:gd name="connsiteX0" fmla="*/ 26756 w 42181"/>
                  <a:gd name="connsiteY0" fmla="*/ 38100 h 56292"/>
                  <a:gd name="connsiteX1" fmla="*/ 8951 w 42181"/>
                  <a:gd name="connsiteY1" fmla="*/ 38100 h 56292"/>
                  <a:gd name="connsiteX2" fmla="*/ 8951 w 42181"/>
                  <a:gd name="connsiteY2" fmla="*/ 37624 h 56292"/>
                  <a:gd name="connsiteX3" fmla="*/ 26375 w 42181"/>
                  <a:gd name="connsiteY3" fmla="*/ 10097 h 56292"/>
                  <a:gd name="connsiteX4" fmla="*/ 26851 w 42181"/>
                  <a:gd name="connsiteY4" fmla="*/ 10097 h 56292"/>
                  <a:gd name="connsiteX5" fmla="*/ 26851 w 42181"/>
                  <a:gd name="connsiteY5" fmla="*/ 38100 h 56292"/>
                  <a:gd name="connsiteX6" fmla="*/ 34850 w 42181"/>
                  <a:gd name="connsiteY6" fmla="*/ 0 h 56292"/>
                  <a:gd name="connsiteX7" fmla="*/ 24376 w 42181"/>
                  <a:gd name="connsiteY7" fmla="*/ 0 h 56292"/>
                  <a:gd name="connsiteX8" fmla="*/ 0 w 42181"/>
                  <a:gd name="connsiteY8" fmla="*/ 38481 h 56292"/>
                  <a:gd name="connsiteX9" fmla="*/ 0 w 42181"/>
                  <a:gd name="connsiteY9" fmla="*/ 45339 h 56292"/>
                  <a:gd name="connsiteX10" fmla="*/ 26661 w 42181"/>
                  <a:gd name="connsiteY10" fmla="*/ 45339 h 56292"/>
                  <a:gd name="connsiteX11" fmla="*/ 26661 w 42181"/>
                  <a:gd name="connsiteY11" fmla="*/ 56293 h 56292"/>
                  <a:gd name="connsiteX12" fmla="*/ 34755 w 42181"/>
                  <a:gd name="connsiteY12" fmla="*/ 56293 h 56292"/>
                  <a:gd name="connsiteX13" fmla="*/ 34755 w 42181"/>
                  <a:gd name="connsiteY13" fmla="*/ 45339 h 56292"/>
                  <a:gd name="connsiteX14" fmla="*/ 42182 w 42181"/>
                  <a:gd name="connsiteY14" fmla="*/ 45339 h 56292"/>
                  <a:gd name="connsiteX15" fmla="*/ 42182 w 42181"/>
                  <a:gd name="connsiteY15" fmla="*/ 38100 h 56292"/>
                  <a:gd name="connsiteX16" fmla="*/ 34755 w 42181"/>
                  <a:gd name="connsiteY16" fmla="*/ 38100 h 56292"/>
                  <a:gd name="connsiteX17" fmla="*/ 34755 w 42181"/>
                  <a:gd name="connsiteY17" fmla="*/ 0 h 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181" h="56292">
                    <a:moveTo>
                      <a:pt x="26756" y="38100"/>
                    </a:moveTo>
                    <a:lnTo>
                      <a:pt x="8951" y="38100"/>
                    </a:lnTo>
                    <a:lnTo>
                      <a:pt x="8951" y="37624"/>
                    </a:lnTo>
                    <a:lnTo>
                      <a:pt x="26375" y="10097"/>
                    </a:lnTo>
                    <a:lnTo>
                      <a:pt x="26851" y="10097"/>
                    </a:lnTo>
                    <a:lnTo>
                      <a:pt x="26851" y="38100"/>
                    </a:lnTo>
                    <a:close/>
                    <a:moveTo>
                      <a:pt x="34850" y="0"/>
                    </a:moveTo>
                    <a:lnTo>
                      <a:pt x="24376" y="0"/>
                    </a:lnTo>
                    <a:lnTo>
                      <a:pt x="0" y="38481"/>
                    </a:lnTo>
                    <a:lnTo>
                      <a:pt x="0" y="45339"/>
                    </a:lnTo>
                    <a:lnTo>
                      <a:pt x="26661" y="45339"/>
                    </a:lnTo>
                    <a:lnTo>
                      <a:pt x="26661" y="56293"/>
                    </a:lnTo>
                    <a:lnTo>
                      <a:pt x="34755" y="56293"/>
                    </a:lnTo>
                    <a:lnTo>
                      <a:pt x="34755" y="45339"/>
                    </a:lnTo>
                    <a:lnTo>
                      <a:pt x="42182" y="45339"/>
                    </a:lnTo>
                    <a:lnTo>
                      <a:pt x="42182" y="38100"/>
                    </a:lnTo>
                    <a:lnTo>
                      <a:pt x="34755" y="38100"/>
                    </a:lnTo>
                    <a:lnTo>
                      <a:pt x="347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 235">
                <a:extLst>
                  <a:ext uri="{FF2B5EF4-FFF2-40B4-BE49-F238E27FC236}">
                    <a16:creationId xmlns:a16="http://schemas.microsoft.com/office/drawing/2014/main" id="{314B8F03-900A-2DC0-9F74-EF761654DFAF}"/>
                  </a:ext>
                </a:extLst>
              </p:cNvPr>
              <p:cNvSpPr/>
              <p:nvPr/>
            </p:nvSpPr>
            <p:spPr>
              <a:xfrm>
                <a:off x="5724869" y="5459603"/>
                <a:ext cx="40467" cy="58578"/>
              </a:xfrm>
              <a:custGeom>
                <a:avLst/>
                <a:gdLst>
                  <a:gd name="connsiteX0" fmla="*/ 30470 w 40467"/>
                  <a:gd name="connsiteY0" fmla="*/ 47053 h 58578"/>
                  <a:gd name="connsiteX1" fmla="*/ 26471 w 40467"/>
                  <a:gd name="connsiteY1" fmla="*/ 50387 h 58578"/>
                  <a:gd name="connsiteX2" fmla="*/ 20377 w 40467"/>
                  <a:gd name="connsiteY2" fmla="*/ 51530 h 58578"/>
                  <a:gd name="connsiteX3" fmla="*/ 14187 w 40467"/>
                  <a:gd name="connsiteY3" fmla="*/ 50387 h 58578"/>
                  <a:gd name="connsiteX4" fmla="*/ 10188 w 40467"/>
                  <a:gd name="connsiteY4" fmla="*/ 47053 h 58578"/>
                  <a:gd name="connsiteX5" fmla="*/ 8760 w 40467"/>
                  <a:gd name="connsiteY5" fmla="*/ 42100 h 58578"/>
                  <a:gd name="connsiteX6" fmla="*/ 10188 w 40467"/>
                  <a:gd name="connsiteY6" fmla="*/ 36862 h 58578"/>
                  <a:gd name="connsiteX7" fmla="*/ 14283 w 40467"/>
                  <a:gd name="connsiteY7" fmla="*/ 33242 h 58578"/>
                  <a:gd name="connsiteX8" fmla="*/ 20281 w 40467"/>
                  <a:gd name="connsiteY8" fmla="*/ 31909 h 58578"/>
                  <a:gd name="connsiteX9" fmla="*/ 26185 w 40467"/>
                  <a:gd name="connsiteY9" fmla="*/ 33242 h 58578"/>
                  <a:gd name="connsiteX10" fmla="*/ 30279 w 40467"/>
                  <a:gd name="connsiteY10" fmla="*/ 36862 h 58578"/>
                  <a:gd name="connsiteX11" fmla="*/ 31803 w 40467"/>
                  <a:gd name="connsiteY11" fmla="*/ 42100 h 58578"/>
                  <a:gd name="connsiteX12" fmla="*/ 30375 w 40467"/>
                  <a:gd name="connsiteY12" fmla="*/ 47053 h 58578"/>
                  <a:gd name="connsiteX13" fmla="*/ 10474 w 40467"/>
                  <a:gd name="connsiteY13" fmla="*/ 16002 h 58578"/>
                  <a:gd name="connsiteX14" fmla="*/ 11712 w 40467"/>
                  <a:gd name="connsiteY14" fmla="*/ 11335 h 58578"/>
                  <a:gd name="connsiteX15" fmla="*/ 15140 w 40467"/>
                  <a:gd name="connsiteY15" fmla="*/ 8192 h 58578"/>
                  <a:gd name="connsiteX16" fmla="*/ 20281 w 40467"/>
                  <a:gd name="connsiteY16" fmla="*/ 7048 h 58578"/>
                  <a:gd name="connsiteX17" fmla="*/ 25328 w 40467"/>
                  <a:gd name="connsiteY17" fmla="*/ 8192 h 58578"/>
                  <a:gd name="connsiteX18" fmla="*/ 28756 w 40467"/>
                  <a:gd name="connsiteY18" fmla="*/ 11335 h 58578"/>
                  <a:gd name="connsiteX19" fmla="*/ 29994 w 40467"/>
                  <a:gd name="connsiteY19" fmla="*/ 16002 h 58578"/>
                  <a:gd name="connsiteX20" fmla="*/ 28661 w 40467"/>
                  <a:gd name="connsiteY20" fmla="*/ 20765 h 58578"/>
                  <a:gd name="connsiteX21" fmla="*/ 25233 w 40467"/>
                  <a:gd name="connsiteY21" fmla="*/ 23908 h 58578"/>
                  <a:gd name="connsiteX22" fmla="*/ 20186 w 40467"/>
                  <a:gd name="connsiteY22" fmla="*/ 25051 h 58578"/>
                  <a:gd name="connsiteX23" fmla="*/ 15044 w 40467"/>
                  <a:gd name="connsiteY23" fmla="*/ 23908 h 58578"/>
                  <a:gd name="connsiteX24" fmla="*/ 11617 w 40467"/>
                  <a:gd name="connsiteY24" fmla="*/ 20765 h 58578"/>
                  <a:gd name="connsiteX25" fmla="*/ 10379 w 40467"/>
                  <a:gd name="connsiteY25" fmla="*/ 16002 h 58578"/>
                  <a:gd name="connsiteX26" fmla="*/ 34755 w 40467"/>
                  <a:gd name="connsiteY26" fmla="*/ 30861 h 58578"/>
                  <a:gd name="connsiteX27" fmla="*/ 28946 w 40467"/>
                  <a:gd name="connsiteY27" fmla="*/ 28289 h 58578"/>
                  <a:gd name="connsiteX28" fmla="*/ 28946 w 40467"/>
                  <a:gd name="connsiteY28" fmla="*/ 27908 h 58578"/>
                  <a:gd name="connsiteX29" fmla="*/ 35707 w 40467"/>
                  <a:gd name="connsiteY29" fmla="*/ 23336 h 58578"/>
                  <a:gd name="connsiteX30" fmla="*/ 38278 w 40467"/>
                  <a:gd name="connsiteY30" fmla="*/ 15240 h 58578"/>
                  <a:gd name="connsiteX31" fmla="*/ 35897 w 40467"/>
                  <a:gd name="connsiteY31" fmla="*/ 7429 h 58578"/>
                  <a:gd name="connsiteX32" fmla="*/ 29422 w 40467"/>
                  <a:gd name="connsiteY32" fmla="*/ 2000 h 58578"/>
                  <a:gd name="connsiteX33" fmla="*/ 20091 w 40467"/>
                  <a:gd name="connsiteY33" fmla="*/ 0 h 58578"/>
                  <a:gd name="connsiteX34" fmla="*/ 10760 w 40467"/>
                  <a:gd name="connsiteY34" fmla="*/ 2000 h 58578"/>
                  <a:gd name="connsiteX35" fmla="*/ 4285 w 40467"/>
                  <a:gd name="connsiteY35" fmla="*/ 7429 h 58578"/>
                  <a:gd name="connsiteX36" fmla="*/ 2000 w 40467"/>
                  <a:gd name="connsiteY36" fmla="*/ 15240 h 58578"/>
                  <a:gd name="connsiteX37" fmla="*/ 4570 w 40467"/>
                  <a:gd name="connsiteY37" fmla="*/ 23336 h 58578"/>
                  <a:gd name="connsiteX38" fmla="*/ 11426 w 40467"/>
                  <a:gd name="connsiteY38" fmla="*/ 27908 h 58578"/>
                  <a:gd name="connsiteX39" fmla="*/ 11426 w 40467"/>
                  <a:gd name="connsiteY39" fmla="*/ 28289 h 58578"/>
                  <a:gd name="connsiteX40" fmla="*/ 5618 w 40467"/>
                  <a:gd name="connsiteY40" fmla="*/ 30861 h 58578"/>
                  <a:gd name="connsiteX41" fmla="*/ 1523 w 40467"/>
                  <a:gd name="connsiteY41" fmla="*/ 35909 h 58578"/>
                  <a:gd name="connsiteX42" fmla="*/ 0 w 40467"/>
                  <a:gd name="connsiteY42" fmla="*/ 42577 h 58578"/>
                  <a:gd name="connsiteX43" fmla="*/ 2571 w 40467"/>
                  <a:gd name="connsiteY43" fmla="*/ 50768 h 58578"/>
                  <a:gd name="connsiteX44" fmla="*/ 9712 w 40467"/>
                  <a:gd name="connsiteY44" fmla="*/ 56483 h 58578"/>
                  <a:gd name="connsiteX45" fmla="*/ 20281 w 40467"/>
                  <a:gd name="connsiteY45" fmla="*/ 58579 h 58578"/>
                  <a:gd name="connsiteX46" fmla="*/ 30755 w 40467"/>
                  <a:gd name="connsiteY46" fmla="*/ 56483 h 58578"/>
                  <a:gd name="connsiteX47" fmla="*/ 37897 w 40467"/>
                  <a:gd name="connsiteY47" fmla="*/ 50768 h 58578"/>
                  <a:gd name="connsiteX48" fmla="*/ 40468 w 40467"/>
                  <a:gd name="connsiteY48" fmla="*/ 42577 h 58578"/>
                  <a:gd name="connsiteX49" fmla="*/ 38944 w 40467"/>
                  <a:gd name="connsiteY49" fmla="*/ 35909 h 58578"/>
                  <a:gd name="connsiteX50" fmla="*/ 34850 w 40467"/>
                  <a:gd name="connsiteY50" fmla="*/ 30861 h 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467" h="58578">
                    <a:moveTo>
                      <a:pt x="30470" y="47053"/>
                    </a:moveTo>
                    <a:cubicBezTo>
                      <a:pt x="29518" y="48482"/>
                      <a:pt x="28185" y="49530"/>
                      <a:pt x="26471" y="50387"/>
                    </a:cubicBezTo>
                    <a:cubicBezTo>
                      <a:pt x="24757" y="51149"/>
                      <a:pt x="22662" y="51530"/>
                      <a:pt x="20377" y="51530"/>
                    </a:cubicBezTo>
                    <a:cubicBezTo>
                      <a:pt x="18091" y="51530"/>
                      <a:pt x="15901" y="51149"/>
                      <a:pt x="14187" y="50387"/>
                    </a:cubicBezTo>
                    <a:cubicBezTo>
                      <a:pt x="12474" y="49625"/>
                      <a:pt x="11141" y="48482"/>
                      <a:pt x="10188" y="47053"/>
                    </a:cubicBezTo>
                    <a:cubicBezTo>
                      <a:pt x="9236" y="45625"/>
                      <a:pt x="8760" y="44005"/>
                      <a:pt x="8760" y="42100"/>
                    </a:cubicBezTo>
                    <a:cubicBezTo>
                      <a:pt x="8760" y="40100"/>
                      <a:pt x="9236" y="38386"/>
                      <a:pt x="10188" y="36862"/>
                    </a:cubicBezTo>
                    <a:cubicBezTo>
                      <a:pt x="11141" y="35338"/>
                      <a:pt x="12569" y="34099"/>
                      <a:pt x="14283" y="33242"/>
                    </a:cubicBezTo>
                    <a:cubicBezTo>
                      <a:pt x="15997" y="32385"/>
                      <a:pt x="17996" y="31909"/>
                      <a:pt x="20281" y="31909"/>
                    </a:cubicBezTo>
                    <a:cubicBezTo>
                      <a:pt x="22567" y="31909"/>
                      <a:pt x="24471" y="32385"/>
                      <a:pt x="26185" y="33242"/>
                    </a:cubicBezTo>
                    <a:cubicBezTo>
                      <a:pt x="27899" y="34099"/>
                      <a:pt x="29327" y="35338"/>
                      <a:pt x="30279" y="36862"/>
                    </a:cubicBezTo>
                    <a:cubicBezTo>
                      <a:pt x="31327" y="38386"/>
                      <a:pt x="31803" y="40100"/>
                      <a:pt x="31803" y="42100"/>
                    </a:cubicBezTo>
                    <a:cubicBezTo>
                      <a:pt x="31803" y="44005"/>
                      <a:pt x="31327" y="45720"/>
                      <a:pt x="30375" y="47053"/>
                    </a:cubicBezTo>
                    <a:moveTo>
                      <a:pt x="10474" y="16002"/>
                    </a:moveTo>
                    <a:cubicBezTo>
                      <a:pt x="10474" y="14192"/>
                      <a:pt x="10855" y="12668"/>
                      <a:pt x="11712" y="11335"/>
                    </a:cubicBezTo>
                    <a:cubicBezTo>
                      <a:pt x="12474" y="10001"/>
                      <a:pt x="13711" y="8953"/>
                      <a:pt x="15140" y="8192"/>
                    </a:cubicBezTo>
                    <a:cubicBezTo>
                      <a:pt x="16568" y="7429"/>
                      <a:pt x="18282" y="7048"/>
                      <a:pt x="20281" y="7048"/>
                    </a:cubicBezTo>
                    <a:cubicBezTo>
                      <a:pt x="22281" y="7048"/>
                      <a:pt x="23900" y="7429"/>
                      <a:pt x="25328" y="8192"/>
                    </a:cubicBezTo>
                    <a:cubicBezTo>
                      <a:pt x="26756" y="8953"/>
                      <a:pt x="27899" y="9906"/>
                      <a:pt x="28756" y="11335"/>
                    </a:cubicBezTo>
                    <a:cubicBezTo>
                      <a:pt x="29613" y="12668"/>
                      <a:pt x="29994" y="14192"/>
                      <a:pt x="29994" y="16002"/>
                    </a:cubicBezTo>
                    <a:cubicBezTo>
                      <a:pt x="29994" y="17812"/>
                      <a:pt x="29518" y="19431"/>
                      <a:pt x="28661" y="20765"/>
                    </a:cubicBezTo>
                    <a:cubicBezTo>
                      <a:pt x="27804" y="22098"/>
                      <a:pt x="26661" y="23146"/>
                      <a:pt x="25233" y="23908"/>
                    </a:cubicBezTo>
                    <a:cubicBezTo>
                      <a:pt x="23804" y="24670"/>
                      <a:pt x="22091" y="25051"/>
                      <a:pt x="20186" y="25051"/>
                    </a:cubicBezTo>
                    <a:cubicBezTo>
                      <a:pt x="18282" y="25051"/>
                      <a:pt x="16568" y="24670"/>
                      <a:pt x="15044" y="23908"/>
                    </a:cubicBezTo>
                    <a:cubicBezTo>
                      <a:pt x="13521" y="23146"/>
                      <a:pt x="12378" y="22098"/>
                      <a:pt x="11617" y="20765"/>
                    </a:cubicBezTo>
                    <a:cubicBezTo>
                      <a:pt x="10760" y="19431"/>
                      <a:pt x="10379" y="17812"/>
                      <a:pt x="10379" y="16002"/>
                    </a:cubicBezTo>
                    <a:moveTo>
                      <a:pt x="34755" y="30861"/>
                    </a:moveTo>
                    <a:cubicBezTo>
                      <a:pt x="33041" y="29527"/>
                      <a:pt x="31136" y="28670"/>
                      <a:pt x="28946" y="28289"/>
                    </a:cubicBezTo>
                    <a:lnTo>
                      <a:pt x="28946" y="27908"/>
                    </a:lnTo>
                    <a:cubicBezTo>
                      <a:pt x="31708" y="27242"/>
                      <a:pt x="33993" y="25718"/>
                      <a:pt x="35707" y="23336"/>
                    </a:cubicBezTo>
                    <a:cubicBezTo>
                      <a:pt x="37421" y="20955"/>
                      <a:pt x="38278" y="18288"/>
                      <a:pt x="38278" y="15240"/>
                    </a:cubicBezTo>
                    <a:cubicBezTo>
                      <a:pt x="38278" y="12382"/>
                      <a:pt x="37421" y="9716"/>
                      <a:pt x="35897" y="7429"/>
                    </a:cubicBezTo>
                    <a:cubicBezTo>
                      <a:pt x="34278" y="5144"/>
                      <a:pt x="32184" y="3334"/>
                      <a:pt x="29422" y="2000"/>
                    </a:cubicBezTo>
                    <a:cubicBezTo>
                      <a:pt x="26661" y="667"/>
                      <a:pt x="23614" y="0"/>
                      <a:pt x="20091" y="0"/>
                    </a:cubicBezTo>
                    <a:cubicBezTo>
                      <a:pt x="16568" y="0"/>
                      <a:pt x="13426" y="667"/>
                      <a:pt x="10760" y="2000"/>
                    </a:cubicBezTo>
                    <a:cubicBezTo>
                      <a:pt x="7998" y="3334"/>
                      <a:pt x="5904" y="5144"/>
                      <a:pt x="4285" y="7429"/>
                    </a:cubicBezTo>
                    <a:cubicBezTo>
                      <a:pt x="2761" y="9716"/>
                      <a:pt x="1904" y="12287"/>
                      <a:pt x="2000" y="15240"/>
                    </a:cubicBezTo>
                    <a:cubicBezTo>
                      <a:pt x="2000" y="18288"/>
                      <a:pt x="2857" y="21050"/>
                      <a:pt x="4570" y="23336"/>
                    </a:cubicBezTo>
                    <a:cubicBezTo>
                      <a:pt x="6284" y="25718"/>
                      <a:pt x="8570" y="27242"/>
                      <a:pt x="11426" y="27908"/>
                    </a:cubicBezTo>
                    <a:lnTo>
                      <a:pt x="11426" y="28289"/>
                    </a:lnTo>
                    <a:cubicBezTo>
                      <a:pt x="9236" y="28670"/>
                      <a:pt x="7332" y="29527"/>
                      <a:pt x="5618" y="30861"/>
                    </a:cubicBezTo>
                    <a:cubicBezTo>
                      <a:pt x="3904" y="32195"/>
                      <a:pt x="2476" y="33909"/>
                      <a:pt x="1523" y="35909"/>
                    </a:cubicBezTo>
                    <a:cubicBezTo>
                      <a:pt x="476" y="37909"/>
                      <a:pt x="0" y="40196"/>
                      <a:pt x="0" y="42577"/>
                    </a:cubicBezTo>
                    <a:cubicBezTo>
                      <a:pt x="0" y="45625"/>
                      <a:pt x="857" y="48387"/>
                      <a:pt x="2571" y="50768"/>
                    </a:cubicBezTo>
                    <a:cubicBezTo>
                      <a:pt x="4285" y="53149"/>
                      <a:pt x="6665" y="55054"/>
                      <a:pt x="9712" y="56483"/>
                    </a:cubicBezTo>
                    <a:cubicBezTo>
                      <a:pt x="12759" y="57817"/>
                      <a:pt x="16282" y="58579"/>
                      <a:pt x="20281" y="58579"/>
                    </a:cubicBezTo>
                    <a:cubicBezTo>
                      <a:pt x="24281" y="58579"/>
                      <a:pt x="27708" y="57912"/>
                      <a:pt x="30755" y="56483"/>
                    </a:cubicBezTo>
                    <a:cubicBezTo>
                      <a:pt x="33802" y="55150"/>
                      <a:pt x="36183" y="53245"/>
                      <a:pt x="37897" y="50768"/>
                    </a:cubicBezTo>
                    <a:cubicBezTo>
                      <a:pt x="39611" y="48387"/>
                      <a:pt x="40468" y="45625"/>
                      <a:pt x="40468" y="42577"/>
                    </a:cubicBezTo>
                    <a:cubicBezTo>
                      <a:pt x="40468" y="40196"/>
                      <a:pt x="39896" y="37909"/>
                      <a:pt x="38944" y="35909"/>
                    </a:cubicBezTo>
                    <a:cubicBezTo>
                      <a:pt x="37897" y="33909"/>
                      <a:pt x="36564" y="32195"/>
                      <a:pt x="34850" y="30861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 236">
                <a:extLst>
                  <a:ext uri="{FF2B5EF4-FFF2-40B4-BE49-F238E27FC236}">
                    <a16:creationId xmlns:a16="http://schemas.microsoft.com/office/drawing/2014/main" id="{D6F51F16-66EE-F892-B4D7-C87E7FD948E7}"/>
                  </a:ext>
                </a:extLst>
              </p:cNvPr>
              <p:cNvSpPr/>
              <p:nvPr/>
            </p:nvSpPr>
            <p:spPr>
              <a:xfrm>
                <a:off x="5684973" y="5460460"/>
                <a:ext cx="22566" cy="56959"/>
              </a:xfrm>
              <a:custGeom>
                <a:avLst/>
                <a:gdLst>
                  <a:gd name="connsiteX0" fmla="*/ 0 w 22566"/>
                  <a:gd name="connsiteY0" fmla="*/ 9334 h 56959"/>
                  <a:gd name="connsiteX1" fmla="*/ 0 w 22566"/>
                  <a:gd name="connsiteY1" fmla="*/ 17526 h 56959"/>
                  <a:gd name="connsiteX2" fmla="*/ 13616 w 22566"/>
                  <a:gd name="connsiteY2" fmla="*/ 8668 h 56959"/>
                  <a:gd name="connsiteX3" fmla="*/ 13997 w 22566"/>
                  <a:gd name="connsiteY3" fmla="*/ 8668 h 56959"/>
                  <a:gd name="connsiteX4" fmla="*/ 13997 w 22566"/>
                  <a:gd name="connsiteY4" fmla="*/ 56959 h 56959"/>
                  <a:gd name="connsiteX5" fmla="*/ 22567 w 22566"/>
                  <a:gd name="connsiteY5" fmla="*/ 56959 h 56959"/>
                  <a:gd name="connsiteX6" fmla="*/ 22567 w 22566"/>
                  <a:gd name="connsiteY6" fmla="*/ 0 h 56959"/>
                  <a:gd name="connsiteX7" fmla="*/ 14187 w 22566"/>
                  <a:gd name="connsiteY7" fmla="*/ 0 h 56959"/>
                  <a:gd name="connsiteX8" fmla="*/ 0 w 22566"/>
                  <a:gd name="connsiteY8" fmla="*/ 9334 h 5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66" h="56959">
                    <a:moveTo>
                      <a:pt x="0" y="9334"/>
                    </a:moveTo>
                    <a:lnTo>
                      <a:pt x="0" y="17526"/>
                    </a:lnTo>
                    <a:lnTo>
                      <a:pt x="13616" y="8668"/>
                    </a:lnTo>
                    <a:lnTo>
                      <a:pt x="13997" y="8668"/>
                    </a:lnTo>
                    <a:lnTo>
                      <a:pt x="13997" y="56959"/>
                    </a:lnTo>
                    <a:lnTo>
                      <a:pt x="22567" y="56959"/>
                    </a:lnTo>
                    <a:lnTo>
                      <a:pt x="22567" y="0"/>
                    </a:lnTo>
                    <a:lnTo>
                      <a:pt x="14187" y="0"/>
                    </a:lnTo>
                    <a:lnTo>
                      <a:pt x="0" y="933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4F5679CC-2774-CF23-A650-D44CCB07875F}"/>
                </a:ext>
              </a:extLst>
            </p:cNvPr>
            <p:cNvSpPr/>
            <p:nvPr/>
          </p:nvSpPr>
          <p:spPr>
            <a:xfrm>
              <a:off x="8175780" y="5213953"/>
              <a:ext cx="49513" cy="856107"/>
            </a:xfrm>
            <a:custGeom>
              <a:avLst/>
              <a:gdLst>
                <a:gd name="connsiteX0" fmla="*/ 0 w 49513"/>
                <a:gd name="connsiteY0" fmla="*/ 0 h 856107"/>
                <a:gd name="connsiteX1" fmla="*/ 49514 w 49513"/>
                <a:gd name="connsiteY1" fmla="*/ 0 h 856107"/>
                <a:gd name="connsiteX2" fmla="*/ 49514 w 49513"/>
                <a:gd name="connsiteY2" fmla="*/ 856107 h 856107"/>
                <a:gd name="connsiteX3" fmla="*/ 0 w 49513"/>
                <a:gd name="connsiteY3" fmla="*/ 856107 h 85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13" h="856107">
                  <a:moveTo>
                    <a:pt x="0" y="0"/>
                  </a:moveTo>
                  <a:lnTo>
                    <a:pt x="49514" y="0"/>
                  </a:lnTo>
                  <a:lnTo>
                    <a:pt x="49514" y="856107"/>
                  </a:lnTo>
                  <a:lnTo>
                    <a:pt x="0" y="856107"/>
                  </a:lnTo>
                  <a:close/>
                </a:path>
              </a:pathLst>
            </a:custGeom>
            <a:solidFill>
              <a:srgbClr val="A8005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A6655C68-388E-5264-DCA4-1A1219179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7111" y="5686107"/>
              <a:ext cx="1051206" cy="363473"/>
            </a:xfrm>
            <a:custGeom>
              <a:avLst/>
              <a:gdLst>
                <a:gd name="connsiteX0" fmla="*/ 172 w 1051206"/>
                <a:gd name="connsiteY0" fmla="*/ 1 h 363473"/>
                <a:gd name="connsiteX1" fmla="*/ 1051378 w 1051206"/>
                <a:gd name="connsiteY1" fmla="*/ 1 h 363473"/>
                <a:gd name="connsiteX2" fmla="*/ 1051378 w 1051206"/>
                <a:gd name="connsiteY2" fmla="*/ 363475 h 363473"/>
                <a:gd name="connsiteX3" fmla="*/ 172 w 1051206"/>
                <a:gd name="connsiteY3" fmla="*/ 363475 h 3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206" h="363473">
                  <a:moveTo>
                    <a:pt x="172" y="1"/>
                  </a:moveTo>
                  <a:lnTo>
                    <a:pt x="1051378" y="1"/>
                  </a:lnTo>
                  <a:lnTo>
                    <a:pt x="1051378" y="363475"/>
                  </a:lnTo>
                  <a:lnTo>
                    <a:pt x="172" y="363475"/>
                  </a:lnTo>
                  <a:close/>
                </a:path>
              </a:pathLst>
            </a:custGeom>
          </p:spPr>
        </p:pic>
        <p:grpSp>
          <p:nvGrpSpPr>
            <p:cNvPr id="175" name="Graphic 12">
              <a:extLst>
                <a:ext uri="{FF2B5EF4-FFF2-40B4-BE49-F238E27FC236}">
                  <a16:creationId xmlns:a16="http://schemas.microsoft.com/office/drawing/2014/main" id="{80F512B5-A831-7F17-35C5-C01D9151DCD9}"/>
                </a:ext>
              </a:extLst>
            </p:cNvPr>
            <p:cNvGrpSpPr/>
            <p:nvPr/>
          </p:nvGrpSpPr>
          <p:grpSpPr>
            <a:xfrm>
              <a:off x="8588264" y="5247862"/>
              <a:ext cx="1621086" cy="196500"/>
              <a:chOff x="8588264" y="5247862"/>
              <a:chExt cx="1621086" cy="196500"/>
            </a:xfrm>
            <a:solidFill>
              <a:srgbClr val="1D1D1B"/>
            </a:solidFill>
          </p:grpSpPr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EE3F2AC7-58BA-F0A6-5884-CE566A83126C}"/>
                  </a:ext>
                </a:extLst>
              </p:cNvPr>
              <p:cNvSpPr/>
              <p:nvPr/>
            </p:nvSpPr>
            <p:spPr>
              <a:xfrm>
                <a:off x="8588264" y="5266055"/>
                <a:ext cx="47228" cy="132016"/>
              </a:xfrm>
              <a:custGeom>
                <a:avLst/>
                <a:gdLst>
                  <a:gd name="connsiteX0" fmla="*/ 0 w 47228"/>
                  <a:gd name="connsiteY0" fmla="*/ 132016 h 132016"/>
                  <a:gd name="connsiteX1" fmla="*/ 0 w 47228"/>
                  <a:gd name="connsiteY1" fmla="*/ 128016 h 132016"/>
                  <a:gd name="connsiteX2" fmla="*/ 15806 w 47228"/>
                  <a:gd name="connsiteY2" fmla="*/ 122015 h 132016"/>
                  <a:gd name="connsiteX3" fmla="*/ 15806 w 47228"/>
                  <a:gd name="connsiteY3" fmla="*/ 10001 h 132016"/>
                  <a:gd name="connsiteX4" fmla="*/ 0 w 47228"/>
                  <a:gd name="connsiteY4" fmla="*/ 4001 h 132016"/>
                  <a:gd name="connsiteX5" fmla="*/ 0 w 47228"/>
                  <a:gd name="connsiteY5" fmla="*/ 0 h 132016"/>
                  <a:gd name="connsiteX6" fmla="*/ 47228 w 47228"/>
                  <a:gd name="connsiteY6" fmla="*/ 0 h 132016"/>
                  <a:gd name="connsiteX7" fmla="*/ 47228 w 47228"/>
                  <a:gd name="connsiteY7" fmla="*/ 4001 h 132016"/>
                  <a:gd name="connsiteX8" fmla="*/ 31422 w 47228"/>
                  <a:gd name="connsiteY8" fmla="*/ 10001 h 132016"/>
                  <a:gd name="connsiteX9" fmla="*/ 31422 w 47228"/>
                  <a:gd name="connsiteY9" fmla="*/ 122015 h 132016"/>
                  <a:gd name="connsiteX10" fmla="*/ 47228 w 47228"/>
                  <a:gd name="connsiteY10" fmla="*/ 128016 h 132016"/>
                  <a:gd name="connsiteX11" fmla="*/ 47228 w 47228"/>
                  <a:gd name="connsiteY11" fmla="*/ 132016 h 132016"/>
                  <a:gd name="connsiteX12" fmla="*/ 0 w 47228"/>
                  <a:gd name="connsiteY12" fmla="*/ 132016 h 132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228" h="132016">
                    <a:moveTo>
                      <a:pt x="0" y="132016"/>
                    </a:moveTo>
                    <a:lnTo>
                      <a:pt x="0" y="128016"/>
                    </a:lnTo>
                    <a:lnTo>
                      <a:pt x="15806" y="122015"/>
                    </a:lnTo>
                    <a:lnTo>
                      <a:pt x="15806" y="10001"/>
                    </a:lnTo>
                    <a:lnTo>
                      <a:pt x="0" y="4001"/>
                    </a:lnTo>
                    <a:lnTo>
                      <a:pt x="0" y="0"/>
                    </a:lnTo>
                    <a:lnTo>
                      <a:pt x="47228" y="0"/>
                    </a:lnTo>
                    <a:lnTo>
                      <a:pt x="47228" y="4001"/>
                    </a:lnTo>
                    <a:lnTo>
                      <a:pt x="31422" y="10001"/>
                    </a:lnTo>
                    <a:lnTo>
                      <a:pt x="31422" y="122015"/>
                    </a:lnTo>
                    <a:lnTo>
                      <a:pt x="47228" y="128016"/>
                    </a:lnTo>
                    <a:lnTo>
                      <a:pt x="47228" y="132016"/>
                    </a:lnTo>
                    <a:lnTo>
                      <a:pt x="0" y="132016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6E9704E6-9877-B41F-F896-427236E638FE}"/>
                  </a:ext>
                </a:extLst>
              </p:cNvPr>
              <p:cNvSpPr/>
              <p:nvPr/>
            </p:nvSpPr>
            <p:spPr>
              <a:xfrm>
                <a:off x="8656821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6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6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BDAD04F2-A140-DAEB-9D02-026CDEDAF731}"/>
                  </a:ext>
                </a:extLst>
              </p:cNvPr>
              <p:cNvSpPr/>
              <p:nvPr/>
            </p:nvSpPr>
            <p:spPr>
              <a:xfrm>
                <a:off x="8817834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2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9 w 92075"/>
                  <a:gd name="connsiteY21" fmla="*/ 134969 h 138207"/>
                  <a:gd name="connsiteX22" fmla="*/ 40849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6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2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9" y="134969"/>
                    </a:lnTo>
                    <a:lnTo>
                      <a:pt x="40849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700" y="79820"/>
                      <a:pt x="72937" y="75724"/>
                      <a:pt x="75317" y="70104"/>
                    </a:cubicBezTo>
                    <a:cubicBezTo>
                      <a:pt x="77698" y="64389"/>
                      <a:pt x="78936" y="56959"/>
                      <a:pt x="78936" y="47816"/>
                    </a:cubicBezTo>
                    <a:cubicBezTo>
                      <a:pt x="78936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D67D56EF-D7D4-2300-22AA-D80DEBA8078A}"/>
                  </a:ext>
                </a:extLst>
              </p:cNvPr>
              <p:cNvSpPr/>
              <p:nvPr/>
            </p:nvSpPr>
            <p:spPr>
              <a:xfrm>
                <a:off x="8926097" y="5306155"/>
                <a:ext cx="83125" cy="93916"/>
              </a:xfrm>
              <a:custGeom>
                <a:avLst/>
                <a:gdLst>
                  <a:gd name="connsiteX0" fmla="*/ 21805 w 83125"/>
                  <a:gd name="connsiteY0" fmla="*/ 93917 h 93916"/>
                  <a:gd name="connsiteX1" fmla="*/ 6189 w 83125"/>
                  <a:gd name="connsiteY1" fmla="*/ 88392 h 93916"/>
                  <a:gd name="connsiteX2" fmla="*/ 0 w 83125"/>
                  <a:gd name="connsiteY2" fmla="*/ 73057 h 93916"/>
                  <a:gd name="connsiteX3" fmla="*/ 7237 w 83125"/>
                  <a:gd name="connsiteY3" fmla="*/ 56483 h 93916"/>
                  <a:gd name="connsiteX4" fmla="*/ 31041 w 83125"/>
                  <a:gd name="connsiteY4" fmla="*/ 45720 h 93916"/>
                  <a:gd name="connsiteX5" fmla="*/ 50465 w 83125"/>
                  <a:gd name="connsiteY5" fmla="*/ 40957 h 93916"/>
                  <a:gd name="connsiteX6" fmla="*/ 50465 w 83125"/>
                  <a:gd name="connsiteY6" fmla="*/ 25527 h 93916"/>
                  <a:gd name="connsiteX7" fmla="*/ 44562 w 83125"/>
                  <a:gd name="connsiteY7" fmla="*/ 12954 h 93916"/>
                  <a:gd name="connsiteX8" fmla="*/ 31422 w 83125"/>
                  <a:gd name="connsiteY8" fmla="*/ 8001 h 93916"/>
                  <a:gd name="connsiteX9" fmla="*/ 20186 w 83125"/>
                  <a:gd name="connsiteY9" fmla="*/ 11811 h 93916"/>
                  <a:gd name="connsiteX10" fmla="*/ 16949 w 83125"/>
                  <a:gd name="connsiteY10" fmla="*/ 22193 h 93916"/>
                  <a:gd name="connsiteX11" fmla="*/ 16949 w 83125"/>
                  <a:gd name="connsiteY11" fmla="*/ 28766 h 93916"/>
                  <a:gd name="connsiteX12" fmla="*/ 15997 w 83125"/>
                  <a:gd name="connsiteY12" fmla="*/ 29718 h 93916"/>
                  <a:gd name="connsiteX13" fmla="*/ 7617 w 83125"/>
                  <a:gd name="connsiteY13" fmla="*/ 29718 h 93916"/>
                  <a:gd name="connsiteX14" fmla="*/ 3523 w 83125"/>
                  <a:gd name="connsiteY14" fmla="*/ 28861 h 93916"/>
                  <a:gd name="connsiteX15" fmla="*/ 2380 w 83125"/>
                  <a:gd name="connsiteY15" fmla="*/ 24575 h 93916"/>
                  <a:gd name="connsiteX16" fmla="*/ 4951 w 83125"/>
                  <a:gd name="connsiteY16" fmla="*/ 16002 h 93916"/>
                  <a:gd name="connsiteX17" fmla="*/ 12759 w 83125"/>
                  <a:gd name="connsiteY17" fmla="*/ 8382 h 93916"/>
                  <a:gd name="connsiteX18" fmla="*/ 24280 w 83125"/>
                  <a:gd name="connsiteY18" fmla="*/ 2381 h 93916"/>
                  <a:gd name="connsiteX19" fmla="*/ 36183 w 83125"/>
                  <a:gd name="connsiteY19" fmla="*/ 0 h 93916"/>
                  <a:gd name="connsiteX20" fmla="*/ 49989 w 83125"/>
                  <a:gd name="connsiteY20" fmla="*/ 2095 h 93916"/>
                  <a:gd name="connsiteX21" fmla="*/ 59987 w 83125"/>
                  <a:gd name="connsiteY21" fmla="*/ 8954 h 93916"/>
                  <a:gd name="connsiteX22" fmla="*/ 63796 w 83125"/>
                  <a:gd name="connsiteY22" fmla="*/ 21717 h 93916"/>
                  <a:gd name="connsiteX23" fmla="*/ 63796 w 83125"/>
                  <a:gd name="connsiteY23" fmla="*/ 80772 h 93916"/>
                  <a:gd name="connsiteX24" fmla="*/ 67795 w 83125"/>
                  <a:gd name="connsiteY24" fmla="*/ 83153 h 93916"/>
                  <a:gd name="connsiteX25" fmla="*/ 73984 w 83125"/>
                  <a:gd name="connsiteY25" fmla="*/ 83915 h 93916"/>
                  <a:gd name="connsiteX26" fmla="*/ 82744 w 83125"/>
                  <a:gd name="connsiteY26" fmla="*/ 83915 h 93916"/>
                  <a:gd name="connsiteX27" fmla="*/ 83125 w 83125"/>
                  <a:gd name="connsiteY27" fmla="*/ 84296 h 93916"/>
                  <a:gd name="connsiteX28" fmla="*/ 83125 w 83125"/>
                  <a:gd name="connsiteY28" fmla="*/ 84677 h 93916"/>
                  <a:gd name="connsiteX29" fmla="*/ 77031 w 83125"/>
                  <a:gd name="connsiteY29" fmla="*/ 90964 h 93916"/>
                  <a:gd name="connsiteX30" fmla="*/ 66748 w 83125"/>
                  <a:gd name="connsiteY30" fmla="*/ 93821 h 93916"/>
                  <a:gd name="connsiteX31" fmla="*/ 56559 w 83125"/>
                  <a:gd name="connsiteY31" fmla="*/ 90392 h 93916"/>
                  <a:gd name="connsiteX32" fmla="*/ 51323 w 83125"/>
                  <a:gd name="connsiteY32" fmla="*/ 81820 h 93916"/>
                  <a:gd name="connsiteX33" fmla="*/ 50370 w 83125"/>
                  <a:gd name="connsiteY33" fmla="*/ 81820 h 93916"/>
                  <a:gd name="connsiteX34" fmla="*/ 37706 w 83125"/>
                  <a:gd name="connsiteY34" fmla="*/ 90392 h 93916"/>
                  <a:gd name="connsiteX35" fmla="*/ 21805 w 83125"/>
                  <a:gd name="connsiteY35" fmla="*/ 93821 h 93916"/>
                  <a:gd name="connsiteX36" fmla="*/ 13426 w 83125"/>
                  <a:gd name="connsiteY36" fmla="*/ 69342 h 93916"/>
                  <a:gd name="connsiteX37" fmla="*/ 17615 w 83125"/>
                  <a:gd name="connsiteY37" fmla="*/ 79820 h 93916"/>
                  <a:gd name="connsiteX38" fmla="*/ 29422 w 83125"/>
                  <a:gd name="connsiteY38" fmla="*/ 83344 h 93916"/>
                  <a:gd name="connsiteX39" fmla="*/ 39611 w 83125"/>
                  <a:gd name="connsiteY39" fmla="*/ 82106 h 93916"/>
                  <a:gd name="connsiteX40" fmla="*/ 50370 w 83125"/>
                  <a:gd name="connsiteY40" fmla="*/ 78105 h 93916"/>
                  <a:gd name="connsiteX41" fmla="*/ 50370 w 83125"/>
                  <a:gd name="connsiteY41" fmla="*/ 46672 h 93916"/>
                  <a:gd name="connsiteX42" fmla="*/ 26280 w 83125"/>
                  <a:gd name="connsiteY42" fmla="*/ 53245 h 93916"/>
                  <a:gd name="connsiteX43" fmla="*/ 15902 w 83125"/>
                  <a:gd name="connsiteY43" fmla="*/ 60579 h 93916"/>
                  <a:gd name="connsiteX44" fmla="*/ 13426 w 83125"/>
                  <a:gd name="connsiteY44" fmla="*/ 69247 h 9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125" h="93916">
                    <a:moveTo>
                      <a:pt x="21805" y="93917"/>
                    </a:moveTo>
                    <a:cubicBezTo>
                      <a:pt x="15521" y="93917"/>
                      <a:pt x="10379" y="92107"/>
                      <a:pt x="6189" y="88392"/>
                    </a:cubicBezTo>
                    <a:cubicBezTo>
                      <a:pt x="2095" y="84677"/>
                      <a:pt x="0" y="79629"/>
                      <a:pt x="0" y="73057"/>
                    </a:cubicBezTo>
                    <a:cubicBezTo>
                      <a:pt x="0" y="66484"/>
                      <a:pt x="2380" y="60960"/>
                      <a:pt x="7237" y="56483"/>
                    </a:cubicBezTo>
                    <a:cubicBezTo>
                      <a:pt x="11998" y="51911"/>
                      <a:pt x="19996" y="48387"/>
                      <a:pt x="31041" y="45720"/>
                    </a:cubicBezTo>
                    <a:lnTo>
                      <a:pt x="50465" y="40957"/>
                    </a:lnTo>
                    <a:lnTo>
                      <a:pt x="50465" y="25527"/>
                    </a:lnTo>
                    <a:cubicBezTo>
                      <a:pt x="50465" y="20479"/>
                      <a:pt x="48466" y="16288"/>
                      <a:pt x="44562" y="12954"/>
                    </a:cubicBezTo>
                    <a:cubicBezTo>
                      <a:pt x="40658" y="9620"/>
                      <a:pt x="36278" y="8001"/>
                      <a:pt x="31422" y="8001"/>
                    </a:cubicBezTo>
                    <a:cubicBezTo>
                      <a:pt x="26090" y="8001"/>
                      <a:pt x="22376" y="9239"/>
                      <a:pt x="20186" y="11811"/>
                    </a:cubicBezTo>
                    <a:cubicBezTo>
                      <a:pt x="18091" y="14383"/>
                      <a:pt x="16949" y="17812"/>
                      <a:pt x="16949" y="22193"/>
                    </a:cubicBezTo>
                    <a:lnTo>
                      <a:pt x="16949" y="28766"/>
                    </a:lnTo>
                    <a:lnTo>
                      <a:pt x="15997" y="29718"/>
                    </a:lnTo>
                    <a:lnTo>
                      <a:pt x="7617" y="29718"/>
                    </a:lnTo>
                    <a:cubicBezTo>
                      <a:pt x="5618" y="29718"/>
                      <a:pt x="4285" y="29432"/>
                      <a:pt x="3523" y="28861"/>
                    </a:cubicBezTo>
                    <a:cubicBezTo>
                      <a:pt x="2761" y="28289"/>
                      <a:pt x="2380" y="26860"/>
                      <a:pt x="2380" y="24575"/>
                    </a:cubicBezTo>
                    <a:cubicBezTo>
                      <a:pt x="2380" y="21812"/>
                      <a:pt x="3237" y="18955"/>
                      <a:pt x="4951" y="16002"/>
                    </a:cubicBezTo>
                    <a:cubicBezTo>
                      <a:pt x="6665" y="13049"/>
                      <a:pt x="9331" y="10573"/>
                      <a:pt x="12759" y="8382"/>
                    </a:cubicBezTo>
                    <a:cubicBezTo>
                      <a:pt x="16473" y="6001"/>
                      <a:pt x="20281" y="4001"/>
                      <a:pt x="24280" y="2381"/>
                    </a:cubicBezTo>
                    <a:cubicBezTo>
                      <a:pt x="28280" y="762"/>
                      <a:pt x="32184" y="0"/>
                      <a:pt x="36183" y="0"/>
                    </a:cubicBezTo>
                    <a:cubicBezTo>
                      <a:pt x="41229" y="0"/>
                      <a:pt x="45895" y="667"/>
                      <a:pt x="49989" y="2095"/>
                    </a:cubicBezTo>
                    <a:cubicBezTo>
                      <a:pt x="54084" y="3524"/>
                      <a:pt x="57416" y="5810"/>
                      <a:pt x="59987" y="8954"/>
                    </a:cubicBezTo>
                    <a:cubicBezTo>
                      <a:pt x="62558" y="12097"/>
                      <a:pt x="63796" y="16478"/>
                      <a:pt x="63796" y="21717"/>
                    </a:cubicBezTo>
                    <a:lnTo>
                      <a:pt x="63796" y="80772"/>
                    </a:lnTo>
                    <a:cubicBezTo>
                      <a:pt x="64843" y="81820"/>
                      <a:pt x="66177" y="82677"/>
                      <a:pt x="67795" y="83153"/>
                    </a:cubicBezTo>
                    <a:cubicBezTo>
                      <a:pt x="69414" y="83725"/>
                      <a:pt x="71413" y="83915"/>
                      <a:pt x="73984" y="83915"/>
                    </a:cubicBezTo>
                    <a:lnTo>
                      <a:pt x="82744" y="83915"/>
                    </a:lnTo>
                    <a:lnTo>
                      <a:pt x="83125" y="84296"/>
                    </a:lnTo>
                    <a:lnTo>
                      <a:pt x="83125" y="84677"/>
                    </a:lnTo>
                    <a:cubicBezTo>
                      <a:pt x="81792" y="86963"/>
                      <a:pt x="79793" y="89059"/>
                      <a:pt x="77031" y="90964"/>
                    </a:cubicBezTo>
                    <a:cubicBezTo>
                      <a:pt x="74270" y="92869"/>
                      <a:pt x="70842" y="93821"/>
                      <a:pt x="66748" y="93821"/>
                    </a:cubicBezTo>
                    <a:cubicBezTo>
                      <a:pt x="62653" y="93821"/>
                      <a:pt x="59035" y="92678"/>
                      <a:pt x="56559" y="90392"/>
                    </a:cubicBezTo>
                    <a:cubicBezTo>
                      <a:pt x="53989" y="88106"/>
                      <a:pt x="52275" y="85249"/>
                      <a:pt x="51323" y="81820"/>
                    </a:cubicBezTo>
                    <a:lnTo>
                      <a:pt x="50370" y="81820"/>
                    </a:lnTo>
                    <a:cubicBezTo>
                      <a:pt x="46942" y="85344"/>
                      <a:pt x="42658" y="88202"/>
                      <a:pt x="37706" y="90392"/>
                    </a:cubicBezTo>
                    <a:cubicBezTo>
                      <a:pt x="32755" y="92678"/>
                      <a:pt x="27423" y="93821"/>
                      <a:pt x="21805" y="93821"/>
                    </a:cubicBezTo>
                    <a:close/>
                    <a:moveTo>
                      <a:pt x="13426" y="69342"/>
                    </a:moveTo>
                    <a:cubicBezTo>
                      <a:pt x="13426" y="74009"/>
                      <a:pt x="14854" y="77533"/>
                      <a:pt x="17615" y="79820"/>
                    </a:cubicBezTo>
                    <a:cubicBezTo>
                      <a:pt x="20377" y="82201"/>
                      <a:pt x="24376" y="83344"/>
                      <a:pt x="29422" y="83344"/>
                    </a:cubicBezTo>
                    <a:cubicBezTo>
                      <a:pt x="32755" y="83344"/>
                      <a:pt x="36183" y="82963"/>
                      <a:pt x="39611" y="82106"/>
                    </a:cubicBezTo>
                    <a:cubicBezTo>
                      <a:pt x="43038" y="81344"/>
                      <a:pt x="46657" y="80010"/>
                      <a:pt x="50370" y="78105"/>
                    </a:cubicBezTo>
                    <a:lnTo>
                      <a:pt x="50370" y="46672"/>
                    </a:lnTo>
                    <a:cubicBezTo>
                      <a:pt x="39611" y="48768"/>
                      <a:pt x="31517" y="51054"/>
                      <a:pt x="26280" y="53245"/>
                    </a:cubicBezTo>
                    <a:cubicBezTo>
                      <a:pt x="21043" y="55435"/>
                      <a:pt x="17520" y="57912"/>
                      <a:pt x="15902" y="60579"/>
                    </a:cubicBezTo>
                    <a:cubicBezTo>
                      <a:pt x="14187" y="63151"/>
                      <a:pt x="13426" y="66104"/>
                      <a:pt x="13426" y="6924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C50AB01D-69C5-98B3-C54F-B6615A5E8DA7}"/>
                  </a:ext>
                </a:extLst>
              </p:cNvPr>
              <p:cNvSpPr/>
              <p:nvPr/>
            </p:nvSpPr>
            <p:spPr>
              <a:xfrm>
                <a:off x="9022648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29" y="13240"/>
                      <a:pt x="38087" y="14097"/>
                      <a:pt x="35135" y="15811"/>
                    </a:cubicBezTo>
                    <a:cubicBezTo>
                      <a:pt x="32183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50AB1D6E-3804-14A7-BD62-510056DA5FAD}"/>
                  </a:ext>
                </a:extLst>
              </p:cNvPr>
              <p:cNvSpPr/>
              <p:nvPr/>
            </p:nvSpPr>
            <p:spPr>
              <a:xfrm>
                <a:off x="9096347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CEC33AB8-289A-B1F2-EB08-A92E9E9AE351}"/>
                  </a:ext>
                </a:extLst>
              </p:cNvPr>
              <p:cNvSpPr/>
              <p:nvPr/>
            </p:nvSpPr>
            <p:spPr>
              <a:xfrm>
                <a:off x="9169855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5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5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917393CA-19CD-C01A-0E95-42EC61F1CCEF}"/>
                  </a:ext>
                </a:extLst>
              </p:cNvPr>
              <p:cNvSpPr/>
              <p:nvPr/>
            </p:nvSpPr>
            <p:spPr>
              <a:xfrm>
                <a:off x="9278785" y="5305964"/>
                <a:ext cx="76460" cy="94107"/>
              </a:xfrm>
              <a:custGeom>
                <a:avLst/>
                <a:gdLst>
                  <a:gd name="connsiteX0" fmla="*/ 42372 w 76460"/>
                  <a:gd name="connsiteY0" fmla="*/ 94107 h 94107"/>
                  <a:gd name="connsiteX1" fmla="*/ 19520 w 76460"/>
                  <a:gd name="connsiteY1" fmla="*/ 88487 h 94107"/>
                  <a:gd name="connsiteX2" fmla="*/ 5047 w 76460"/>
                  <a:gd name="connsiteY2" fmla="*/ 72962 h 94107"/>
                  <a:gd name="connsiteX3" fmla="*/ 0 w 76460"/>
                  <a:gd name="connsiteY3" fmla="*/ 50006 h 94107"/>
                  <a:gd name="connsiteX4" fmla="*/ 5808 w 76460"/>
                  <a:gd name="connsiteY4" fmla="*/ 24289 h 94107"/>
                  <a:gd name="connsiteX5" fmla="*/ 21233 w 76460"/>
                  <a:gd name="connsiteY5" fmla="*/ 6477 h 94107"/>
                  <a:gd name="connsiteX6" fmla="*/ 41991 w 76460"/>
                  <a:gd name="connsiteY6" fmla="*/ 0 h 94107"/>
                  <a:gd name="connsiteX7" fmla="*/ 66748 w 76460"/>
                  <a:gd name="connsiteY7" fmla="*/ 10763 h 94107"/>
                  <a:gd name="connsiteX8" fmla="*/ 76365 w 76460"/>
                  <a:gd name="connsiteY8" fmla="*/ 41148 h 94107"/>
                  <a:gd name="connsiteX9" fmla="*/ 75603 w 76460"/>
                  <a:gd name="connsiteY9" fmla="*/ 41910 h 94107"/>
                  <a:gd name="connsiteX10" fmla="*/ 13426 w 76460"/>
                  <a:gd name="connsiteY10" fmla="*/ 41910 h 94107"/>
                  <a:gd name="connsiteX11" fmla="*/ 13426 w 76460"/>
                  <a:gd name="connsiteY11" fmla="*/ 43529 h 94107"/>
                  <a:gd name="connsiteX12" fmla="*/ 17044 w 76460"/>
                  <a:gd name="connsiteY12" fmla="*/ 62675 h 94107"/>
                  <a:gd name="connsiteX13" fmla="*/ 28470 w 76460"/>
                  <a:gd name="connsiteY13" fmla="*/ 76486 h 94107"/>
                  <a:gd name="connsiteX14" fmla="*/ 48656 w 76460"/>
                  <a:gd name="connsiteY14" fmla="*/ 81629 h 94107"/>
                  <a:gd name="connsiteX15" fmla="*/ 75889 w 76460"/>
                  <a:gd name="connsiteY15" fmla="*/ 72866 h 94107"/>
                  <a:gd name="connsiteX16" fmla="*/ 76460 w 76460"/>
                  <a:gd name="connsiteY16" fmla="*/ 72866 h 94107"/>
                  <a:gd name="connsiteX17" fmla="*/ 76460 w 76460"/>
                  <a:gd name="connsiteY17" fmla="*/ 75057 h 94107"/>
                  <a:gd name="connsiteX18" fmla="*/ 63130 w 76460"/>
                  <a:gd name="connsiteY18" fmla="*/ 88583 h 94107"/>
                  <a:gd name="connsiteX19" fmla="*/ 42467 w 76460"/>
                  <a:gd name="connsiteY19" fmla="*/ 94107 h 94107"/>
                  <a:gd name="connsiteX20" fmla="*/ 38944 w 76460"/>
                  <a:gd name="connsiteY20" fmla="*/ 7048 h 94107"/>
                  <a:gd name="connsiteX21" fmla="*/ 22567 w 76460"/>
                  <a:gd name="connsiteY21" fmla="*/ 14383 h 94107"/>
                  <a:gd name="connsiteX22" fmla="*/ 13997 w 76460"/>
                  <a:gd name="connsiteY22" fmla="*/ 34862 h 94107"/>
                  <a:gd name="connsiteX23" fmla="*/ 62844 w 76460"/>
                  <a:gd name="connsiteY23" fmla="*/ 34862 h 94107"/>
                  <a:gd name="connsiteX24" fmla="*/ 39039 w 76460"/>
                  <a:gd name="connsiteY24" fmla="*/ 7048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6460" h="94107">
                    <a:moveTo>
                      <a:pt x="42372" y="94107"/>
                    </a:moveTo>
                    <a:cubicBezTo>
                      <a:pt x="33421" y="94107"/>
                      <a:pt x="25804" y="92202"/>
                      <a:pt x="19520" y="88487"/>
                    </a:cubicBezTo>
                    <a:cubicBezTo>
                      <a:pt x="13140" y="84773"/>
                      <a:pt x="8379" y="79629"/>
                      <a:pt x="5047" y="72962"/>
                    </a:cubicBezTo>
                    <a:cubicBezTo>
                      <a:pt x="1714" y="66389"/>
                      <a:pt x="0" y="58674"/>
                      <a:pt x="0" y="50006"/>
                    </a:cubicBezTo>
                    <a:cubicBezTo>
                      <a:pt x="0" y="40386"/>
                      <a:pt x="1904" y="31814"/>
                      <a:pt x="5808" y="24289"/>
                    </a:cubicBezTo>
                    <a:cubicBezTo>
                      <a:pt x="9712" y="16764"/>
                      <a:pt x="14854" y="10859"/>
                      <a:pt x="21233" y="6477"/>
                    </a:cubicBezTo>
                    <a:cubicBezTo>
                      <a:pt x="27613" y="2191"/>
                      <a:pt x="34564" y="0"/>
                      <a:pt x="41991" y="0"/>
                    </a:cubicBezTo>
                    <a:cubicBezTo>
                      <a:pt x="52560" y="0"/>
                      <a:pt x="60749" y="3620"/>
                      <a:pt x="66748" y="10763"/>
                    </a:cubicBezTo>
                    <a:cubicBezTo>
                      <a:pt x="72746" y="18002"/>
                      <a:pt x="75984" y="28099"/>
                      <a:pt x="76365" y="41148"/>
                    </a:cubicBezTo>
                    <a:lnTo>
                      <a:pt x="75603" y="41910"/>
                    </a:lnTo>
                    <a:lnTo>
                      <a:pt x="13426" y="41910"/>
                    </a:lnTo>
                    <a:lnTo>
                      <a:pt x="13426" y="43529"/>
                    </a:lnTo>
                    <a:cubicBezTo>
                      <a:pt x="13426" y="50483"/>
                      <a:pt x="14663" y="56864"/>
                      <a:pt x="17044" y="62675"/>
                    </a:cubicBezTo>
                    <a:cubicBezTo>
                      <a:pt x="19424" y="68485"/>
                      <a:pt x="23233" y="73057"/>
                      <a:pt x="28470" y="76486"/>
                    </a:cubicBezTo>
                    <a:cubicBezTo>
                      <a:pt x="33707" y="79915"/>
                      <a:pt x="40372" y="81629"/>
                      <a:pt x="48656" y="81629"/>
                    </a:cubicBezTo>
                    <a:cubicBezTo>
                      <a:pt x="58559" y="81629"/>
                      <a:pt x="67605" y="78677"/>
                      <a:pt x="75889" y="72866"/>
                    </a:cubicBezTo>
                    <a:lnTo>
                      <a:pt x="76460" y="72866"/>
                    </a:lnTo>
                    <a:lnTo>
                      <a:pt x="76460" y="75057"/>
                    </a:lnTo>
                    <a:cubicBezTo>
                      <a:pt x="73508" y="80391"/>
                      <a:pt x="69128" y="84868"/>
                      <a:pt x="63130" y="88583"/>
                    </a:cubicBezTo>
                    <a:cubicBezTo>
                      <a:pt x="57226" y="92202"/>
                      <a:pt x="50275" y="94107"/>
                      <a:pt x="42467" y="94107"/>
                    </a:cubicBezTo>
                    <a:close/>
                    <a:moveTo>
                      <a:pt x="38944" y="7048"/>
                    </a:moveTo>
                    <a:cubicBezTo>
                      <a:pt x="32564" y="7048"/>
                      <a:pt x="27042" y="9525"/>
                      <a:pt x="22567" y="14383"/>
                    </a:cubicBezTo>
                    <a:cubicBezTo>
                      <a:pt x="17996" y="19241"/>
                      <a:pt x="15140" y="26098"/>
                      <a:pt x="13997" y="34862"/>
                    </a:cubicBezTo>
                    <a:lnTo>
                      <a:pt x="62844" y="34862"/>
                    </a:lnTo>
                    <a:cubicBezTo>
                      <a:pt x="60178" y="16288"/>
                      <a:pt x="52275" y="7048"/>
                      <a:pt x="39039" y="7048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4550CA19-FC49-746B-7B9B-2022956FEDC6}"/>
                  </a:ext>
                </a:extLst>
              </p:cNvPr>
              <p:cNvSpPr/>
              <p:nvPr/>
            </p:nvSpPr>
            <p:spPr>
              <a:xfrm>
                <a:off x="9369432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30" y="13240"/>
                      <a:pt x="38087" y="14097"/>
                      <a:pt x="35135" y="15811"/>
                    </a:cubicBezTo>
                    <a:cubicBezTo>
                      <a:pt x="32184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6FFC1425-3F8A-3835-930B-A92C5EE1AF3A}"/>
                  </a:ext>
                </a:extLst>
              </p:cNvPr>
              <p:cNvSpPr/>
              <p:nvPr/>
            </p:nvSpPr>
            <p:spPr>
              <a:xfrm>
                <a:off x="9445035" y="5306059"/>
                <a:ext cx="57797" cy="94107"/>
              </a:xfrm>
              <a:custGeom>
                <a:avLst/>
                <a:gdLst>
                  <a:gd name="connsiteX0" fmla="*/ 27328 w 57797"/>
                  <a:gd name="connsiteY0" fmla="*/ 94012 h 94107"/>
                  <a:gd name="connsiteX1" fmla="*/ 12664 w 57797"/>
                  <a:gd name="connsiteY1" fmla="*/ 92393 h 94107"/>
                  <a:gd name="connsiteX2" fmla="*/ 0 w 57797"/>
                  <a:gd name="connsiteY2" fmla="*/ 87630 h 94107"/>
                  <a:gd name="connsiteX3" fmla="*/ 0 w 57797"/>
                  <a:gd name="connsiteY3" fmla="*/ 65818 h 94107"/>
                  <a:gd name="connsiteX4" fmla="*/ 2571 w 57797"/>
                  <a:gd name="connsiteY4" fmla="*/ 65818 h 94107"/>
                  <a:gd name="connsiteX5" fmla="*/ 7522 w 57797"/>
                  <a:gd name="connsiteY5" fmla="*/ 76009 h 94107"/>
                  <a:gd name="connsiteX6" fmla="*/ 15044 w 57797"/>
                  <a:gd name="connsiteY6" fmla="*/ 84677 h 94107"/>
                  <a:gd name="connsiteX7" fmla="*/ 27708 w 57797"/>
                  <a:gd name="connsiteY7" fmla="*/ 87821 h 94107"/>
                  <a:gd name="connsiteX8" fmla="*/ 41229 w 57797"/>
                  <a:gd name="connsiteY8" fmla="*/ 83725 h 94107"/>
                  <a:gd name="connsiteX9" fmla="*/ 45895 w 57797"/>
                  <a:gd name="connsiteY9" fmla="*/ 72009 h 94107"/>
                  <a:gd name="connsiteX10" fmla="*/ 40468 w 57797"/>
                  <a:gd name="connsiteY10" fmla="*/ 59817 h 94107"/>
                  <a:gd name="connsiteX11" fmla="*/ 24471 w 57797"/>
                  <a:gd name="connsiteY11" fmla="*/ 51245 h 94107"/>
                  <a:gd name="connsiteX12" fmla="*/ 7903 w 57797"/>
                  <a:gd name="connsiteY12" fmla="*/ 41053 h 94107"/>
                  <a:gd name="connsiteX13" fmla="*/ 2285 w 57797"/>
                  <a:gd name="connsiteY13" fmla="*/ 25241 h 94107"/>
                  <a:gd name="connsiteX14" fmla="*/ 6189 w 57797"/>
                  <a:gd name="connsiteY14" fmla="*/ 12668 h 94107"/>
                  <a:gd name="connsiteX15" fmla="*/ 16282 w 57797"/>
                  <a:gd name="connsiteY15" fmla="*/ 3429 h 94107"/>
                  <a:gd name="connsiteX16" fmla="*/ 29327 w 57797"/>
                  <a:gd name="connsiteY16" fmla="*/ 0 h 94107"/>
                  <a:gd name="connsiteX17" fmla="*/ 42943 w 57797"/>
                  <a:gd name="connsiteY17" fmla="*/ 1810 h 94107"/>
                  <a:gd name="connsiteX18" fmla="*/ 54369 w 57797"/>
                  <a:gd name="connsiteY18" fmla="*/ 6382 h 94107"/>
                  <a:gd name="connsiteX19" fmla="*/ 54369 w 57797"/>
                  <a:gd name="connsiteY19" fmla="*/ 27622 h 94107"/>
                  <a:gd name="connsiteX20" fmla="*/ 51799 w 57797"/>
                  <a:gd name="connsiteY20" fmla="*/ 27622 h 94107"/>
                  <a:gd name="connsiteX21" fmla="*/ 46752 w 57797"/>
                  <a:gd name="connsiteY21" fmla="*/ 17812 h 94107"/>
                  <a:gd name="connsiteX22" fmla="*/ 39420 w 57797"/>
                  <a:gd name="connsiteY22" fmla="*/ 9049 h 94107"/>
                  <a:gd name="connsiteX23" fmla="*/ 29708 w 57797"/>
                  <a:gd name="connsiteY23" fmla="*/ 6477 h 94107"/>
                  <a:gd name="connsiteX24" fmla="*/ 18377 w 57797"/>
                  <a:gd name="connsiteY24" fmla="*/ 10382 h 94107"/>
                  <a:gd name="connsiteX25" fmla="*/ 14283 w 57797"/>
                  <a:gd name="connsiteY25" fmla="*/ 20860 h 94107"/>
                  <a:gd name="connsiteX26" fmla="*/ 18948 w 57797"/>
                  <a:gd name="connsiteY26" fmla="*/ 31528 h 94107"/>
                  <a:gd name="connsiteX27" fmla="*/ 33231 w 57797"/>
                  <a:gd name="connsiteY27" fmla="*/ 39624 h 94107"/>
                  <a:gd name="connsiteX28" fmla="*/ 45609 w 57797"/>
                  <a:gd name="connsiteY28" fmla="*/ 45720 h 94107"/>
                  <a:gd name="connsiteX29" fmla="*/ 54465 w 57797"/>
                  <a:gd name="connsiteY29" fmla="*/ 53816 h 94107"/>
                  <a:gd name="connsiteX30" fmla="*/ 57797 w 57797"/>
                  <a:gd name="connsiteY30" fmla="*/ 67628 h 94107"/>
                  <a:gd name="connsiteX31" fmla="*/ 53417 w 57797"/>
                  <a:gd name="connsiteY31" fmla="*/ 81534 h 94107"/>
                  <a:gd name="connsiteX32" fmla="*/ 41991 w 57797"/>
                  <a:gd name="connsiteY32" fmla="*/ 90773 h 94107"/>
                  <a:gd name="connsiteX33" fmla="*/ 27232 w 57797"/>
                  <a:gd name="connsiteY33" fmla="*/ 94107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7797" h="94107">
                    <a:moveTo>
                      <a:pt x="27328" y="94012"/>
                    </a:moveTo>
                    <a:cubicBezTo>
                      <a:pt x="21710" y="94012"/>
                      <a:pt x="16853" y="93440"/>
                      <a:pt x="12664" y="92393"/>
                    </a:cubicBezTo>
                    <a:cubicBezTo>
                      <a:pt x="8475" y="91345"/>
                      <a:pt x="4190" y="89726"/>
                      <a:pt x="0" y="87630"/>
                    </a:cubicBezTo>
                    <a:lnTo>
                      <a:pt x="0" y="65818"/>
                    </a:lnTo>
                    <a:lnTo>
                      <a:pt x="2571" y="65818"/>
                    </a:lnTo>
                    <a:lnTo>
                      <a:pt x="7522" y="76009"/>
                    </a:lnTo>
                    <a:cubicBezTo>
                      <a:pt x="9236" y="79724"/>
                      <a:pt x="11712" y="82677"/>
                      <a:pt x="15044" y="84677"/>
                    </a:cubicBezTo>
                    <a:cubicBezTo>
                      <a:pt x="18377" y="86678"/>
                      <a:pt x="22567" y="87821"/>
                      <a:pt x="27708" y="87821"/>
                    </a:cubicBezTo>
                    <a:cubicBezTo>
                      <a:pt x="33612" y="87821"/>
                      <a:pt x="38087" y="86487"/>
                      <a:pt x="41229" y="83725"/>
                    </a:cubicBezTo>
                    <a:cubicBezTo>
                      <a:pt x="44372" y="80963"/>
                      <a:pt x="45895" y="77057"/>
                      <a:pt x="45895" y="72009"/>
                    </a:cubicBezTo>
                    <a:cubicBezTo>
                      <a:pt x="45895" y="66580"/>
                      <a:pt x="44086" y="62484"/>
                      <a:pt x="40468" y="59817"/>
                    </a:cubicBezTo>
                    <a:cubicBezTo>
                      <a:pt x="36849" y="57150"/>
                      <a:pt x="31517" y="54293"/>
                      <a:pt x="24471" y="51245"/>
                    </a:cubicBezTo>
                    <a:cubicBezTo>
                      <a:pt x="17139" y="48196"/>
                      <a:pt x="11617" y="44768"/>
                      <a:pt x="7903" y="41053"/>
                    </a:cubicBezTo>
                    <a:cubicBezTo>
                      <a:pt x="4190" y="37338"/>
                      <a:pt x="2285" y="32004"/>
                      <a:pt x="2285" y="25241"/>
                    </a:cubicBezTo>
                    <a:cubicBezTo>
                      <a:pt x="2285" y="20669"/>
                      <a:pt x="3618" y="16478"/>
                      <a:pt x="6189" y="12668"/>
                    </a:cubicBezTo>
                    <a:cubicBezTo>
                      <a:pt x="8760" y="8763"/>
                      <a:pt x="12188" y="5715"/>
                      <a:pt x="16282" y="3429"/>
                    </a:cubicBezTo>
                    <a:cubicBezTo>
                      <a:pt x="20377" y="1143"/>
                      <a:pt x="24757" y="0"/>
                      <a:pt x="29327" y="0"/>
                    </a:cubicBezTo>
                    <a:cubicBezTo>
                      <a:pt x="34374" y="0"/>
                      <a:pt x="38944" y="571"/>
                      <a:pt x="42943" y="1810"/>
                    </a:cubicBezTo>
                    <a:cubicBezTo>
                      <a:pt x="46942" y="3048"/>
                      <a:pt x="50751" y="4572"/>
                      <a:pt x="54369" y="6382"/>
                    </a:cubicBezTo>
                    <a:lnTo>
                      <a:pt x="54369" y="27622"/>
                    </a:lnTo>
                    <a:lnTo>
                      <a:pt x="51799" y="27622"/>
                    </a:lnTo>
                    <a:lnTo>
                      <a:pt x="46752" y="17812"/>
                    </a:lnTo>
                    <a:cubicBezTo>
                      <a:pt x="45038" y="13716"/>
                      <a:pt x="42562" y="10763"/>
                      <a:pt x="39420" y="9049"/>
                    </a:cubicBezTo>
                    <a:cubicBezTo>
                      <a:pt x="36278" y="7334"/>
                      <a:pt x="33041" y="6477"/>
                      <a:pt x="29708" y="6477"/>
                    </a:cubicBezTo>
                    <a:cubicBezTo>
                      <a:pt x="24947" y="6477"/>
                      <a:pt x="21138" y="7810"/>
                      <a:pt x="18377" y="10382"/>
                    </a:cubicBezTo>
                    <a:cubicBezTo>
                      <a:pt x="15616" y="12954"/>
                      <a:pt x="14283" y="16478"/>
                      <a:pt x="14283" y="20860"/>
                    </a:cubicBezTo>
                    <a:cubicBezTo>
                      <a:pt x="14283" y="25241"/>
                      <a:pt x="15806" y="28956"/>
                      <a:pt x="18948" y="31528"/>
                    </a:cubicBezTo>
                    <a:cubicBezTo>
                      <a:pt x="22091" y="34100"/>
                      <a:pt x="26852" y="36862"/>
                      <a:pt x="33231" y="39624"/>
                    </a:cubicBezTo>
                    <a:cubicBezTo>
                      <a:pt x="37802" y="41624"/>
                      <a:pt x="41896" y="43625"/>
                      <a:pt x="45609" y="45720"/>
                    </a:cubicBezTo>
                    <a:cubicBezTo>
                      <a:pt x="49323" y="47816"/>
                      <a:pt x="52275" y="50483"/>
                      <a:pt x="54465" y="53816"/>
                    </a:cubicBezTo>
                    <a:cubicBezTo>
                      <a:pt x="56655" y="57150"/>
                      <a:pt x="57797" y="61722"/>
                      <a:pt x="57797" y="67628"/>
                    </a:cubicBezTo>
                    <a:cubicBezTo>
                      <a:pt x="57797" y="72962"/>
                      <a:pt x="56369" y="77629"/>
                      <a:pt x="53417" y="81534"/>
                    </a:cubicBezTo>
                    <a:cubicBezTo>
                      <a:pt x="50465" y="85439"/>
                      <a:pt x="46657" y="88583"/>
                      <a:pt x="41991" y="90773"/>
                    </a:cubicBezTo>
                    <a:cubicBezTo>
                      <a:pt x="37326" y="92964"/>
                      <a:pt x="32374" y="94107"/>
                      <a:pt x="27232" y="9410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F1A882D5-E10F-DDA1-6173-296D01DEA7CF}"/>
                  </a:ext>
                </a:extLst>
              </p:cNvPr>
              <p:cNvSpPr/>
              <p:nvPr/>
            </p:nvSpPr>
            <p:spPr>
              <a:xfrm>
                <a:off x="9518639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5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7 w 97217"/>
                  <a:gd name="connsiteY15" fmla="*/ 146875 h 150209"/>
                  <a:gd name="connsiteX16" fmla="*/ 97217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5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8 w 97217"/>
                  <a:gd name="connsiteY26" fmla="*/ 146780 h 150209"/>
                  <a:gd name="connsiteX27" fmla="*/ 40848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5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7" y="146875"/>
                    </a:lnTo>
                    <a:lnTo>
                      <a:pt x="97217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5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8" y="146780"/>
                    </a:lnTo>
                    <a:lnTo>
                      <a:pt x="40848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C0ABDC4C-BB91-5099-9C71-8756290E5161}"/>
                  </a:ext>
                </a:extLst>
              </p:cNvPr>
              <p:cNvSpPr/>
              <p:nvPr/>
            </p:nvSpPr>
            <p:spPr>
              <a:xfrm>
                <a:off x="9632424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4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01D310D3-5F4A-4D49-0BAB-C6B2552CA1DD}"/>
                  </a:ext>
                </a:extLst>
              </p:cNvPr>
              <p:cNvSpPr/>
              <p:nvPr/>
            </p:nvSpPr>
            <p:spPr>
              <a:xfrm>
                <a:off x="9683461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1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8 w 92075"/>
                  <a:gd name="connsiteY21" fmla="*/ 134969 h 138207"/>
                  <a:gd name="connsiteX22" fmla="*/ 40848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5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1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8" y="134969"/>
                    </a:lnTo>
                    <a:lnTo>
                      <a:pt x="40848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699" y="79820"/>
                      <a:pt x="72937" y="75724"/>
                      <a:pt x="75317" y="70104"/>
                    </a:cubicBezTo>
                    <a:cubicBezTo>
                      <a:pt x="77698" y="64389"/>
                      <a:pt x="78935" y="56959"/>
                      <a:pt x="78935" y="47816"/>
                    </a:cubicBezTo>
                    <a:cubicBezTo>
                      <a:pt x="78935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5866C2FE-66CB-1F1F-0ACC-6A8D042DDBAB}"/>
                  </a:ext>
                </a:extLst>
              </p:cNvPr>
              <p:cNvSpPr/>
              <p:nvPr/>
            </p:nvSpPr>
            <p:spPr>
              <a:xfrm>
                <a:off x="9826764" y="5308060"/>
                <a:ext cx="153491" cy="90487"/>
              </a:xfrm>
              <a:custGeom>
                <a:avLst/>
                <a:gdLst>
                  <a:gd name="connsiteX0" fmla="*/ 43038 w 153491"/>
                  <a:gd name="connsiteY0" fmla="*/ 90488 h 90487"/>
                  <a:gd name="connsiteX1" fmla="*/ 13045 w 153491"/>
                  <a:gd name="connsiteY1" fmla="*/ 8477 h 90487"/>
                  <a:gd name="connsiteX2" fmla="*/ 0 w 153491"/>
                  <a:gd name="connsiteY2" fmla="*/ 3239 h 90487"/>
                  <a:gd name="connsiteX3" fmla="*/ 0 w 153491"/>
                  <a:gd name="connsiteY3" fmla="*/ 0 h 90487"/>
                  <a:gd name="connsiteX4" fmla="*/ 43991 w 153491"/>
                  <a:gd name="connsiteY4" fmla="*/ 0 h 90487"/>
                  <a:gd name="connsiteX5" fmla="*/ 43991 w 153491"/>
                  <a:gd name="connsiteY5" fmla="*/ 3239 h 90487"/>
                  <a:gd name="connsiteX6" fmla="*/ 27994 w 153491"/>
                  <a:gd name="connsiteY6" fmla="*/ 8001 h 90487"/>
                  <a:gd name="connsiteX7" fmla="*/ 27994 w 153491"/>
                  <a:gd name="connsiteY7" fmla="*/ 8953 h 90487"/>
                  <a:gd name="connsiteX8" fmla="*/ 49037 w 153491"/>
                  <a:gd name="connsiteY8" fmla="*/ 70199 h 90487"/>
                  <a:gd name="connsiteX9" fmla="*/ 49608 w 153491"/>
                  <a:gd name="connsiteY9" fmla="*/ 70199 h 90487"/>
                  <a:gd name="connsiteX10" fmla="*/ 77984 w 153491"/>
                  <a:gd name="connsiteY10" fmla="*/ 0 h 90487"/>
                  <a:gd name="connsiteX11" fmla="*/ 81602 w 153491"/>
                  <a:gd name="connsiteY11" fmla="*/ 0 h 90487"/>
                  <a:gd name="connsiteX12" fmla="*/ 109977 w 153491"/>
                  <a:gd name="connsiteY12" fmla="*/ 69628 h 90487"/>
                  <a:gd name="connsiteX13" fmla="*/ 110739 w 153491"/>
                  <a:gd name="connsiteY13" fmla="*/ 69628 h 90487"/>
                  <a:gd name="connsiteX14" fmla="*/ 131115 w 153491"/>
                  <a:gd name="connsiteY14" fmla="*/ 9811 h 90487"/>
                  <a:gd name="connsiteX15" fmla="*/ 131115 w 153491"/>
                  <a:gd name="connsiteY15" fmla="*/ 8858 h 90487"/>
                  <a:gd name="connsiteX16" fmla="*/ 115880 w 153491"/>
                  <a:gd name="connsiteY16" fmla="*/ 3239 h 90487"/>
                  <a:gd name="connsiteX17" fmla="*/ 115880 w 153491"/>
                  <a:gd name="connsiteY17" fmla="*/ 0 h 90487"/>
                  <a:gd name="connsiteX18" fmla="*/ 153491 w 153491"/>
                  <a:gd name="connsiteY18" fmla="*/ 0 h 90487"/>
                  <a:gd name="connsiteX19" fmla="*/ 153491 w 153491"/>
                  <a:gd name="connsiteY19" fmla="*/ 3239 h 90487"/>
                  <a:gd name="connsiteX20" fmla="*/ 139494 w 153491"/>
                  <a:gd name="connsiteY20" fmla="*/ 8858 h 90487"/>
                  <a:gd name="connsiteX21" fmla="*/ 107882 w 153491"/>
                  <a:gd name="connsiteY21" fmla="*/ 90488 h 90487"/>
                  <a:gd name="connsiteX22" fmla="*/ 104454 w 153491"/>
                  <a:gd name="connsiteY22" fmla="*/ 90488 h 90487"/>
                  <a:gd name="connsiteX23" fmla="*/ 75889 w 153491"/>
                  <a:gd name="connsiteY23" fmla="*/ 22098 h 90487"/>
                  <a:gd name="connsiteX24" fmla="*/ 46276 w 153491"/>
                  <a:gd name="connsiteY24" fmla="*/ 90488 h 90487"/>
                  <a:gd name="connsiteX25" fmla="*/ 42848 w 153491"/>
                  <a:gd name="connsiteY25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491" h="90487">
                    <a:moveTo>
                      <a:pt x="43038" y="90488"/>
                    </a:moveTo>
                    <a:lnTo>
                      <a:pt x="13045" y="8477"/>
                    </a:lnTo>
                    <a:lnTo>
                      <a:pt x="0" y="3239"/>
                    </a:lnTo>
                    <a:lnTo>
                      <a:pt x="0" y="0"/>
                    </a:lnTo>
                    <a:lnTo>
                      <a:pt x="43991" y="0"/>
                    </a:lnTo>
                    <a:lnTo>
                      <a:pt x="43991" y="3239"/>
                    </a:lnTo>
                    <a:lnTo>
                      <a:pt x="27994" y="8001"/>
                    </a:lnTo>
                    <a:lnTo>
                      <a:pt x="27994" y="8953"/>
                    </a:lnTo>
                    <a:lnTo>
                      <a:pt x="49037" y="70199"/>
                    </a:lnTo>
                    <a:lnTo>
                      <a:pt x="49608" y="70199"/>
                    </a:lnTo>
                    <a:lnTo>
                      <a:pt x="77984" y="0"/>
                    </a:lnTo>
                    <a:lnTo>
                      <a:pt x="81602" y="0"/>
                    </a:lnTo>
                    <a:lnTo>
                      <a:pt x="109977" y="69628"/>
                    </a:lnTo>
                    <a:lnTo>
                      <a:pt x="110739" y="69628"/>
                    </a:lnTo>
                    <a:lnTo>
                      <a:pt x="131115" y="9811"/>
                    </a:lnTo>
                    <a:lnTo>
                      <a:pt x="131115" y="8858"/>
                    </a:lnTo>
                    <a:lnTo>
                      <a:pt x="115880" y="3239"/>
                    </a:lnTo>
                    <a:lnTo>
                      <a:pt x="115880" y="0"/>
                    </a:lnTo>
                    <a:lnTo>
                      <a:pt x="153491" y="0"/>
                    </a:lnTo>
                    <a:lnTo>
                      <a:pt x="153491" y="3239"/>
                    </a:lnTo>
                    <a:lnTo>
                      <a:pt x="139494" y="8858"/>
                    </a:lnTo>
                    <a:lnTo>
                      <a:pt x="107882" y="90488"/>
                    </a:lnTo>
                    <a:lnTo>
                      <a:pt x="104454" y="90488"/>
                    </a:lnTo>
                    <a:lnTo>
                      <a:pt x="75889" y="22098"/>
                    </a:lnTo>
                    <a:lnTo>
                      <a:pt x="46276" y="90488"/>
                    </a:lnTo>
                    <a:lnTo>
                      <a:pt x="42848" y="90488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494A62A4-CA68-A554-7D36-2E0F00CC6B7F}"/>
                  </a:ext>
                </a:extLst>
              </p:cNvPr>
              <p:cNvSpPr/>
              <p:nvPr/>
            </p:nvSpPr>
            <p:spPr>
              <a:xfrm>
                <a:off x="9991110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3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725973C5-AC46-15A1-5A20-655E041E3EB5}"/>
                  </a:ext>
                </a:extLst>
              </p:cNvPr>
              <p:cNvSpPr/>
              <p:nvPr/>
            </p:nvSpPr>
            <p:spPr>
              <a:xfrm>
                <a:off x="10039005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0F097CDB-8920-FB76-C1EB-6F9B6167DA19}"/>
                  </a:ext>
                </a:extLst>
              </p:cNvPr>
              <p:cNvSpPr/>
              <p:nvPr/>
            </p:nvSpPr>
            <p:spPr>
              <a:xfrm>
                <a:off x="10112132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6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8 w 97217"/>
                  <a:gd name="connsiteY15" fmla="*/ 146875 h 150209"/>
                  <a:gd name="connsiteX16" fmla="*/ 97218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6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9 w 97217"/>
                  <a:gd name="connsiteY26" fmla="*/ 146780 h 150209"/>
                  <a:gd name="connsiteX27" fmla="*/ 40849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6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8" y="146875"/>
                    </a:lnTo>
                    <a:lnTo>
                      <a:pt x="97218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6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9" y="146780"/>
                    </a:lnTo>
                    <a:lnTo>
                      <a:pt x="40849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1C69AEFA-255F-DEDA-54FB-0D0A693D8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0661" y="5651912"/>
              <a:ext cx="1645366" cy="382904"/>
            </a:xfrm>
            <a:custGeom>
              <a:avLst/>
              <a:gdLst>
                <a:gd name="connsiteX0" fmla="*/ 321 w 1645366"/>
                <a:gd name="connsiteY0" fmla="*/ 11 h 382904"/>
                <a:gd name="connsiteX1" fmla="*/ 1645687 w 1645366"/>
                <a:gd name="connsiteY1" fmla="*/ 11 h 382904"/>
                <a:gd name="connsiteX2" fmla="*/ 1645687 w 1645366"/>
                <a:gd name="connsiteY2" fmla="*/ 382916 h 382904"/>
                <a:gd name="connsiteX3" fmla="*/ 321 w 1645366"/>
                <a:gd name="connsiteY3" fmla="*/ 382916 h 38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366" h="382904">
                  <a:moveTo>
                    <a:pt x="321" y="11"/>
                  </a:moveTo>
                  <a:lnTo>
                    <a:pt x="1645687" y="11"/>
                  </a:lnTo>
                  <a:lnTo>
                    <a:pt x="1645687" y="382916"/>
                  </a:lnTo>
                  <a:lnTo>
                    <a:pt x="321" y="382916"/>
                  </a:lnTo>
                  <a:close/>
                </a:path>
              </a:pathLst>
            </a:cu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83B86E1B-B840-393F-0558-78035276A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3411" y="5635244"/>
              <a:ext cx="987219" cy="387477"/>
            </a:xfrm>
            <a:custGeom>
              <a:avLst/>
              <a:gdLst>
                <a:gd name="connsiteX0" fmla="*/ 529 w 987219"/>
                <a:gd name="connsiteY0" fmla="*/ -37 h 387477"/>
                <a:gd name="connsiteX1" fmla="*/ 987749 w 987219"/>
                <a:gd name="connsiteY1" fmla="*/ -37 h 387477"/>
                <a:gd name="connsiteX2" fmla="*/ 987749 w 987219"/>
                <a:gd name="connsiteY2" fmla="*/ 387440 h 387477"/>
                <a:gd name="connsiteX3" fmla="*/ 529 w 987219"/>
                <a:gd name="connsiteY3" fmla="*/ 387440 h 38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219" h="387477">
                  <a:moveTo>
                    <a:pt x="529" y="-37"/>
                  </a:moveTo>
                  <a:lnTo>
                    <a:pt x="987749" y="-37"/>
                  </a:lnTo>
                  <a:lnTo>
                    <a:pt x="987749" y="387440"/>
                  </a:lnTo>
                  <a:lnTo>
                    <a:pt x="529" y="387440"/>
                  </a:lnTo>
                  <a:close/>
                </a:path>
              </a:pathLst>
            </a:custGeom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A06DA48B-5546-6A09-F231-5A8E4A78F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24310" y="5476843"/>
              <a:ext cx="544646" cy="544829"/>
            </a:xfrm>
            <a:custGeom>
              <a:avLst/>
              <a:gdLst>
                <a:gd name="connsiteX0" fmla="*/ 852 w 544646"/>
                <a:gd name="connsiteY0" fmla="*/ -42 h 544829"/>
                <a:gd name="connsiteX1" fmla="*/ 545499 w 544646"/>
                <a:gd name="connsiteY1" fmla="*/ -42 h 544829"/>
                <a:gd name="connsiteX2" fmla="*/ 545499 w 544646"/>
                <a:gd name="connsiteY2" fmla="*/ 544788 h 544829"/>
                <a:gd name="connsiteX3" fmla="*/ 852 w 544646"/>
                <a:gd name="connsiteY3" fmla="*/ 544788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646" h="544829">
                  <a:moveTo>
                    <a:pt x="852" y="-42"/>
                  </a:moveTo>
                  <a:lnTo>
                    <a:pt x="545499" y="-42"/>
                  </a:lnTo>
                  <a:lnTo>
                    <a:pt x="545499" y="544788"/>
                  </a:lnTo>
                  <a:lnTo>
                    <a:pt x="852" y="54478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657680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>
            <a:extLst>
              <a:ext uri="{FF2B5EF4-FFF2-40B4-BE49-F238E27FC236}">
                <a16:creationId xmlns:a16="http://schemas.microsoft.com/office/drawing/2014/main" id="{B79BF250-3F35-26C6-44D8-CB00283E56E9}"/>
              </a:ext>
            </a:extLst>
          </p:cNvPr>
          <p:cNvSpPr txBox="1"/>
          <p:nvPr userDrawn="1"/>
        </p:nvSpPr>
        <p:spPr>
          <a:xfrm>
            <a:off x="17486870" y="9686581"/>
            <a:ext cx="1679575" cy="7720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35"/>
              </a:spcBef>
            </a:pPr>
            <a:r>
              <a:rPr sz="2700" spc="-1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chemeClr val="tx1"/>
                </a:solidFill>
                <a:latin typeface="Spectral-Light"/>
                <a:cs typeface="Spectral-Light"/>
              </a:rPr>
              <a:t>Galway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1DDD7C0F-3D45-BE52-36C7-D4259775FA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655" y="9448021"/>
            <a:ext cx="8007876" cy="932657"/>
            <a:chOff x="5334025" y="5104384"/>
            <a:chExt cx="9434931" cy="1102714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8AE1D85D-B04A-9891-E465-23F205EE5893}"/>
                </a:ext>
              </a:extLst>
            </p:cNvPr>
            <p:cNvGrpSpPr/>
            <p:nvPr userDrawn="1"/>
          </p:nvGrpSpPr>
          <p:grpSpPr>
            <a:xfrm>
              <a:off x="5334025" y="5104384"/>
              <a:ext cx="2492780" cy="1102714"/>
              <a:chOff x="5334025" y="5104384"/>
              <a:chExt cx="2492780" cy="1102714"/>
            </a:xfrm>
          </p:grpSpPr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A53E1740-A171-FEBD-1AE2-C09BDB14B8A8}"/>
                  </a:ext>
                </a:extLst>
              </p:cNvPr>
              <p:cNvSpPr/>
              <p:nvPr/>
            </p:nvSpPr>
            <p:spPr>
              <a:xfrm>
                <a:off x="6854059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466 w 85600"/>
                  <a:gd name="connsiteY6" fmla="*/ 0 h 110870"/>
                  <a:gd name="connsiteX7" fmla="*/ 46466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B606C6B8-F464-3649-23DC-FD0F2D00746F}"/>
                  </a:ext>
                </a:extLst>
              </p:cNvPr>
              <p:cNvSpPr/>
              <p:nvPr/>
            </p:nvSpPr>
            <p:spPr>
              <a:xfrm>
                <a:off x="6964512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5" name="Graphic 12">
                <a:extLst>
                  <a:ext uri="{FF2B5EF4-FFF2-40B4-BE49-F238E27FC236}">
                    <a16:creationId xmlns:a16="http://schemas.microsoft.com/office/drawing/2014/main" id="{91850B96-373C-7ABB-6DBC-7B68F17E7DBD}"/>
                  </a:ext>
                </a:extLst>
              </p:cNvPr>
              <p:cNvGrpSpPr/>
              <p:nvPr/>
            </p:nvGrpSpPr>
            <p:grpSpPr>
              <a:xfrm>
                <a:off x="7078488" y="5238718"/>
                <a:ext cx="335071" cy="114395"/>
                <a:chOff x="7078488" y="5238718"/>
                <a:chExt cx="335071" cy="114395"/>
              </a:xfrm>
              <a:solidFill>
                <a:srgbClr val="000000"/>
              </a:solidFill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EEA6B296-A227-9482-163C-902FC1422958}"/>
                    </a:ext>
                  </a:extLst>
                </p:cNvPr>
                <p:cNvSpPr/>
                <p:nvPr/>
              </p:nvSpPr>
              <p:spPr>
                <a:xfrm>
                  <a:off x="7078488" y="5238813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09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1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6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5 w 72175"/>
                    <a:gd name="connsiteY30" fmla="*/ 57721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09"/>
                      </a:moveTo>
                      <a:cubicBezTo>
                        <a:pt x="28089" y="114109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6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1"/>
                        <a:pt x="53322" y="1810"/>
                      </a:cubicBezTo>
                      <a:cubicBezTo>
                        <a:pt x="57892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240"/>
                        <a:pt x="47514" y="10001"/>
                      </a:cubicBezTo>
                      <a:cubicBezTo>
                        <a:pt x="44657" y="8763"/>
                        <a:pt x="41325" y="8191"/>
                        <a:pt x="37611" y="8191"/>
                      </a:cubicBezTo>
                      <a:cubicBezTo>
                        <a:pt x="32755" y="8191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3"/>
                        <a:pt x="20853" y="25336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5" y="57721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8"/>
                        <a:pt x="71033" y="91726"/>
                        <a:pt x="68843" y="95726"/>
                      </a:cubicBezTo>
                      <a:cubicBezTo>
                        <a:pt x="66557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63E6A0FB-3C66-CE62-2325-250A45203FCE}"/>
                    </a:ext>
                  </a:extLst>
                </p:cNvPr>
                <p:cNvSpPr/>
                <p:nvPr/>
              </p:nvSpPr>
              <p:spPr>
                <a:xfrm>
                  <a:off x="7177895" y="5238718"/>
                  <a:ext cx="95789" cy="114204"/>
                </a:xfrm>
                <a:custGeom>
                  <a:avLst/>
                  <a:gdLst>
                    <a:gd name="connsiteX0" fmla="*/ 56179 w 95789"/>
                    <a:gd name="connsiteY0" fmla="*/ 114205 h 114204"/>
                    <a:gd name="connsiteX1" fmla="*/ 26280 w 95789"/>
                    <a:gd name="connsiteY1" fmla="*/ 107156 h 114204"/>
                    <a:gd name="connsiteX2" fmla="*/ 6856 w 95789"/>
                    <a:gd name="connsiteY2" fmla="*/ 87820 h 114204"/>
                    <a:gd name="connsiteX3" fmla="*/ 0 w 95789"/>
                    <a:gd name="connsiteY3" fmla="*/ 59912 h 114204"/>
                    <a:gd name="connsiteX4" fmla="*/ 4666 w 95789"/>
                    <a:gd name="connsiteY4" fmla="*/ 37052 h 114204"/>
                    <a:gd name="connsiteX5" fmla="*/ 17520 w 95789"/>
                    <a:gd name="connsiteY5" fmla="*/ 17907 h 114204"/>
                    <a:gd name="connsiteX6" fmla="*/ 36183 w 95789"/>
                    <a:gd name="connsiteY6" fmla="*/ 4763 h 114204"/>
                    <a:gd name="connsiteX7" fmla="*/ 58654 w 95789"/>
                    <a:gd name="connsiteY7" fmla="*/ 0 h 114204"/>
                    <a:gd name="connsiteX8" fmla="*/ 73032 w 95789"/>
                    <a:gd name="connsiteY8" fmla="*/ 1048 h 114204"/>
                    <a:gd name="connsiteX9" fmla="*/ 83506 w 95789"/>
                    <a:gd name="connsiteY9" fmla="*/ 3905 h 114204"/>
                    <a:gd name="connsiteX10" fmla="*/ 92838 w 95789"/>
                    <a:gd name="connsiteY10" fmla="*/ 8001 h 114204"/>
                    <a:gd name="connsiteX11" fmla="*/ 93885 w 95789"/>
                    <a:gd name="connsiteY11" fmla="*/ 37909 h 114204"/>
                    <a:gd name="connsiteX12" fmla="*/ 90838 w 95789"/>
                    <a:gd name="connsiteY12" fmla="*/ 37909 h 114204"/>
                    <a:gd name="connsiteX13" fmla="*/ 79221 w 95789"/>
                    <a:gd name="connsiteY13" fmla="*/ 16097 h 114204"/>
                    <a:gd name="connsiteX14" fmla="*/ 68938 w 95789"/>
                    <a:gd name="connsiteY14" fmla="*/ 10192 h 114204"/>
                    <a:gd name="connsiteX15" fmla="*/ 58654 w 95789"/>
                    <a:gd name="connsiteY15" fmla="*/ 8382 h 114204"/>
                    <a:gd name="connsiteX16" fmla="*/ 37802 w 95789"/>
                    <a:gd name="connsiteY16" fmla="*/ 14383 h 114204"/>
                    <a:gd name="connsiteX17" fmla="*/ 23233 w 95789"/>
                    <a:gd name="connsiteY17" fmla="*/ 31052 h 114204"/>
                    <a:gd name="connsiteX18" fmla="*/ 17996 w 95789"/>
                    <a:gd name="connsiteY18" fmla="*/ 55626 h 114204"/>
                    <a:gd name="connsiteX19" fmla="*/ 23138 w 95789"/>
                    <a:gd name="connsiteY19" fmla="*/ 82391 h 114204"/>
                    <a:gd name="connsiteX20" fmla="*/ 37040 w 95789"/>
                    <a:gd name="connsiteY20" fmla="*/ 99441 h 114204"/>
                    <a:gd name="connsiteX21" fmla="*/ 56369 w 95789"/>
                    <a:gd name="connsiteY21" fmla="*/ 105346 h 114204"/>
                    <a:gd name="connsiteX22" fmla="*/ 71033 w 95789"/>
                    <a:gd name="connsiteY22" fmla="*/ 102965 h 114204"/>
                    <a:gd name="connsiteX23" fmla="*/ 81697 w 95789"/>
                    <a:gd name="connsiteY23" fmla="*/ 97441 h 114204"/>
                    <a:gd name="connsiteX24" fmla="*/ 92933 w 95789"/>
                    <a:gd name="connsiteY24" fmla="*/ 78677 h 114204"/>
                    <a:gd name="connsiteX25" fmla="*/ 95789 w 95789"/>
                    <a:gd name="connsiteY25" fmla="*/ 78677 h 114204"/>
                    <a:gd name="connsiteX26" fmla="*/ 93790 w 95789"/>
                    <a:gd name="connsiteY26" fmla="*/ 105728 h 114204"/>
                    <a:gd name="connsiteX27" fmla="*/ 77984 w 95789"/>
                    <a:gd name="connsiteY27" fmla="*/ 111728 h 114204"/>
                    <a:gd name="connsiteX28" fmla="*/ 56179 w 95789"/>
                    <a:gd name="connsiteY28" fmla="*/ 114109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789" h="114204">
                      <a:moveTo>
                        <a:pt x="56179" y="114205"/>
                      </a:moveTo>
                      <a:cubicBezTo>
                        <a:pt x="44657" y="114205"/>
                        <a:pt x="34659" y="111824"/>
                        <a:pt x="26280" y="107156"/>
                      </a:cubicBezTo>
                      <a:cubicBezTo>
                        <a:pt x="17901" y="102489"/>
                        <a:pt x="11426" y="96012"/>
                        <a:pt x="6856" y="87820"/>
                      </a:cubicBezTo>
                      <a:cubicBezTo>
                        <a:pt x="2285" y="79629"/>
                        <a:pt x="0" y="70390"/>
                        <a:pt x="0" y="59912"/>
                      </a:cubicBezTo>
                      <a:cubicBezTo>
                        <a:pt x="0" y="51816"/>
                        <a:pt x="1524" y="44196"/>
                        <a:pt x="4666" y="37052"/>
                      </a:cubicBezTo>
                      <a:cubicBezTo>
                        <a:pt x="7808" y="29908"/>
                        <a:pt x="12093" y="23527"/>
                        <a:pt x="17520" y="17907"/>
                      </a:cubicBezTo>
                      <a:cubicBezTo>
                        <a:pt x="22948" y="12287"/>
                        <a:pt x="29137" y="7906"/>
                        <a:pt x="36183" y="4763"/>
                      </a:cubicBezTo>
                      <a:cubicBezTo>
                        <a:pt x="43229" y="1524"/>
                        <a:pt x="50751" y="0"/>
                        <a:pt x="58654" y="0"/>
                      </a:cubicBezTo>
                      <a:cubicBezTo>
                        <a:pt x="64367" y="0"/>
                        <a:pt x="69128" y="381"/>
                        <a:pt x="73032" y="1048"/>
                      </a:cubicBezTo>
                      <a:cubicBezTo>
                        <a:pt x="76936" y="1810"/>
                        <a:pt x="80459" y="2762"/>
                        <a:pt x="83506" y="3905"/>
                      </a:cubicBezTo>
                      <a:cubicBezTo>
                        <a:pt x="86553" y="5048"/>
                        <a:pt x="89695" y="6477"/>
                        <a:pt x="92838" y="8001"/>
                      </a:cubicBezTo>
                      <a:lnTo>
                        <a:pt x="93885" y="37909"/>
                      </a:lnTo>
                      <a:lnTo>
                        <a:pt x="90838" y="37909"/>
                      </a:lnTo>
                      <a:lnTo>
                        <a:pt x="79221" y="16097"/>
                      </a:lnTo>
                      <a:cubicBezTo>
                        <a:pt x="75413" y="13430"/>
                        <a:pt x="71985" y="11430"/>
                        <a:pt x="68938" y="10192"/>
                      </a:cubicBezTo>
                      <a:cubicBezTo>
                        <a:pt x="65891" y="8954"/>
                        <a:pt x="62368" y="8382"/>
                        <a:pt x="58654" y="8382"/>
                      </a:cubicBezTo>
                      <a:cubicBezTo>
                        <a:pt x="50942" y="8382"/>
                        <a:pt x="43991" y="10382"/>
                        <a:pt x="37802" y="14383"/>
                      </a:cubicBezTo>
                      <a:cubicBezTo>
                        <a:pt x="31612" y="18383"/>
                        <a:pt x="26852" y="24003"/>
                        <a:pt x="23233" y="31052"/>
                      </a:cubicBezTo>
                      <a:cubicBezTo>
                        <a:pt x="19710" y="38195"/>
                        <a:pt x="17996" y="46387"/>
                        <a:pt x="17996" y="55626"/>
                      </a:cubicBezTo>
                      <a:cubicBezTo>
                        <a:pt x="17996" y="66008"/>
                        <a:pt x="19710" y="74962"/>
                        <a:pt x="23138" y="82391"/>
                      </a:cubicBezTo>
                      <a:cubicBezTo>
                        <a:pt x="26566" y="89821"/>
                        <a:pt x="31136" y="95536"/>
                        <a:pt x="37040" y="99441"/>
                      </a:cubicBezTo>
                      <a:cubicBezTo>
                        <a:pt x="42848" y="103346"/>
                        <a:pt x="49323" y="105346"/>
                        <a:pt x="56369" y="105346"/>
                      </a:cubicBezTo>
                      <a:cubicBezTo>
                        <a:pt x="62177" y="105346"/>
                        <a:pt x="67034" y="104584"/>
                        <a:pt x="71033" y="102965"/>
                      </a:cubicBezTo>
                      <a:cubicBezTo>
                        <a:pt x="75032" y="101346"/>
                        <a:pt x="78555" y="99536"/>
                        <a:pt x="81697" y="97441"/>
                      </a:cubicBezTo>
                      <a:lnTo>
                        <a:pt x="92933" y="78677"/>
                      </a:lnTo>
                      <a:lnTo>
                        <a:pt x="95789" y="78677"/>
                      </a:lnTo>
                      <a:lnTo>
                        <a:pt x="93790" y="105728"/>
                      </a:lnTo>
                      <a:cubicBezTo>
                        <a:pt x="88838" y="108204"/>
                        <a:pt x="83601" y="110204"/>
                        <a:pt x="77984" y="111728"/>
                      </a:cubicBezTo>
                      <a:cubicBezTo>
                        <a:pt x="72366" y="113348"/>
                        <a:pt x="65129" y="114109"/>
                        <a:pt x="56179" y="114109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9E717541-3085-D2C9-18AF-F8B55A0FED53}"/>
                    </a:ext>
                  </a:extLst>
                </p:cNvPr>
                <p:cNvSpPr/>
                <p:nvPr/>
              </p:nvSpPr>
              <p:spPr>
                <a:xfrm>
                  <a:off x="7300631" y="5239003"/>
                  <a:ext cx="112928" cy="114109"/>
                </a:xfrm>
                <a:custGeom>
                  <a:avLst/>
                  <a:gdLst>
                    <a:gd name="connsiteX0" fmla="*/ 59607 w 112928"/>
                    <a:gd name="connsiteY0" fmla="*/ 105537 h 114109"/>
                    <a:gd name="connsiteX1" fmla="*/ 77603 w 112928"/>
                    <a:gd name="connsiteY1" fmla="*/ 100203 h 114109"/>
                    <a:gd name="connsiteX2" fmla="*/ 89695 w 112928"/>
                    <a:gd name="connsiteY2" fmla="*/ 85058 h 114109"/>
                    <a:gd name="connsiteX3" fmla="*/ 94075 w 112928"/>
                    <a:gd name="connsiteY3" fmla="*/ 62008 h 114109"/>
                    <a:gd name="connsiteX4" fmla="*/ 88743 w 112928"/>
                    <a:gd name="connsiteY4" fmla="*/ 33528 h 114109"/>
                    <a:gd name="connsiteX5" fmla="*/ 74175 w 112928"/>
                    <a:gd name="connsiteY5" fmla="*/ 14669 h 114109"/>
                    <a:gd name="connsiteX6" fmla="*/ 53703 w 112928"/>
                    <a:gd name="connsiteY6" fmla="*/ 8001 h 114109"/>
                    <a:gd name="connsiteX7" fmla="*/ 35612 w 112928"/>
                    <a:gd name="connsiteY7" fmla="*/ 13335 h 114109"/>
                    <a:gd name="connsiteX8" fmla="*/ 23233 w 112928"/>
                    <a:gd name="connsiteY8" fmla="*/ 28385 h 114109"/>
                    <a:gd name="connsiteX9" fmla="*/ 18758 w 112928"/>
                    <a:gd name="connsiteY9" fmla="*/ 51435 h 114109"/>
                    <a:gd name="connsiteX10" fmla="*/ 24185 w 112928"/>
                    <a:gd name="connsiteY10" fmla="*/ 80010 h 114109"/>
                    <a:gd name="connsiteX11" fmla="*/ 38944 w 112928"/>
                    <a:gd name="connsiteY11" fmla="*/ 98965 h 114109"/>
                    <a:gd name="connsiteX12" fmla="*/ 59702 w 112928"/>
                    <a:gd name="connsiteY12" fmla="*/ 105727 h 114109"/>
                    <a:gd name="connsiteX13" fmla="*/ 56369 w 112928"/>
                    <a:gd name="connsiteY13" fmla="*/ 114110 h 114109"/>
                    <a:gd name="connsiteX14" fmla="*/ 33993 w 112928"/>
                    <a:gd name="connsiteY14" fmla="*/ 109823 h 114109"/>
                    <a:gd name="connsiteX15" fmla="*/ 15997 w 112928"/>
                    <a:gd name="connsiteY15" fmla="*/ 97917 h 114109"/>
                    <a:gd name="connsiteX16" fmla="*/ 4190 w 112928"/>
                    <a:gd name="connsiteY16" fmla="*/ 79915 h 114109"/>
                    <a:gd name="connsiteX17" fmla="*/ 0 w 112928"/>
                    <a:gd name="connsiteY17" fmla="*/ 57055 h 114109"/>
                    <a:gd name="connsiteX18" fmla="*/ 4190 w 112928"/>
                    <a:gd name="connsiteY18" fmla="*/ 34195 h 114109"/>
                    <a:gd name="connsiteX19" fmla="*/ 15997 w 112928"/>
                    <a:gd name="connsiteY19" fmla="*/ 16192 h 114109"/>
                    <a:gd name="connsiteX20" fmla="*/ 33993 w 112928"/>
                    <a:gd name="connsiteY20" fmla="*/ 4286 h 114109"/>
                    <a:gd name="connsiteX21" fmla="*/ 56369 w 112928"/>
                    <a:gd name="connsiteY21" fmla="*/ 0 h 114109"/>
                    <a:gd name="connsiteX22" fmla="*/ 78745 w 112928"/>
                    <a:gd name="connsiteY22" fmla="*/ 4286 h 114109"/>
                    <a:gd name="connsiteX23" fmla="*/ 96741 w 112928"/>
                    <a:gd name="connsiteY23" fmla="*/ 16192 h 114109"/>
                    <a:gd name="connsiteX24" fmla="*/ 108644 w 112928"/>
                    <a:gd name="connsiteY24" fmla="*/ 34195 h 114109"/>
                    <a:gd name="connsiteX25" fmla="*/ 112929 w 112928"/>
                    <a:gd name="connsiteY25" fmla="*/ 57055 h 114109"/>
                    <a:gd name="connsiteX26" fmla="*/ 108644 w 112928"/>
                    <a:gd name="connsiteY26" fmla="*/ 79915 h 114109"/>
                    <a:gd name="connsiteX27" fmla="*/ 96741 w 112928"/>
                    <a:gd name="connsiteY27" fmla="*/ 97917 h 114109"/>
                    <a:gd name="connsiteX28" fmla="*/ 78745 w 112928"/>
                    <a:gd name="connsiteY28" fmla="*/ 109823 h 114109"/>
                    <a:gd name="connsiteX29" fmla="*/ 56369 w 112928"/>
                    <a:gd name="connsiteY29" fmla="*/ 114110 h 114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928" h="114109">
                      <a:moveTo>
                        <a:pt x="59607" y="105537"/>
                      </a:moveTo>
                      <a:cubicBezTo>
                        <a:pt x="66462" y="105537"/>
                        <a:pt x="72461" y="103727"/>
                        <a:pt x="77603" y="100203"/>
                      </a:cubicBezTo>
                      <a:cubicBezTo>
                        <a:pt x="82744" y="96584"/>
                        <a:pt x="86744" y="91631"/>
                        <a:pt x="89695" y="85058"/>
                      </a:cubicBezTo>
                      <a:cubicBezTo>
                        <a:pt x="92552" y="78581"/>
                        <a:pt x="94075" y="70866"/>
                        <a:pt x="94075" y="62008"/>
                      </a:cubicBezTo>
                      <a:cubicBezTo>
                        <a:pt x="94075" y="51149"/>
                        <a:pt x="92266" y="41624"/>
                        <a:pt x="88743" y="33528"/>
                      </a:cubicBezTo>
                      <a:cubicBezTo>
                        <a:pt x="85220" y="25432"/>
                        <a:pt x="80269" y="19145"/>
                        <a:pt x="74175" y="14669"/>
                      </a:cubicBezTo>
                      <a:cubicBezTo>
                        <a:pt x="67986" y="10192"/>
                        <a:pt x="61225" y="8001"/>
                        <a:pt x="53703" y="8001"/>
                      </a:cubicBezTo>
                      <a:cubicBezTo>
                        <a:pt x="46847" y="8001"/>
                        <a:pt x="40849" y="9716"/>
                        <a:pt x="35612" y="13335"/>
                      </a:cubicBezTo>
                      <a:cubicBezTo>
                        <a:pt x="30375" y="16859"/>
                        <a:pt x="26280" y="21908"/>
                        <a:pt x="23233" y="28385"/>
                      </a:cubicBezTo>
                      <a:cubicBezTo>
                        <a:pt x="20281" y="34862"/>
                        <a:pt x="18758" y="42577"/>
                        <a:pt x="18758" y="51435"/>
                      </a:cubicBezTo>
                      <a:cubicBezTo>
                        <a:pt x="18758" y="62294"/>
                        <a:pt x="20567" y="71819"/>
                        <a:pt x="24185" y="80010"/>
                      </a:cubicBezTo>
                      <a:cubicBezTo>
                        <a:pt x="27804" y="88202"/>
                        <a:pt x="32755" y="94488"/>
                        <a:pt x="38944" y="98965"/>
                      </a:cubicBezTo>
                      <a:cubicBezTo>
                        <a:pt x="45133" y="103442"/>
                        <a:pt x="52084" y="105727"/>
                        <a:pt x="59702" y="105727"/>
                      </a:cubicBezTo>
                      <a:moveTo>
                        <a:pt x="56369" y="114110"/>
                      </a:moveTo>
                      <a:cubicBezTo>
                        <a:pt x="48276" y="114110"/>
                        <a:pt x="40849" y="112681"/>
                        <a:pt x="33993" y="109823"/>
                      </a:cubicBezTo>
                      <a:cubicBezTo>
                        <a:pt x="27137" y="106966"/>
                        <a:pt x="21138" y="102965"/>
                        <a:pt x="15997" y="97917"/>
                      </a:cubicBezTo>
                      <a:cubicBezTo>
                        <a:pt x="10950" y="92774"/>
                        <a:pt x="6951" y="86773"/>
                        <a:pt x="4190" y="79915"/>
                      </a:cubicBezTo>
                      <a:cubicBezTo>
                        <a:pt x="1428" y="72962"/>
                        <a:pt x="0" y="65341"/>
                        <a:pt x="0" y="57055"/>
                      </a:cubicBezTo>
                      <a:cubicBezTo>
                        <a:pt x="0" y="48768"/>
                        <a:pt x="1428" y="41148"/>
                        <a:pt x="4190" y="34195"/>
                      </a:cubicBezTo>
                      <a:cubicBezTo>
                        <a:pt x="6951" y="27241"/>
                        <a:pt x="10950" y="21241"/>
                        <a:pt x="15997" y="16192"/>
                      </a:cubicBezTo>
                      <a:cubicBezTo>
                        <a:pt x="21043" y="11144"/>
                        <a:pt x="27042" y="7144"/>
                        <a:pt x="33993" y="4286"/>
                      </a:cubicBezTo>
                      <a:cubicBezTo>
                        <a:pt x="40849" y="1429"/>
                        <a:pt x="48371" y="0"/>
                        <a:pt x="56369" y="0"/>
                      </a:cubicBezTo>
                      <a:cubicBezTo>
                        <a:pt x="64367" y="0"/>
                        <a:pt x="71890" y="1429"/>
                        <a:pt x="78745" y="4286"/>
                      </a:cubicBezTo>
                      <a:cubicBezTo>
                        <a:pt x="85601" y="7144"/>
                        <a:pt x="91600" y="11144"/>
                        <a:pt x="96741" y="16192"/>
                      </a:cubicBezTo>
                      <a:cubicBezTo>
                        <a:pt x="101788" y="21241"/>
                        <a:pt x="105787" y="27337"/>
                        <a:pt x="108644" y="34195"/>
                      </a:cubicBezTo>
                      <a:cubicBezTo>
                        <a:pt x="111500" y="41148"/>
                        <a:pt x="112929" y="48768"/>
                        <a:pt x="112929" y="57055"/>
                      </a:cubicBezTo>
                      <a:cubicBezTo>
                        <a:pt x="112929" y="65341"/>
                        <a:pt x="111500" y="72962"/>
                        <a:pt x="108644" y="79915"/>
                      </a:cubicBezTo>
                      <a:cubicBezTo>
                        <a:pt x="105787" y="86868"/>
                        <a:pt x="101788" y="92869"/>
                        <a:pt x="96741" y="97917"/>
                      </a:cubicBezTo>
                      <a:cubicBezTo>
                        <a:pt x="91600" y="103061"/>
                        <a:pt x="85696" y="106966"/>
                        <a:pt x="78745" y="109823"/>
                      </a:cubicBezTo>
                      <a:cubicBezTo>
                        <a:pt x="71890" y="112681"/>
                        <a:pt x="64367" y="114110"/>
                        <a:pt x="56369" y="114110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0A43AFF4-0810-0BED-494A-5BCB59A5D8F2}"/>
                  </a:ext>
                </a:extLst>
              </p:cNvPr>
              <p:cNvSpPr/>
              <p:nvPr/>
            </p:nvSpPr>
            <p:spPr>
              <a:xfrm>
                <a:off x="7432603" y="5240432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23DA522D-0DBD-DA85-166C-AE69104A58BA}"/>
                  </a:ext>
                </a:extLst>
              </p:cNvPr>
              <p:cNvSpPr/>
              <p:nvPr/>
            </p:nvSpPr>
            <p:spPr>
              <a:xfrm>
                <a:off x="7503446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3064196E-39FC-3240-B6B7-5AB0BD9D9912}"/>
                  </a:ext>
                </a:extLst>
              </p:cNvPr>
              <p:cNvSpPr/>
              <p:nvPr/>
            </p:nvSpPr>
            <p:spPr>
              <a:xfrm>
                <a:off x="7632752" y="5251577"/>
                <a:ext cx="92837" cy="89344"/>
              </a:xfrm>
              <a:custGeom>
                <a:avLst/>
                <a:gdLst>
                  <a:gd name="connsiteX0" fmla="*/ 0 w 92837"/>
                  <a:gd name="connsiteY0" fmla="*/ 88678 h 89344"/>
                  <a:gd name="connsiteX1" fmla="*/ 0 w 92837"/>
                  <a:gd name="connsiteY1" fmla="*/ 86582 h 89344"/>
                  <a:gd name="connsiteX2" fmla="*/ 10950 w 92837"/>
                  <a:gd name="connsiteY2" fmla="*/ 81153 h 89344"/>
                  <a:gd name="connsiteX3" fmla="*/ 10950 w 92837"/>
                  <a:gd name="connsiteY3" fmla="*/ 7810 h 89344"/>
                  <a:gd name="connsiteX4" fmla="*/ 190 w 92837"/>
                  <a:gd name="connsiteY4" fmla="*/ 2191 h 89344"/>
                  <a:gd name="connsiteX5" fmla="*/ 190 w 92837"/>
                  <a:gd name="connsiteY5" fmla="*/ 0 h 89344"/>
                  <a:gd name="connsiteX6" fmla="*/ 21234 w 92837"/>
                  <a:gd name="connsiteY6" fmla="*/ 0 h 89344"/>
                  <a:gd name="connsiteX7" fmla="*/ 72651 w 92837"/>
                  <a:gd name="connsiteY7" fmla="*/ 63341 h 89344"/>
                  <a:gd name="connsiteX8" fmla="*/ 72651 w 92837"/>
                  <a:gd name="connsiteY8" fmla="*/ 7429 h 89344"/>
                  <a:gd name="connsiteX9" fmla="*/ 58845 w 92837"/>
                  <a:gd name="connsiteY9" fmla="*/ 2191 h 89344"/>
                  <a:gd name="connsiteX10" fmla="*/ 58845 w 92837"/>
                  <a:gd name="connsiteY10" fmla="*/ 0 h 89344"/>
                  <a:gd name="connsiteX11" fmla="*/ 92838 w 92837"/>
                  <a:gd name="connsiteY11" fmla="*/ 0 h 89344"/>
                  <a:gd name="connsiteX12" fmla="*/ 92838 w 92837"/>
                  <a:gd name="connsiteY12" fmla="*/ 2191 h 89344"/>
                  <a:gd name="connsiteX13" fmla="*/ 82078 w 92837"/>
                  <a:gd name="connsiteY13" fmla="*/ 7429 h 89344"/>
                  <a:gd name="connsiteX14" fmla="*/ 82078 w 92837"/>
                  <a:gd name="connsiteY14" fmla="*/ 89344 h 89344"/>
                  <a:gd name="connsiteX15" fmla="*/ 76270 w 92837"/>
                  <a:gd name="connsiteY15" fmla="*/ 89344 h 89344"/>
                  <a:gd name="connsiteX16" fmla="*/ 20281 w 92837"/>
                  <a:gd name="connsiteY16" fmla="*/ 20574 h 89344"/>
                  <a:gd name="connsiteX17" fmla="*/ 20281 w 92837"/>
                  <a:gd name="connsiteY17" fmla="*/ 81343 h 89344"/>
                  <a:gd name="connsiteX18" fmla="*/ 34183 w 92837"/>
                  <a:gd name="connsiteY18" fmla="*/ 86582 h 89344"/>
                  <a:gd name="connsiteX19" fmla="*/ 34183 w 92837"/>
                  <a:gd name="connsiteY19" fmla="*/ 88678 h 89344"/>
                  <a:gd name="connsiteX20" fmla="*/ 0 w 92837"/>
                  <a:gd name="connsiteY20" fmla="*/ 88678 h 8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2837" h="89344">
                    <a:moveTo>
                      <a:pt x="0" y="88678"/>
                    </a:moveTo>
                    <a:lnTo>
                      <a:pt x="0" y="86582"/>
                    </a:lnTo>
                    <a:lnTo>
                      <a:pt x="10950" y="81153"/>
                    </a:lnTo>
                    <a:lnTo>
                      <a:pt x="10950" y="7810"/>
                    </a:lnTo>
                    <a:lnTo>
                      <a:pt x="190" y="2191"/>
                    </a:lnTo>
                    <a:lnTo>
                      <a:pt x="190" y="0"/>
                    </a:lnTo>
                    <a:lnTo>
                      <a:pt x="21234" y="0"/>
                    </a:lnTo>
                    <a:lnTo>
                      <a:pt x="72651" y="63341"/>
                    </a:lnTo>
                    <a:lnTo>
                      <a:pt x="72651" y="7429"/>
                    </a:lnTo>
                    <a:lnTo>
                      <a:pt x="58845" y="2191"/>
                    </a:lnTo>
                    <a:lnTo>
                      <a:pt x="58845" y="0"/>
                    </a:lnTo>
                    <a:lnTo>
                      <a:pt x="92838" y="0"/>
                    </a:lnTo>
                    <a:lnTo>
                      <a:pt x="92838" y="2191"/>
                    </a:lnTo>
                    <a:lnTo>
                      <a:pt x="82078" y="7429"/>
                    </a:lnTo>
                    <a:lnTo>
                      <a:pt x="82078" y="89344"/>
                    </a:lnTo>
                    <a:lnTo>
                      <a:pt x="76270" y="89344"/>
                    </a:lnTo>
                    <a:lnTo>
                      <a:pt x="20281" y="20574"/>
                    </a:lnTo>
                    <a:lnTo>
                      <a:pt x="20281" y="81343"/>
                    </a:lnTo>
                    <a:lnTo>
                      <a:pt x="34183" y="86582"/>
                    </a:lnTo>
                    <a:lnTo>
                      <a:pt x="34183" y="88678"/>
                    </a:lnTo>
                    <a:lnTo>
                      <a:pt x="0" y="88678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9" name="Graphic 12">
                <a:extLst>
                  <a:ext uri="{FF2B5EF4-FFF2-40B4-BE49-F238E27FC236}">
                    <a16:creationId xmlns:a16="http://schemas.microsoft.com/office/drawing/2014/main" id="{803D6654-E699-ECC3-211F-0C0603AA38E7}"/>
                  </a:ext>
                </a:extLst>
              </p:cNvPr>
              <p:cNvGrpSpPr/>
              <p:nvPr/>
            </p:nvGrpSpPr>
            <p:grpSpPr>
              <a:xfrm>
                <a:off x="6668955" y="5214715"/>
                <a:ext cx="1154327" cy="321468"/>
                <a:chOff x="6668955" y="5214715"/>
                <a:chExt cx="1154327" cy="321468"/>
              </a:xfrm>
              <a:solidFill>
                <a:srgbClr val="000000"/>
              </a:solidFill>
            </p:grpSpPr>
            <p:sp>
              <p:nvSpPr>
                <p:cNvPr id="258" name="Freeform 257">
                  <a:extLst>
                    <a:ext uri="{FF2B5EF4-FFF2-40B4-BE49-F238E27FC236}">
                      <a16:creationId xmlns:a16="http://schemas.microsoft.com/office/drawing/2014/main" id="{DBD6F6BE-FB7A-9D64-33D2-EBB2B2E13D20}"/>
                    </a:ext>
                  </a:extLst>
                </p:cNvPr>
                <p:cNvSpPr/>
                <p:nvPr/>
              </p:nvSpPr>
              <p:spPr>
                <a:xfrm>
                  <a:off x="7730159" y="5250624"/>
                  <a:ext cx="93123" cy="88963"/>
                </a:xfrm>
                <a:custGeom>
                  <a:avLst/>
                  <a:gdLst>
                    <a:gd name="connsiteX0" fmla="*/ 26756 w 93123"/>
                    <a:gd name="connsiteY0" fmla="*/ 59817 h 88963"/>
                    <a:gd name="connsiteX1" fmla="*/ 26756 w 93123"/>
                    <a:gd name="connsiteY1" fmla="*/ 59817 h 88963"/>
                    <a:gd name="connsiteX2" fmla="*/ 43515 w 93123"/>
                    <a:gd name="connsiteY2" fmla="*/ 18479 h 88963"/>
                    <a:gd name="connsiteX3" fmla="*/ 53798 w 93123"/>
                    <a:gd name="connsiteY3" fmla="*/ 43720 h 88963"/>
                    <a:gd name="connsiteX4" fmla="*/ 26756 w 93123"/>
                    <a:gd name="connsiteY4" fmla="*/ 59817 h 88963"/>
                    <a:gd name="connsiteX5" fmla="*/ 84078 w 93123"/>
                    <a:gd name="connsiteY5" fmla="*/ 82106 h 88963"/>
                    <a:gd name="connsiteX6" fmla="*/ 69224 w 93123"/>
                    <a:gd name="connsiteY6" fmla="*/ 46196 h 88963"/>
                    <a:gd name="connsiteX7" fmla="*/ 69224 w 93123"/>
                    <a:gd name="connsiteY7" fmla="*/ 46196 h 88963"/>
                    <a:gd name="connsiteX8" fmla="*/ 81888 w 93123"/>
                    <a:gd name="connsiteY8" fmla="*/ 44958 h 88963"/>
                    <a:gd name="connsiteX9" fmla="*/ 79412 w 93123"/>
                    <a:gd name="connsiteY9" fmla="*/ 38862 h 88963"/>
                    <a:gd name="connsiteX10" fmla="*/ 66843 w 93123"/>
                    <a:gd name="connsiteY10" fmla="*/ 40386 h 88963"/>
                    <a:gd name="connsiteX11" fmla="*/ 66843 w 93123"/>
                    <a:gd name="connsiteY11" fmla="*/ 40386 h 88963"/>
                    <a:gd name="connsiteX12" fmla="*/ 50085 w 93123"/>
                    <a:gd name="connsiteY12" fmla="*/ 0 h 88963"/>
                    <a:gd name="connsiteX13" fmla="*/ 42753 w 93123"/>
                    <a:gd name="connsiteY13" fmla="*/ 0 h 88963"/>
                    <a:gd name="connsiteX14" fmla="*/ 8379 w 93123"/>
                    <a:gd name="connsiteY14" fmla="*/ 82487 h 88963"/>
                    <a:gd name="connsiteX15" fmla="*/ 0 w 93123"/>
                    <a:gd name="connsiteY15" fmla="*/ 86868 h 88963"/>
                    <a:gd name="connsiteX16" fmla="*/ 0 w 93123"/>
                    <a:gd name="connsiteY16" fmla="*/ 88964 h 88963"/>
                    <a:gd name="connsiteX17" fmla="*/ 28946 w 93123"/>
                    <a:gd name="connsiteY17" fmla="*/ 88964 h 88963"/>
                    <a:gd name="connsiteX18" fmla="*/ 28946 w 93123"/>
                    <a:gd name="connsiteY18" fmla="*/ 86868 h 88963"/>
                    <a:gd name="connsiteX19" fmla="*/ 17901 w 93123"/>
                    <a:gd name="connsiteY19" fmla="*/ 82391 h 88963"/>
                    <a:gd name="connsiteX20" fmla="*/ 56274 w 93123"/>
                    <a:gd name="connsiteY20" fmla="*/ 49340 h 88963"/>
                    <a:gd name="connsiteX21" fmla="*/ 56274 w 93123"/>
                    <a:gd name="connsiteY21" fmla="*/ 49340 h 88963"/>
                    <a:gd name="connsiteX22" fmla="*/ 69604 w 93123"/>
                    <a:gd name="connsiteY22" fmla="*/ 82201 h 88963"/>
                    <a:gd name="connsiteX23" fmla="*/ 57797 w 93123"/>
                    <a:gd name="connsiteY23" fmla="*/ 86868 h 88963"/>
                    <a:gd name="connsiteX24" fmla="*/ 57797 w 93123"/>
                    <a:gd name="connsiteY24" fmla="*/ 88964 h 88963"/>
                    <a:gd name="connsiteX25" fmla="*/ 93123 w 93123"/>
                    <a:gd name="connsiteY25" fmla="*/ 88964 h 88963"/>
                    <a:gd name="connsiteX26" fmla="*/ 93123 w 93123"/>
                    <a:gd name="connsiteY26" fmla="*/ 86868 h 88963"/>
                    <a:gd name="connsiteX27" fmla="*/ 84173 w 93123"/>
                    <a:gd name="connsiteY27" fmla="*/ 82010 h 88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3123" h="88963">
                      <a:moveTo>
                        <a:pt x="26756" y="59817"/>
                      </a:moveTo>
                      <a:cubicBezTo>
                        <a:pt x="26756" y="59817"/>
                        <a:pt x="26756" y="59817"/>
                        <a:pt x="26756" y="59817"/>
                      </a:cubicBezTo>
                      <a:lnTo>
                        <a:pt x="43515" y="18479"/>
                      </a:lnTo>
                      <a:lnTo>
                        <a:pt x="53798" y="43720"/>
                      </a:lnTo>
                      <a:cubicBezTo>
                        <a:pt x="41896" y="47720"/>
                        <a:pt x="33136" y="53721"/>
                        <a:pt x="26756" y="59817"/>
                      </a:cubicBezTo>
                      <a:moveTo>
                        <a:pt x="84078" y="82106"/>
                      </a:moveTo>
                      <a:lnTo>
                        <a:pt x="69224" y="46196"/>
                      </a:lnTo>
                      <a:lnTo>
                        <a:pt x="69224" y="46196"/>
                      </a:lnTo>
                      <a:cubicBezTo>
                        <a:pt x="73127" y="45530"/>
                        <a:pt x="77317" y="45148"/>
                        <a:pt x="81888" y="44958"/>
                      </a:cubicBezTo>
                      <a:lnTo>
                        <a:pt x="79412" y="38862"/>
                      </a:lnTo>
                      <a:cubicBezTo>
                        <a:pt x="74936" y="39148"/>
                        <a:pt x="70747" y="39624"/>
                        <a:pt x="66843" y="40386"/>
                      </a:cubicBezTo>
                      <a:lnTo>
                        <a:pt x="66843" y="40386"/>
                      </a:lnTo>
                      <a:lnTo>
                        <a:pt x="50085" y="0"/>
                      </a:lnTo>
                      <a:lnTo>
                        <a:pt x="42753" y="0"/>
                      </a:lnTo>
                      <a:lnTo>
                        <a:pt x="8379" y="82487"/>
                      </a:lnTo>
                      <a:lnTo>
                        <a:pt x="0" y="86868"/>
                      </a:lnTo>
                      <a:lnTo>
                        <a:pt x="0" y="88964"/>
                      </a:lnTo>
                      <a:lnTo>
                        <a:pt x="28946" y="88964"/>
                      </a:lnTo>
                      <a:lnTo>
                        <a:pt x="28946" y="86868"/>
                      </a:lnTo>
                      <a:lnTo>
                        <a:pt x="17901" y="82391"/>
                      </a:lnTo>
                      <a:cubicBezTo>
                        <a:pt x="19425" y="78391"/>
                        <a:pt x="28661" y="58483"/>
                        <a:pt x="56274" y="49340"/>
                      </a:cubicBezTo>
                      <a:lnTo>
                        <a:pt x="56274" y="49340"/>
                      </a:lnTo>
                      <a:lnTo>
                        <a:pt x="69604" y="82201"/>
                      </a:lnTo>
                      <a:lnTo>
                        <a:pt x="57797" y="86868"/>
                      </a:lnTo>
                      <a:lnTo>
                        <a:pt x="57797" y="88964"/>
                      </a:lnTo>
                      <a:lnTo>
                        <a:pt x="93123" y="88964"/>
                      </a:lnTo>
                      <a:lnTo>
                        <a:pt x="93123" y="86868"/>
                      </a:lnTo>
                      <a:lnTo>
                        <a:pt x="84173" y="820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9" name="Freeform 258">
                  <a:extLst>
                    <a:ext uri="{FF2B5EF4-FFF2-40B4-BE49-F238E27FC236}">
                      <a16:creationId xmlns:a16="http://schemas.microsoft.com/office/drawing/2014/main" id="{A8573F22-D490-6627-B9C9-F293CAAB2698}"/>
                    </a:ext>
                  </a:extLst>
                </p:cNvPr>
                <p:cNvSpPr/>
                <p:nvPr/>
              </p:nvSpPr>
              <p:spPr>
                <a:xfrm>
                  <a:off x="6668955" y="5214715"/>
                  <a:ext cx="154062" cy="160972"/>
                </a:xfrm>
                <a:custGeom>
                  <a:avLst/>
                  <a:gdLst>
                    <a:gd name="connsiteX0" fmla="*/ 81888 w 154062"/>
                    <a:gd name="connsiteY0" fmla="*/ 151067 h 160972"/>
                    <a:gd name="connsiteX1" fmla="*/ 109405 w 154062"/>
                    <a:gd name="connsiteY1" fmla="*/ 143256 h 160972"/>
                    <a:gd name="connsiteX2" fmla="*/ 127878 w 154062"/>
                    <a:gd name="connsiteY2" fmla="*/ 121253 h 160972"/>
                    <a:gd name="connsiteX3" fmla="*/ 134543 w 154062"/>
                    <a:gd name="connsiteY3" fmla="*/ 87821 h 160972"/>
                    <a:gd name="connsiteX4" fmla="*/ 126259 w 154062"/>
                    <a:gd name="connsiteY4" fmla="*/ 46577 h 160972"/>
                    <a:gd name="connsiteX5" fmla="*/ 103978 w 154062"/>
                    <a:gd name="connsiteY5" fmla="*/ 19336 h 160972"/>
                    <a:gd name="connsiteX6" fmla="*/ 72937 w 154062"/>
                    <a:gd name="connsiteY6" fmla="*/ 9620 h 160972"/>
                    <a:gd name="connsiteX7" fmla="*/ 45229 w 154062"/>
                    <a:gd name="connsiteY7" fmla="*/ 17335 h 160972"/>
                    <a:gd name="connsiteX8" fmla="*/ 26375 w 154062"/>
                    <a:gd name="connsiteY8" fmla="*/ 39243 h 160972"/>
                    <a:gd name="connsiteX9" fmla="*/ 19615 w 154062"/>
                    <a:gd name="connsiteY9" fmla="*/ 72676 h 160972"/>
                    <a:gd name="connsiteX10" fmla="*/ 27899 w 154062"/>
                    <a:gd name="connsiteY10" fmla="*/ 114014 h 160972"/>
                    <a:gd name="connsiteX11" fmla="*/ 50275 w 154062"/>
                    <a:gd name="connsiteY11" fmla="*/ 141351 h 160972"/>
                    <a:gd name="connsiteX12" fmla="*/ 81888 w 154062"/>
                    <a:gd name="connsiteY12" fmla="*/ 151067 h 160972"/>
                    <a:gd name="connsiteX13" fmla="*/ 76936 w 154062"/>
                    <a:gd name="connsiteY13" fmla="*/ 160972 h 160972"/>
                    <a:gd name="connsiteX14" fmla="*/ 46276 w 154062"/>
                    <a:gd name="connsiteY14" fmla="*/ 154972 h 160972"/>
                    <a:gd name="connsiteX15" fmla="*/ 21900 w 154062"/>
                    <a:gd name="connsiteY15" fmla="*/ 138112 h 160972"/>
                    <a:gd name="connsiteX16" fmla="*/ 5808 w 154062"/>
                    <a:gd name="connsiteY16" fmla="*/ 112681 h 160972"/>
                    <a:gd name="connsiteX17" fmla="*/ 0 w 154062"/>
                    <a:gd name="connsiteY17" fmla="*/ 80486 h 160972"/>
                    <a:gd name="connsiteX18" fmla="*/ 5808 w 154062"/>
                    <a:gd name="connsiteY18" fmla="*/ 48292 h 160972"/>
                    <a:gd name="connsiteX19" fmla="*/ 21900 w 154062"/>
                    <a:gd name="connsiteY19" fmla="*/ 22860 h 160972"/>
                    <a:gd name="connsiteX20" fmla="*/ 46276 w 154062"/>
                    <a:gd name="connsiteY20" fmla="*/ 6001 h 160972"/>
                    <a:gd name="connsiteX21" fmla="*/ 76936 w 154062"/>
                    <a:gd name="connsiteY21" fmla="*/ 0 h 160972"/>
                    <a:gd name="connsiteX22" fmla="*/ 107596 w 154062"/>
                    <a:gd name="connsiteY22" fmla="*/ 6001 h 160972"/>
                    <a:gd name="connsiteX23" fmla="*/ 132067 w 154062"/>
                    <a:gd name="connsiteY23" fmla="*/ 22860 h 160972"/>
                    <a:gd name="connsiteX24" fmla="*/ 148254 w 154062"/>
                    <a:gd name="connsiteY24" fmla="*/ 48292 h 160972"/>
                    <a:gd name="connsiteX25" fmla="*/ 154063 w 154062"/>
                    <a:gd name="connsiteY25" fmla="*/ 80486 h 160972"/>
                    <a:gd name="connsiteX26" fmla="*/ 148254 w 154062"/>
                    <a:gd name="connsiteY26" fmla="*/ 112681 h 160972"/>
                    <a:gd name="connsiteX27" fmla="*/ 132067 w 154062"/>
                    <a:gd name="connsiteY27" fmla="*/ 138112 h 160972"/>
                    <a:gd name="connsiteX28" fmla="*/ 107596 w 154062"/>
                    <a:gd name="connsiteY28" fmla="*/ 154972 h 160972"/>
                    <a:gd name="connsiteX29" fmla="*/ 76936 w 154062"/>
                    <a:gd name="connsiteY29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4062" h="160972">
                      <a:moveTo>
                        <a:pt x="81888" y="151067"/>
                      </a:moveTo>
                      <a:cubicBezTo>
                        <a:pt x="92361" y="151067"/>
                        <a:pt x="101502" y="148495"/>
                        <a:pt x="109405" y="143256"/>
                      </a:cubicBezTo>
                      <a:cubicBezTo>
                        <a:pt x="117309" y="138017"/>
                        <a:pt x="123498" y="130683"/>
                        <a:pt x="127878" y="121253"/>
                      </a:cubicBezTo>
                      <a:cubicBezTo>
                        <a:pt x="132258" y="111728"/>
                        <a:pt x="134543" y="100679"/>
                        <a:pt x="134543" y="87821"/>
                      </a:cubicBezTo>
                      <a:cubicBezTo>
                        <a:pt x="134543" y="72009"/>
                        <a:pt x="131782" y="58293"/>
                        <a:pt x="126259" y="46577"/>
                      </a:cubicBezTo>
                      <a:cubicBezTo>
                        <a:pt x="120736" y="34862"/>
                        <a:pt x="113309" y="25813"/>
                        <a:pt x="103978" y="19336"/>
                      </a:cubicBezTo>
                      <a:cubicBezTo>
                        <a:pt x="94647" y="12859"/>
                        <a:pt x="84363" y="9620"/>
                        <a:pt x="72937" y="9620"/>
                      </a:cubicBezTo>
                      <a:cubicBezTo>
                        <a:pt x="62558" y="9620"/>
                        <a:pt x="53322" y="12192"/>
                        <a:pt x="45229" y="17335"/>
                      </a:cubicBezTo>
                      <a:cubicBezTo>
                        <a:pt x="37135" y="22479"/>
                        <a:pt x="30946" y="29813"/>
                        <a:pt x="26375" y="39243"/>
                      </a:cubicBezTo>
                      <a:cubicBezTo>
                        <a:pt x="21900" y="48768"/>
                        <a:pt x="19615" y="59817"/>
                        <a:pt x="19615" y="72676"/>
                      </a:cubicBezTo>
                      <a:cubicBezTo>
                        <a:pt x="19615" y="88487"/>
                        <a:pt x="22376" y="102298"/>
                        <a:pt x="27899" y="114014"/>
                      </a:cubicBezTo>
                      <a:cubicBezTo>
                        <a:pt x="33422" y="125825"/>
                        <a:pt x="40849" y="134874"/>
                        <a:pt x="50275" y="141351"/>
                      </a:cubicBezTo>
                      <a:cubicBezTo>
                        <a:pt x="59702" y="147828"/>
                        <a:pt x="70176" y="151067"/>
                        <a:pt x="81888" y="151067"/>
                      </a:cubicBezTo>
                      <a:moveTo>
                        <a:pt x="76936" y="160972"/>
                      </a:moveTo>
                      <a:cubicBezTo>
                        <a:pt x="65891" y="160972"/>
                        <a:pt x="55703" y="158972"/>
                        <a:pt x="46276" y="154972"/>
                      </a:cubicBezTo>
                      <a:cubicBezTo>
                        <a:pt x="36849" y="150971"/>
                        <a:pt x="28756" y="145352"/>
                        <a:pt x="21900" y="138112"/>
                      </a:cubicBezTo>
                      <a:cubicBezTo>
                        <a:pt x="15044" y="130969"/>
                        <a:pt x="9617" y="122396"/>
                        <a:pt x="5808" y="112681"/>
                      </a:cubicBezTo>
                      <a:cubicBezTo>
                        <a:pt x="1904" y="102870"/>
                        <a:pt x="0" y="92202"/>
                        <a:pt x="0" y="80486"/>
                      </a:cubicBezTo>
                      <a:cubicBezTo>
                        <a:pt x="0" y="68771"/>
                        <a:pt x="1904" y="58102"/>
                        <a:pt x="5808" y="48292"/>
                      </a:cubicBezTo>
                      <a:cubicBezTo>
                        <a:pt x="9712" y="38481"/>
                        <a:pt x="15044" y="30004"/>
                        <a:pt x="21900" y="22860"/>
                      </a:cubicBezTo>
                      <a:cubicBezTo>
                        <a:pt x="28756" y="15621"/>
                        <a:pt x="36945" y="10096"/>
                        <a:pt x="46276" y="6001"/>
                      </a:cubicBezTo>
                      <a:cubicBezTo>
                        <a:pt x="55703" y="2000"/>
                        <a:pt x="65891" y="0"/>
                        <a:pt x="76936" y="0"/>
                      </a:cubicBezTo>
                      <a:cubicBezTo>
                        <a:pt x="87981" y="0"/>
                        <a:pt x="98170" y="2000"/>
                        <a:pt x="107596" y="6001"/>
                      </a:cubicBezTo>
                      <a:cubicBezTo>
                        <a:pt x="117023" y="10001"/>
                        <a:pt x="125116" y="15621"/>
                        <a:pt x="132067" y="22860"/>
                      </a:cubicBezTo>
                      <a:cubicBezTo>
                        <a:pt x="139018" y="30004"/>
                        <a:pt x="144446" y="38481"/>
                        <a:pt x="148254" y="48292"/>
                      </a:cubicBezTo>
                      <a:cubicBezTo>
                        <a:pt x="152158" y="58102"/>
                        <a:pt x="154063" y="68866"/>
                        <a:pt x="154063" y="80486"/>
                      </a:cubicBezTo>
                      <a:cubicBezTo>
                        <a:pt x="154063" y="92107"/>
                        <a:pt x="152158" y="102870"/>
                        <a:pt x="148254" y="112681"/>
                      </a:cubicBezTo>
                      <a:cubicBezTo>
                        <a:pt x="144350" y="122492"/>
                        <a:pt x="138923" y="130969"/>
                        <a:pt x="132067" y="138112"/>
                      </a:cubicBezTo>
                      <a:cubicBezTo>
                        <a:pt x="125116" y="145256"/>
                        <a:pt x="116928" y="150876"/>
                        <a:pt x="107596" y="154972"/>
                      </a:cubicBezTo>
                      <a:cubicBezTo>
                        <a:pt x="98170" y="158972"/>
                        <a:pt x="87981" y="160972"/>
                        <a:pt x="76936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0" name="Freeform 259">
                  <a:extLst>
                    <a:ext uri="{FF2B5EF4-FFF2-40B4-BE49-F238E27FC236}">
                      <a16:creationId xmlns:a16="http://schemas.microsoft.com/office/drawing/2014/main" id="{972E394C-417F-83AA-5024-E42FAF2D5286}"/>
                    </a:ext>
                  </a:extLst>
                </p:cNvPr>
                <p:cNvSpPr/>
                <p:nvPr/>
              </p:nvSpPr>
              <p:spPr>
                <a:xfrm>
                  <a:off x="7486211" y="5425312"/>
                  <a:ext cx="116737" cy="110871"/>
                </a:xfrm>
                <a:custGeom>
                  <a:avLst/>
                  <a:gdLst>
                    <a:gd name="connsiteX0" fmla="*/ 116737 w 116737"/>
                    <a:gd name="connsiteY0" fmla="*/ 2667 h 110871"/>
                    <a:gd name="connsiteX1" fmla="*/ 116737 w 116737"/>
                    <a:gd name="connsiteY1" fmla="*/ 0 h 110871"/>
                    <a:gd name="connsiteX2" fmla="*/ 72270 w 116737"/>
                    <a:gd name="connsiteY2" fmla="*/ 0 h 110871"/>
                    <a:gd name="connsiteX3" fmla="*/ 72270 w 116737"/>
                    <a:gd name="connsiteY3" fmla="*/ 2667 h 110871"/>
                    <a:gd name="connsiteX4" fmla="*/ 85696 w 116737"/>
                    <a:gd name="connsiteY4" fmla="*/ 9430 h 110871"/>
                    <a:gd name="connsiteX5" fmla="*/ 85696 w 116737"/>
                    <a:gd name="connsiteY5" fmla="*/ 48768 h 110871"/>
                    <a:gd name="connsiteX6" fmla="*/ 77412 w 116737"/>
                    <a:gd name="connsiteY6" fmla="*/ 51245 h 110871"/>
                    <a:gd name="connsiteX7" fmla="*/ 42467 w 116737"/>
                    <a:gd name="connsiteY7" fmla="*/ 71914 h 110871"/>
                    <a:gd name="connsiteX8" fmla="*/ 31231 w 116737"/>
                    <a:gd name="connsiteY8" fmla="*/ 84677 h 110871"/>
                    <a:gd name="connsiteX9" fmla="*/ 31231 w 116737"/>
                    <a:gd name="connsiteY9" fmla="*/ 9430 h 110871"/>
                    <a:gd name="connsiteX10" fmla="*/ 44467 w 116737"/>
                    <a:gd name="connsiteY10" fmla="*/ 2667 h 110871"/>
                    <a:gd name="connsiteX11" fmla="*/ 44467 w 116737"/>
                    <a:gd name="connsiteY11" fmla="*/ 0 h 110871"/>
                    <a:gd name="connsiteX12" fmla="*/ 0 w 116737"/>
                    <a:gd name="connsiteY12" fmla="*/ 0 h 110871"/>
                    <a:gd name="connsiteX13" fmla="*/ 0 w 116737"/>
                    <a:gd name="connsiteY13" fmla="*/ 2667 h 110871"/>
                    <a:gd name="connsiteX14" fmla="*/ 13616 w 116737"/>
                    <a:gd name="connsiteY14" fmla="*/ 9430 h 110871"/>
                    <a:gd name="connsiteX15" fmla="*/ 13616 w 116737"/>
                    <a:gd name="connsiteY15" fmla="*/ 101346 h 110871"/>
                    <a:gd name="connsiteX16" fmla="*/ 0 w 116737"/>
                    <a:gd name="connsiteY16" fmla="*/ 108109 h 110871"/>
                    <a:gd name="connsiteX17" fmla="*/ 0 w 116737"/>
                    <a:gd name="connsiteY17" fmla="*/ 110776 h 110871"/>
                    <a:gd name="connsiteX18" fmla="*/ 44467 w 116737"/>
                    <a:gd name="connsiteY18" fmla="*/ 110776 h 110871"/>
                    <a:gd name="connsiteX19" fmla="*/ 44467 w 116737"/>
                    <a:gd name="connsiteY19" fmla="*/ 108109 h 110871"/>
                    <a:gd name="connsiteX20" fmla="*/ 31231 w 116737"/>
                    <a:gd name="connsiteY20" fmla="*/ 101346 h 110871"/>
                    <a:gd name="connsiteX21" fmla="*/ 31231 w 116737"/>
                    <a:gd name="connsiteY21" fmla="*/ 100203 h 110871"/>
                    <a:gd name="connsiteX22" fmla="*/ 80364 w 116737"/>
                    <a:gd name="connsiteY22" fmla="*/ 58579 h 110871"/>
                    <a:gd name="connsiteX23" fmla="*/ 85696 w 116737"/>
                    <a:gd name="connsiteY23" fmla="*/ 57055 h 110871"/>
                    <a:gd name="connsiteX24" fmla="*/ 85696 w 116737"/>
                    <a:gd name="connsiteY24" fmla="*/ 101441 h 110871"/>
                    <a:gd name="connsiteX25" fmla="*/ 72270 w 116737"/>
                    <a:gd name="connsiteY25" fmla="*/ 108204 h 110871"/>
                    <a:gd name="connsiteX26" fmla="*/ 72270 w 116737"/>
                    <a:gd name="connsiteY26" fmla="*/ 110871 h 110871"/>
                    <a:gd name="connsiteX27" fmla="*/ 116737 w 116737"/>
                    <a:gd name="connsiteY27" fmla="*/ 110871 h 110871"/>
                    <a:gd name="connsiteX28" fmla="*/ 116737 w 116737"/>
                    <a:gd name="connsiteY28" fmla="*/ 108204 h 110871"/>
                    <a:gd name="connsiteX29" fmla="*/ 103121 w 116737"/>
                    <a:gd name="connsiteY29" fmla="*/ 101441 h 110871"/>
                    <a:gd name="connsiteX30" fmla="*/ 103121 w 116737"/>
                    <a:gd name="connsiteY30" fmla="*/ 53721 h 110871"/>
                    <a:gd name="connsiteX31" fmla="*/ 113595 w 116737"/>
                    <a:gd name="connsiteY31" fmla="*/ 52864 h 110871"/>
                    <a:gd name="connsiteX32" fmla="*/ 110358 w 116737"/>
                    <a:gd name="connsiteY32" fmla="*/ 45053 h 110871"/>
                    <a:gd name="connsiteX33" fmla="*/ 103121 w 116737"/>
                    <a:gd name="connsiteY33" fmla="*/ 45720 h 110871"/>
                    <a:gd name="connsiteX34" fmla="*/ 103121 w 116737"/>
                    <a:gd name="connsiteY34" fmla="*/ 9525 h 110871"/>
                    <a:gd name="connsiteX35" fmla="*/ 116737 w 116737"/>
                    <a:gd name="connsiteY35" fmla="*/ 2762 h 1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6737" h="110871">
                      <a:moveTo>
                        <a:pt x="116737" y="2667"/>
                      </a:moveTo>
                      <a:lnTo>
                        <a:pt x="116737" y="0"/>
                      </a:lnTo>
                      <a:lnTo>
                        <a:pt x="72270" y="0"/>
                      </a:lnTo>
                      <a:lnTo>
                        <a:pt x="72270" y="2667"/>
                      </a:lnTo>
                      <a:lnTo>
                        <a:pt x="85696" y="9430"/>
                      </a:lnTo>
                      <a:lnTo>
                        <a:pt x="85696" y="48768"/>
                      </a:lnTo>
                      <a:cubicBezTo>
                        <a:pt x="82840" y="49530"/>
                        <a:pt x="79983" y="50387"/>
                        <a:pt x="77412" y="51245"/>
                      </a:cubicBezTo>
                      <a:cubicBezTo>
                        <a:pt x="62082" y="56483"/>
                        <a:pt x="50751" y="64103"/>
                        <a:pt x="42467" y="71914"/>
                      </a:cubicBezTo>
                      <a:cubicBezTo>
                        <a:pt x="37802" y="76295"/>
                        <a:pt x="34088" y="80772"/>
                        <a:pt x="31231" y="84677"/>
                      </a:cubicBezTo>
                      <a:lnTo>
                        <a:pt x="31231" y="9430"/>
                      </a:lnTo>
                      <a:lnTo>
                        <a:pt x="44467" y="2667"/>
                      </a:lnTo>
                      <a:lnTo>
                        <a:pt x="44467" y="0"/>
                      </a:lnTo>
                      <a:lnTo>
                        <a:pt x="0" y="0"/>
                      </a:lnTo>
                      <a:lnTo>
                        <a:pt x="0" y="2667"/>
                      </a:lnTo>
                      <a:lnTo>
                        <a:pt x="13616" y="9430"/>
                      </a:lnTo>
                      <a:lnTo>
                        <a:pt x="13616" y="101346"/>
                      </a:lnTo>
                      <a:lnTo>
                        <a:pt x="0" y="108109"/>
                      </a:lnTo>
                      <a:lnTo>
                        <a:pt x="0" y="110776"/>
                      </a:lnTo>
                      <a:lnTo>
                        <a:pt x="44467" y="110776"/>
                      </a:lnTo>
                      <a:lnTo>
                        <a:pt x="44467" y="108109"/>
                      </a:lnTo>
                      <a:lnTo>
                        <a:pt x="31231" y="101346"/>
                      </a:lnTo>
                      <a:lnTo>
                        <a:pt x="31231" y="100203"/>
                      </a:lnTo>
                      <a:cubicBezTo>
                        <a:pt x="34088" y="93631"/>
                        <a:pt x="46466" y="69723"/>
                        <a:pt x="80364" y="58579"/>
                      </a:cubicBezTo>
                      <a:cubicBezTo>
                        <a:pt x="82078" y="58007"/>
                        <a:pt x="83887" y="57531"/>
                        <a:pt x="85696" y="57055"/>
                      </a:cubicBezTo>
                      <a:lnTo>
                        <a:pt x="85696" y="101441"/>
                      </a:lnTo>
                      <a:lnTo>
                        <a:pt x="72270" y="108204"/>
                      </a:lnTo>
                      <a:lnTo>
                        <a:pt x="72270" y="110871"/>
                      </a:lnTo>
                      <a:lnTo>
                        <a:pt x="116737" y="110871"/>
                      </a:lnTo>
                      <a:lnTo>
                        <a:pt x="116737" y="108204"/>
                      </a:lnTo>
                      <a:lnTo>
                        <a:pt x="103121" y="101441"/>
                      </a:lnTo>
                      <a:lnTo>
                        <a:pt x="103121" y="53721"/>
                      </a:lnTo>
                      <a:cubicBezTo>
                        <a:pt x="106454" y="53340"/>
                        <a:pt x="109882" y="53054"/>
                        <a:pt x="113595" y="52864"/>
                      </a:cubicBezTo>
                      <a:lnTo>
                        <a:pt x="110358" y="45053"/>
                      </a:lnTo>
                      <a:cubicBezTo>
                        <a:pt x="107882" y="45244"/>
                        <a:pt x="105502" y="45434"/>
                        <a:pt x="103121" y="45720"/>
                      </a:cubicBezTo>
                      <a:lnTo>
                        <a:pt x="103121" y="9525"/>
                      </a:lnTo>
                      <a:lnTo>
                        <a:pt x="116737" y="27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6D01FF4A-0A7D-0E29-3716-9F012800E6C1}"/>
                  </a:ext>
                </a:extLst>
              </p:cNvPr>
              <p:cNvSpPr/>
              <p:nvPr/>
            </p:nvSpPr>
            <p:spPr>
              <a:xfrm>
                <a:off x="6967844" y="5425312"/>
                <a:ext cx="44847" cy="110871"/>
              </a:xfrm>
              <a:custGeom>
                <a:avLst/>
                <a:gdLst>
                  <a:gd name="connsiteX0" fmla="*/ 0 w 44847"/>
                  <a:gd name="connsiteY0" fmla="*/ 110871 h 110871"/>
                  <a:gd name="connsiteX1" fmla="*/ 0 w 44847"/>
                  <a:gd name="connsiteY1" fmla="*/ 108109 h 110871"/>
                  <a:gd name="connsiteX2" fmla="*/ 13807 w 44847"/>
                  <a:gd name="connsiteY2" fmla="*/ 101441 h 110871"/>
                  <a:gd name="connsiteX3" fmla="*/ 13807 w 44847"/>
                  <a:gd name="connsiteY3" fmla="*/ 9430 h 110871"/>
                  <a:gd name="connsiteX4" fmla="*/ 0 w 44847"/>
                  <a:gd name="connsiteY4" fmla="*/ 2667 h 110871"/>
                  <a:gd name="connsiteX5" fmla="*/ 0 w 44847"/>
                  <a:gd name="connsiteY5" fmla="*/ 0 h 110871"/>
                  <a:gd name="connsiteX6" fmla="*/ 44848 w 44847"/>
                  <a:gd name="connsiteY6" fmla="*/ 0 h 110871"/>
                  <a:gd name="connsiteX7" fmla="*/ 44848 w 44847"/>
                  <a:gd name="connsiteY7" fmla="*/ 2667 h 110871"/>
                  <a:gd name="connsiteX8" fmla="*/ 31231 w 44847"/>
                  <a:gd name="connsiteY8" fmla="*/ 9430 h 110871"/>
                  <a:gd name="connsiteX9" fmla="*/ 31231 w 44847"/>
                  <a:gd name="connsiteY9" fmla="*/ 101441 h 110871"/>
                  <a:gd name="connsiteX10" fmla="*/ 44848 w 44847"/>
                  <a:gd name="connsiteY10" fmla="*/ 108109 h 110871"/>
                  <a:gd name="connsiteX11" fmla="*/ 44848 w 44847"/>
                  <a:gd name="connsiteY11" fmla="*/ 110871 h 110871"/>
                  <a:gd name="connsiteX12" fmla="*/ 0 w 44847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79BA98C4-9E4B-32DF-87BC-2344ED64DBA6}"/>
                  </a:ext>
                </a:extLst>
              </p:cNvPr>
              <p:cNvSpPr/>
              <p:nvPr/>
            </p:nvSpPr>
            <p:spPr>
              <a:xfrm>
                <a:off x="7250642" y="5425312"/>
                <a:ext cx="44752" cy="110871"/>
              </a:xfrm>
              <a:custGeom>
                <a:avLst/>
                <a:gdLst>
                  <a:gd name="connsiteX0" fmla="*/ 0 w 44752"/>
                  <a:gd name="connsiteY0" fmla="*/ 110871 h 110871"/>
                  <a:gd name="connsiteX1" fmla="*/ 0 w 44752"/>
                  <a:gd name="connsiteY1" fmla="*/ 108109 h 110871"/>
                  <a:gd name="connsiteX2" fmla="*/ 13711 w 44752"/>
                  <a:gd name="connsiteY2" fmla="*/ 101441 h 110871"/>
                  <a:gd name="connsiteX3" fmla="*/ 13711 w 44752"/>
                  <a:gd name="connsiteY3" fmla="*/ 9430 h 110871"/>
                  <a:gd name="connsiteX4" fmla="*/ 0 w 44752"/>
                  <a:gd name="connsiteY4" fmla="*/ 2667 h 110871"/>
                  <a:gd name="connsiteX5" fmla="*/ 0 w 44752"/>
                  <a:gd name="connsiteY5" fmla="*/ 0 h 110871"/>
                  <a:gd name="connsiteX6" fmla="*/ 44753 w 44752"/>
                  <a:gd name="connsiteY6" fmla="*/ 0 h 110871"/>
                  <a:gd name="connsiteX7" fmla="*/ 44753 w 44752"/>
                  <a:gd name="connsiteY7" fmla="*/ 2667 h 110871"/>
                  <a:gd name="connsiteX8" fmla="*/ 31232 w 44752"/>
                  <a:gd name="connsiteY8" fmla="*/ 9430 h 110871"/>
                  <a:gd name="connsiteX9" fmla="*/ 31232 w 44752"/>
                  <a:gd name="connsiteY9" fmla="*/ 101441 h 110871"/>
                  <a:gd name="connsiteX10" fmla="*/ 44753 w 44752"/>
                  <a:gd name="connsiteY10" fmla="*/ 108109 h 110871"/>
                  <a:gd name="connsiteX11" fmla="*/ 44753 w 44752"/>
                  <a:gd name="connsiteY11" fmla="*/ 110871 h 110871"/>
                  <a:gd name="connsiteX12" fmla="*/ 0 w 44752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3" y="0"/>
                    </a:lnTo>
                    <a:lnTo>
                      <a:pt x="44753" y="2667"/>
                    </a:lnTo>
                    <a:lnTo>
                      <a:pt x="31232" y="9430"/>
                    </a:lnTo>
                    <a:lnTo>
                      <a:pt x="31232" y="101441"/>
                    </a:lnTo>
                    <a:lnTo>
                      <a:pt x="44753" y="108109"/>
                    </a:lnTo>
                    <a:lnTo>
                      <a:pt x="44753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DD77C469-C476-D03E-4344-B4A47E5FB643}"/>
                  </a:ext>
                </a:extLst>
              </p:cNvPr>
              <p:cNvSpPr/>
              <p:nvPr/>
            </p:nvSpPr>
            <p:spPr>
              <a:xfrm>
                <a:off x="7041353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136 w 85600"/>
                  <a:gd name="connsiteY8" fmla="*/ 9430 h 110871"/>
                  <a:gd name="connsiteX9" fmla="*/ 31136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136" y="9430"/>
                    </a:lnTo>
                    <a:lnTo>
                      <a:pt x="31136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F47CBBBB-0D41-67E6-ABE1-7DDF83C3BAA4}"/>
                  </a:ext>
                </a:extLst>
              </p:cNvPr>
              <p:cNvSpPr/>
              <p:nvPr/>
            </p:nvSpPr>
            <p:spPr>
              <a:xfrm>
                <a:off x="7151806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231 w 85600"/>
                  <a:gd name="connsiteY8" fmla="*/ 9430 h 110871"/>
                  <a:gd name="connsiteX9" fmla="*/ 31231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92138F2E-5ADB-D413-12D2-204F3B035E8B}"/>
                  </a:ext>
                </a:extLst>
              </p:cNvPr>
              <p:cNvSpPr/>
              <p:nvPr/>
            </p:nvSpPr>
            <p:spPr>
              <a:xfrm>
                <a:off x="7622563" y="5425312"/>
                <a:ext cx="89028" cy="110871"/>
              </a:xfrm>
              <a:custGeom>
                <a:avLst/>
                <a:gdLst>
                  <a:gd name="connsiteX0" fmla="*/ 0 w 89028"/>
                  <a:gd name="connsiteY0" fmla="*/ 110871 h 110871"/>
                  <a:gd name="connsiteX1" fmla="*/ 0 w 89028"/>
                  <a:gd name="connsiteY1" fmla="*/ 108109 h 110871"/>
                  <a:gd name="connsiteX2" fmla="*/ 13616 w 89028"/>
                  <a:gd name="connsiteY2" fmla="*/ 101441 h 110871"/>
                  <a:gd name="connsiteX3" fmla="*/ 13616 w 89028"/>
                  <a:gd name="connsiteY3" fmla="*/ 9430 h 110871"/>
                  <a:gd name="connsiteX4" fmla="*/ 0 w 89028"/>
                  <a:gd name="connsiteY4" fmla="*/ 2667 h 110871"/>
                  <a:gd name="connsiteX5" fmla="*/ 0 w 89028"/>
                  <a:gd name="connsiteY5" fmla="*/ 0 h 110871"/>
                  <a:gd name="connsiteX6" fmla="*/ 84268 w 89028"/>
                  <a:gd name="connsiteY6" fmla="*/ 0 h 110871"/>
                  <a:gd name="connsiteX7" fmla="*/ 84268 w 89028"/>
                  <a:gd name="connsiteY7" fmla="*/ 28861 h 110871"/>
                  <a:gd name="connsiteX8" fmla="*/ 81602 w 89028"/>
                  <a:gd name="connsiteY8" fmla="*/ 28861 h 110871"/>
                  <a:gd name="connsiteX9" fmla="*/ 70652 w 89028"/>
                  <a:gd name="connsiteY9" fmla="*/ 9239 h 110871"/>
                  <a:gd name="connsiteX10" fmla="*/ 31231 w 89028"/>
                  <a:gd name="connsiteY10" fmla="*/ 9239 h 110871"/>
                  <a:gd name="connsiteX11" fmla="*/ 31231 w 89028"/>
                  <a:gd name="connsiteY11" fmla="*/ 49054 h 110871"/>
                  <a:gd name="connsiteX12" fmla="*/ 59130 w 89028"/>
                  <a:gd name="connsiteY12" fmla="*/ 49054 h 110871"/>
                  <a:gd name="connsiteX13" fmla="*/ 67700 w 89028"/>
                  <a:gd name="connsiteY13" fmla="*/ 34957 h 110871"/>
                  <a:gd name="connsiteX14" fmla="*/ 70366 w 89028"/>
                  <a:gd name="connsiteY14" fmla="*/ 34957 h 110871"/>
                  <a:gd name="connsiteX15" fmla="*/ 70366 w 89028"/>
                  <a:gd name="connsiteY15" fmla="*/ 72009 h 110871"/>
                  <a:gd name="connsiteX16" fmla="*/ 67700 w 89028"/>
                  <a:gd name="connsiteY16" fmla="*/ 72009 h 110871"/>
                  <a:gd name="connsiteX17" fmla="*/ 59130 w 89028"/>
                  <a:gd name="connsiteY17" fmla="*/ 58293 h 110871"/>
                  <a:gd name="connsiteX18" fmla="*/ 31231 w 89028"/>
                  <a:gd name="connsiteY18" fmla="*/ 58293 h 110871"/>
                  <a:gd name="connsiteX19" fmla="*/ 31231 w 89028"/>
                  <a:gd name="connsiteY19" fmla="*/ 101632 h 110871"/>
                  <a:gd name="connsiteX20" fmla="*/ 75222 w 89028"/>
                  <a:gd name="connsiteY20" fmla="*/ 101632 h 110871"/>
                  <a:gd name="connsiteX21" fmla="*/ 86267 w 89028"/>
                  <a:gd name="connsiteY21" fmla="*/ 79439 h 110871"/>
                  <a:gd name="connsiteX22" fmla="*/ 89029 w 89028"/>
                  <a:gd name="connsiteY22" fmla="*/ 79439 h 110871"/>
                  <a:gd name="connsiteX23" fmla="*/ 89029 w 89028"/>
                  <a:gd name="connsiteY23" fmla="*/ 110871 h 110871"/>
                  <a:gd name="connsiteX24" fmla="*/ 0 w 89028"/>
                  <a:gd name="connsiteY2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49054"/>
                    </a:lnTo>
                    <a:lnTo>
                      <a:pt x="59130" y="49054"/>
                    </a:lnTo>
                    <a:lnTo>
                      <a:pt x="67700" y="34957"/>
                    </a:lnTo>
                    <a:lnTo>
                      <a:pt x="70366" y="34957"/>
                    </a:lnTo>
                    <a:lnTo>
                      <a:pt x="70366" y="72009"/>
                    </a:lnTo>
                    <a:lnTo>
                      <a:pt x="67700" y="72009"/>
                    </a:lnTo>
                    <a:lnTo>
                      <a:pt x="59130" y="58293"/>
                    </a:lnTo>
                    <a:lnTo>
                      <a:pt x="31231" y="58293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9"/>
                    </a:lnTo>
                    <a:lnTo>
                      <a:pt x="89029" y="79439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A42951C1-409E-E337-AC41-751C6C0A4D7F}"/>
                  </a:ext>
                </a:extLst>
              </p:cNvPr>
              <p:cNvSpPr/>
              <p:nvPr/>
            </p:nvSpPr>
            <p:spPr>
              <a:xfrm>
                <a:off x="7310915" y="5424455"/>
                <a:ext cx="162251" cy="112490"/>
              </a:xfrm>
              <a:custGeom>
                <a:avLst/>
                <a:gdLst>
                  <a:gd name="connsiteX0" fmla="*/ 118356 w 162251"/>
                  <a:gd name="connsiteY0" fmla="*/ 0 h 112490"/>
                  <a:gd name="connsiteX1" fmla="*/ 149492 w 162251"/>
                  <a:gd name="connsiteY1" fmla="*/ 102775 h 112490"/>
                  <a:gd name="connsiteX2" fmla="*/ 162251 w 162251"/>
                  <a:gd name="connsiteY2" fmla="*/ 108966 h 112490"/>
                  <a:gd name="connsiteX3" fmla="*/ 162251 w 162251"/>
                  <a:gd name="connsiteY3" fmla="*/ 111633 h 112490"/>
                  <a:gd name="connsiteX4" fmla="*/ 117118 w 162251"/>
                  <a:gd name="connsiteY4" fmla="*/ 111633 h 112490"/>
                  <a:gd name="connsiteX5" fmla="*/ 117118 w 162251"/>
                  <a:gd name="connsiteY5" fmla="*/ 108966 h 112490"/>
                  <a:gd name="connsiteX6" fmla="*/ 131401 w 162251"/>
                  <a:gd name="connsiteY6" fmla="*/ 102775 h 112490"/>
                  <a:gd name="connsiteX7" fmla="*/ 110929 w 162251"/>
                  <a:gd name="connsiteY7" fmla="*/ 31909 h 112490"/>
                  <a:gd name="connsiteX8" fmla="*/ 109882 w 162251"/>
                  <a:gd name="connsiteY8" fmla="*/ 31909 h 112490"/>
                  <a:gd name="connsiteX9" fmla="*/ 80840 w 162251"/>
                  <a:gd name="connsiteY9" fmla="*/ 112490 h 112490"/>
                  <a:gd name="connsiteX10" fmla="*/ 73794 w 162251"/>
                  <a:gd name="connsiteY10" fmla="*/ 112490 h 112490"/>
                  <a:gd name="connsiteX11" fmla="*/ 44276 w 162251"/>
                  <a:gd name="connsiteY11" fmla="*/ 31909 h 112490"/>
                  <a:gd name="connsiteX12" fmla="*/ 43324 w 162251"/>
                  <a:gd name="connsiteY12" fmla="*/ 31909 h 112490"/>
                  <a:gd name="connsiteX13" fmla="*/ 22948 w 162251"/>
                  <a:gd name="connsiteY13" fmla="*/ 102584 h 112490"/>
                  <a:gd name="connsiteX14" fmla="*/ 37230 w 162251"/>
                  <a:gd name="connsiteY14" fmla="*/ 108966 h 112490"/>
                  <a:gd name="connsiteX15" fmla="*/ 37230 w 162251"/>
                  <a:gd name="connsiteY15" fmla="*/ 111633 h 112490"/>
                  <a:gd name="connsiteX16" fmla="*/ 0 w 162251"/>
                  <a:gd name="connsiteY16" fmla="*/ 111633 h 112490"/>
                  <a:gd name="connsiteX17" fmla="*/ 0 w 162251"/>
                  <a:gd name="connsiteY17" fmla="*/ 108966 h 112490"/>
                  <a:gd name="connsiteX18" fmla="*/ 11236 w 162251"/>
                  <a:gd name="connsiteY18" fmla="*/ 102965 h 112490"/>
                  <a:gd name="connsiteX19" fmla="*/ 42753 w 162251"/>
                  <a:gd name="connsiteY19" fmla="*/ 0 h 112490"/>
                  <a:gd name="connsiteX20" fmla="*/ 49704 w 162251"/>
                  <a:gd name="connsiteY20" fmla="*/ 0 h 112490"/>
                  <a:gd name="connsiteX21" fmla="*/ 79888 w 162251"/>
                  <a:gd name="connsiteY21" fmla="*/ 80486 h 112490"/>
                  <a:gd name="connsiteX22" fmla="*/ 81031 w 162251"/>
                  <a:gd name="connsiteY22" fmla="*/ 80486 h 112490"/>
                  <a:gd name="connsiteX23" fmla="*/ 111595 w 162251"/>
                  <a:gd name="connsiteY23" fmla="*/ 0 h 112490"/>
                  <a:gd name="connsiteX24" fmla="*/ 118356 w 162251"/>
                  <a:gd name="connsiteY24" fmla="*/ 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118356" y="0"/>
                    </a:moveTo>
                    <a:lnTo>
                      <a:pt x="149492" y="102775"/>
                    </a:lnTo>
                    <a:lnTo>
                      <a:pt x="162251" y="108966"/>
                    </a:lnTo>
                    <a:lnTo>
                      <a:pt x="162251" y="111633"/>
                    </a:lnTo>
                    <a:lnTo>
                      <a:pt x="117118" y="111633"/>
                    </a:lnTo>
                    <a:lnTo>
                      <a:pt x="117118" y="108966"/>
                    </a:lnTo>
                    <a:lnTo>
                      <a:pt x="131401" y="102775"/>
                    </a:lnTo>
                    <a:lnTo>
                      <a:pt x="110929" y="31909"/>
                    </a:lnTo>
                    <a:lnTo>
                      <a:pt x="109882" y="31909"/>
                    </a:lnTo>
                    <a:lnTo>
                      <a:pt x="80840" y="112490"/>
                    </a:lnTo>
                    <a:lnTo>
                      <a:pt x="73794" y="112490"/>
                    </a:lnTo>
                    <a:lnTo>
                      <a:pt x="44276" y="31909"/>
                    </a:lnTo>
                    <a:lnTo>
                      <a:pt x="43324" y="31909"/>
                    </a:lnTo>
                    <a:lnTo>
                      <a:pt x="22948" y="102584"/>
                    </a:lnTo>
                    <a:lnTo>
                      <a:pt x="37230" y="108966"/>
                    </a:lnTo>
                    <a:lnTo>
                      <a:pt x="37230" y="111633"/>
                    </a:lnTo>
                    <a:lnTo>
                      <a:pt x="0" y="111633"/>
                    </a:lnTo>
                    <a:lnTo>
                      <a:pt x="0" y="108966"/>
                    </a:lnTo>
                    <a:lnTo>
                      <a:pt x="11236" y="102965"/>
                    </a:lnTo>
                    <a:lnTo>
                      <a:pt x="42753" y="0"/>
                    </a:lnTo>
                    <a:lnTo>
                      <a:pt x="49704" y="0"/>
                    </a:lnTo>
                    <a:lnTo>
                      <a:pt x="79888" y="80486"/>
                    </a:lnTo>
                    <a:lnTo>
                      <a:pt x="81031" y="80486"/>
                    </a:lnTo>
                    <a:lnTo>
                      <a:pt x="111595" y="0"/>
                    </a:lnTo>
                    <a:lnTo>
                      <a:pt x="1183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6" name="Graphic 12">
                <a:extLst>
                  <a:ext uri="{FF2B5EF4-FFF2-40B4-BE49-F238E27FC236}">
                    <a16:creationId xmlns:a16="http://schemas.microsoft.com/office/drawing/2014/main" id="{D6A94F42-09A0-E84E-D1BF-CA57A2920B4B}"/>
                  </a:ext>
                </a:extLst>
              </p:cNvPr>
              <p:cNvGrpSpPr/>
              <p:nvPr/>
            </p:nvGrpSpPr>
            <p:grpSpPr>
              <a:xfrm>
                <a:off x="6668860" y="5400929"/>
                <a:ext cx="280226" cy="160972"/>
                <a:chOff x="6668860" y="5400929"/>
                <a:chExt cx="280226" cy="160972"/>
              </a:xfrm>
              <a:solidFill>
                <a:srgbClr val="000000"/>
              </a:solidFill>
            </p:grpSpPr>
            <p:sp>
              <p:nvSpPr>
                <p:cNvPr id="256" name="Freeform 255">
                  <a:extLst>
                    <a:ext uri="{FF2B5EF4-FFF2-40B4-BE49-F238E27FC236}">
                      <a16:creationId xmlns:a16="http://schemas.microsoft.com/office/drawing/2014/main" id="{ACA5EF92-8C41-E140-A7DD-AB1671DA4F65}"/>
                    </a:ext>
                  </a:extLst>
                </p:cNvPr>
                <p:cNvSpPr/>
                <p:nvPr/>
              </p:nvSpPr>
              <p:spPr>
                <a:xfrm>
                  <a:off x="6832635" y="5424551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6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7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7" name="Freeform 256">
                  <a:extLst>
                    <a:ext uri="{FF2B5EF4-FFF2-40B4-BE49-F238E27FC236}">
                      <a16:creationId xmlns:a16="http://schemas.microsoft.com/office/drawing/2014/main" id="{74F2BA12-35F3-DB4D-5C6C-9621062C8000}"/>
                    </a:ext>
                  </a:extLst>
                </p:cNvPr>
                <p:cNvSpPr/>
                <p:nvPr/>
              </p:nvSpPr>
              <p:spPr>
                <a:xfrm>
                  <a:off x="6668860" y="5400929"/>
                  <a:ext cx="151110" cy="160972"/>
                </a:xfrm>
                <a:custGeom>
                  <a:avLst/>
                  <a:gdLst>
                    <a:gd name="connsiteX0" fmla="*/ 78936 w 151110"/>
                    <a:gd name="connsiteY0" fmla="*/ 160972 h 160972"/>
                    <a:gd name="connsiteX1" fmla="*/ 38278 w 151110"/>
                    <a:gd name="connsiteY1" fmla="*/ 151067 h 160972"/>
                    <a:gd name="connsiteX2" fmla="*/ 10188 w 151110"/>
                    <a:gd name="connsiteY2" fmla="*/ 123920 h 160972"/>
                    <a:gd name="connsiteX3" fmla="*/ 0 w 151110"/>
                    <a:gd name="connsiteY3" fmla="*/ 84772 h 160972"/>
                    <a:gd name="connsiteX4" fmla="*/ 6475 w 151110"/>
                    <a:gd name="connsiteY4" fmla="*/ 51149 h 160972"/>
                    <a:gd name="connsiteX5" fmla="*/ 24376 w 151110"/>
                    <a:gd name="connsiteY5" fmla="*/ 24289 h 160972"/>
                    <a:gd name="connsiteX6" fmla="*/ 50846 w 151110"/>
                    <a:gd name="connsiteY6" fmla="*/ 6382 h 160972"/>
                    <a:gd name="connsiteX7" fmla="*/ 83030 w 151110"/>
                    <a:gd name="connsiteY7" fmla="*/ 0 h 160972"/>
                    <a:gd name="connsiteX8" fmla="*/ 104264 w 151110"/>
                    <a:gd name="connsiteY8" fmla="*/ 1429 h 160972"/>
                    <a:gd name="connsiteX9" fmla="*/ 119879 w 151110"/>
                    <a:gd name="connsiteY9" fmla="*/ 5429 h 160972"/>
                    <a:gd name="connsiteX10" fmla="*/ 133496 w 151110"/>
                    <a:gd name="connsiteY10" fmla="*/ 11335 h 160972"/>
                    <a:gd name="connsiteX11" fmla="*/ 134638 w 151110"/>
                    <a:gd name="connsiteY11" fmla="*/ 49435 h 160972"/>
                    <a:gd name="connsiteX12" fmla="*/ 130353 w 151110"/>
                    <a:gd name="connsiteY12" fmla="*/ 49435 h 160972"/>
                    <a:gd name="connsiteX13" fmla="*/ 117594 w 151110"/>
                    <a:gd name="connsiteY13" fmla="*/ 22860 h 160972"/>
                    <a:gd name="connsiteX14" fmla="*/ 99788 w 151110"/>
                    <a:gd name="connsiteY14" fmla="*/ 12764 h 160972"/>
                    <a:gd name="connsiteX15" fmla="*/ 81983 w 151110"/>
                    <a:gd name="connsiteY15" fmla="*/ 9811 h 160972"/>
                    <a:gd name="connsiteX16" fmla="*/ 48371 w 151110"/>
                    <a:gd name="connsiteY16" fmla="*/ 18383 h 160972"/>
                    <a:gd name="connsiteX17" fmla="*/ 25709 w 151110"/>
                    <a:gd name="connsiteY17" fmla="*/ 41529 h 160972"/>
                    <a:gd name="connsiteX18" fmla="*/ 17520 w 151110"/>
                    <a:gd name="connsiteY18" fmla="*/ 73819 h 160972"/>
                    <a:gd name="connsiteX19" fmla="*/ 26566 w 151110"/>
                    <a:gd name="connsiteY19" fmla="*/ 114300 h 160972"/>
                    <a:gd name="connsiteX20" fmla="*/ 50561 w 151110"/>
                    <a:gd name="connsiteY20" fmla="*/ 140113 h 160972"/>
                    <a:gd name="connsiteX21" fmla="*/ 83601 w 151110"/>
                    <a:gd name="connsiteY21" fmla="*/ 149066 h 160972"/>
                    <a:gd name="connsiteX22" fmla="*/ 99598 w 151110"/>
                    <a:gd name="connsiteY22" fmla="*/ 148019 h 160972"/>
                    <a:gd name="connsiteX23" fmla="*/ 115595 w 151110"/>
                    <a:gd name="connsiteY23" fmla="*/ 143637 h 160972"/>
                    <a:gd name="connsiteX24" fmla="*/ 115595 w 151110"/>
                    <a:gd name="connsiteY24" fmla="*/ 102203 h 160972"/>
                    <a:gd name="connsiteX25" fmla="*/ 94742 w 151110"/>
                    <a:gd name="connsiteY25" fmla="*/ 94583 h 160972"/>
                    <a:gd name="connsiteX26" fmla="*/ 94742 w 151110"/>
                    <a:gd name="connsiteY26" fmla="*/ 89821 h 160972"/>
                    <a:gd name="connsiteX27" fmla="*/ 151111 w 151110"/>
                    <a:gd name="connsiteY27" fmla="*/ 89821 h 160972"/>
                    <a:gd name="connsiteX28" fmla="*/ 151111 w 151110"/>
                    <a:gd name="connsiteY28" fmla="*/ 94583 h 160972"/>
                    <a:gd name="connsiteX29" fmla="*/ 134067 w 151110"/>
                    <a:gd name="connsiteY29" fmla="*/ 102203 h 160972"/>
                    <a:gd name="connsiteX30" fmla="*/ 134067 w 151110"/>
                    <a:gd name="connsiteY30" fmla="*/ 142018 h 160972"/>
                    <a:gd name="connsiteX31" fmla="*/ 108453 w 151110"/>
                    <a:gd name="connsiteY31" fmla="*/ 155924 h 160972"/>
                    <a:gd name="connsiteX32" fmla="*/ 78650 w 151110"/>
                    <a:gd name="connsiteY32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0" h="160972">
                      <a:moveTo>
                        <a:pt x="78936" y="160972"/>
                      </a:moveTo>
                      <a:cubicBezTo>
                        <a:pt x="63796" y="160972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2"/>
                      </a:cubicBezTo>
                      <a:cubicBezTo>
                        <a:pt x="0" y="72580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6" y="6382"/>
                      </a:cubicBezTo>
                      <a:cubicBezTo>
                        <a:pt x="60939" y="2095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79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435"/>
                      </a:lnTo>
                      <a:lnTo>
                        <a:pt x="130353" y="49435"/>
                      </a:lnTo>
                      <a:lnTo>
                        <a:pt x="117594" y="22860"/>
                      </a:lnTo>
                      <a:cubicBezTo>
                        <a:pt x="110929" y="18097"/>
                        <a:pt x="105025" y="14764"/>
                        <a:pt x="99788" y="12764"/>
                      </a:cubicBezTo>
                      <a:cubicBezTo>
                        <a:pt x="94551" y="10763"/>
                        <a:pt x="88648" y="9811"/>
                        <a:pt x="81983" y="9811"/>
                      </a:cubicBezTo>
                      <a:cubicBezTo>
                        <a:pt x="69224" y="9811"/>
                        <a:pt x="57988" y="12668"/>
                        <a:pt x="48371" y="18383"/>
                      </a:cubicBezTo>
                      <a:cubicBezTo>
                        <a:pt x="38754" y="24098"/>
                        <a:pt x="31231" y="31814"/>
                        <a:pt x="25709" y="41529"/>
                      </a:cubicBezTo>
                      <a:cubicBezTo>
                        <a:pt x="20281" y="51245"/>
                        <a:pt x="17520" y="62008"/>
                        <a:pt x="17520" y="73819"/>
                      </a:cubicBezTo>
                      <a:cubicBezTo>
                        <a:pt x="17520" y="89630"/>
                        <a:pt x="20567" y="103156"/>
                        <a:pt x="26566" y="114300"/>
                      </a:cubicBezTo>
                      <a:cubicBezTo>
                        <a:pt x="32565" y="125540"/>
                        <a:pt x="40563" y="134112"/>
                        <a:pt x="50561" y="140113"/>
                      </a:cubicBezTo>
                      <a:cubicBezTo>
                        <a:pt x="60559" y="146114"/>
                        <a:pt x="71604" y="149066"/>
                        <a:pt x="83601" y="149066"/>
                      </a:cubicBezTo>
                      <a:cubicBezTo>
                        <a:pt x="89124" y="149066"/>
                        <a:pt x="94456" y="148685"/>
                        <a:pt x="99598" y="148019"/>
                      </a:cubicBezTo>
                      <a:cubicBezTo>
                        <a:pt x="104740" y="147352"/>
                        <a:pt x="110072" y="145828"/>
                        <a:pt x="115595" y="143637"/>
                      </a:cubicBezTo>
                      <a:lnTo>
                        <a:pt x="115595" y="102203"/>
                      </a:lnTo>
                      <a:lnTo>
                        <a:pt x="94742" y="94583"/>
                      </a:lnTo>
                      <a:lnTo>
                        <a:pt x="94742" y="89821"/>
                      </a:lnTo>
                      <a:lnTo>
                        <a:pt x="151111" y="89821"/>
                      </a:lnTo>
                      <a:lnTo>
                        <a:pt x="151111" y="94583"/>
                      </a:lnTo>
                      <a:lnTo>
                        <a:pt x="134067" y="102203"/>
                      </a:lnTo>
                      <a:lnTo>
                        <a:pt x="134067" y="142018"/>
                      </a:lnTo>
                      <a:cubicBezTo>
                        <a:pt x="127306" y="147828"/>
                        <a:pt x="118737" y="152495"/>
                        <a:pt x="108453" y="155924"/>
                      </a:cubicBezTo>
                      <a:cubicBezTo>
                        <a:pt x="98170" y="159353"/>
                        <a:pt x="88267" y="160972"/>
                        <a:pt x="78650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35B2766A-2D29-36CD-785A-DAE015F94A39}"/>
                  </a:ext>
                </a:extLst>
              </p:cNvPr>
              <p:cNvSpPr/>
              <p:nvPr/>
            </p:nvSpPr>
            <p:spPr>
              <a:xfrm>
                <a:off x="6668955" y="5628671"/>
                <a:ext cx="1157850" cy="7619"/>
              </a:xfrm>
              <a:custGeom>
                <a:avLst/>
                <a:gdLst>
                  <a:gd name="connsiteX0" fmla="*/ 0 w 1157850"/>
                  <a:gd name="connsiteY0" fmla="*/ 0 h 7619"/>
                  <a:gd name="connsiteX1" fmla="*/ 1157850 w 1157850"/>
                  <a:gd name="connsiteY1" fmla="*/ 0 h 7619"/>
                  <a:gd name="connsiteX2" fmla="*/ 1157850 w 1157850"/>
                  <a:gd name="connsiteY2" fmla="*/ 7620 h 7619"/>
                  <a:gd name="connsiteX3" fmla="*/ 0 w 1157850"/>
                  <a:gd name="connsiteY3" fmla="*/ 7620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850" h="7619">
                    <a:moveTo>
                      <a:pt x="0" y="0"/>
                    </a:moveTo>
                    <a:lnTo>
                      <a:pt x="1157850" y="0"/>
                    </a:lnTo>
                    <a:lnTo>
                      <a:pt x="1157850" y="7620"/>
                    </a:lnTo>
                    <a:lnTo>
                      <a:pt x="0" y="762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7F055FD4-1C4D-8D80-3546-8E640F0B0B97}"/>
                  </a:ext>
                </a:extLst>
              </p:cNvPr>
              <p:cNvSpPr/>
              <p:nvPr/>
            </p:nvSpPr>
            <p:spPr>
              <a:xfrm>
                <a:off x="6682667" y="5942139"/>
                <a:ext cx="90266" cy="91344"/>
              </a:xfrm>
              <a:custGeom>
                <a:avLst/>
                <a:gdLst>
                  <a:gd name="connsiteX0" fmla="*/ 47609 w 90266"/>
                  <a:gd name="connsiteY0" fmla="*/ 84773 h 91344"/>
                  <a:gd name="connsiteX1" fmla="*/ 61987 w 90266"/>
                  <a:gd name="connsiteY1" fmla="*/ 80486 h 91344"/>
                  <a:gd name="connsiteX2" fmla="*/ 71699 w 90266"/>
                  <a:gd name="connsiteY2" fmla="*/ 68390 h 91344"/>
                  <a:gd name="connsiteX3" fmla="*/ 75222 w 90266"/>
                  <a:gd name="connsiteY3" fmla="*/ 50006 h 91344"/>
                  <a:gd name="connsiteX4" fmla="*/ 70937 w 90266"/>
                  <a:gd name="connsiteY4" fmla="*/ 27242 h 91344"/>
                  <a:gd name="connsiteX5" fmla="*/ 59226 w 90266"/>
                  <a:gd name="connsiteY5" fmla="*/ 12097 h 91344"/>
                  <a:gd name="connsiteX6" fmla="*/ 42848 w 90266"/>
                  <a:gd name="connsiteY6" fmla="*/ 6763 h 91344"/>
                  <a:gd name="connsiteX7" fmla="*/ 28375 w 90266"/>
                  <a:gd name="connsiteY7" fmla="*/ 10954 h 91344"/>
                  <a:gd name="connsiteX8" fmla="*/ 18472 w 90266"/>
                  <a:gd name="connsiteY8" fmla="*/ 22955 h 91344"/>
                  <a:gd name="connsiteX9" fmla="*/ 14949 w 90266"/>
                  <a:gd name="connsiteY9" fmla="*/ 41338 h 91344"/>
                  <a:gd name="connsiteX10" fmla="*/ 19329 w 90266"/>
                  <a:gd name="connsiteY10" fmla="*/ 64198 h 91344"/>
                  <a:gd name="connsiteX11" fmla="*/ 31136 w 90266"/>
                  <a:gd name="connsiteY11" fmla="*/ 79343 h 91344"/>
                  <a:gd name="connsiteX12" fmla="*/ 47704 w 90266"/>
                  <a:gd name="connsiteY12" fmla="*/ 84677 h 91344"/>
                  <a:gd name="connsiteX13" fmla="*/ 45038 w 90266"/>
                  <a:gd name="connsiteY13" fmla="*/ 91345 h 91344"/>
                  <a:gd name="connsiteX14" fmla="*/ 27137 w 90266"/>
                  <a:gd name="connsiteY14" fmla="*/ 87916 h 91344"/>
                  <a:gd name="connsiteX15" fmla="*/ 12759 w 90266"/>
                  <a:gd name="connsiteY15" fmla="*/ 78391 h 91344"/>
                  <a:gd name="connsiteX16" fmla="*/ 3333 w 90266"/>
                  <a:gd name="connsiteY16" fmla="*/ 63913 h 91344"/>
                  <a:gd name="connsiteX17" fmla="*/ 0 w 90266"/>
                  <a:gd name="connsiteY17" fmla="*/ 45625 h 91344"/>
                  <a:gd name="connsiteX18" fmla="*/ 3333 w 90266"/>
                  <a:gd name="connsiteY18" fmla="*/ 27337 h 91344"/>
                  <a:gd name="connsiteX19" fmla="*/ 12759 w 90266"/>
                  <a:gd name="connsiteY19" fmla="*/ 12954 h 91344"/>
                  <a:gd name="connsiteX20" fmla="*/ 27137 w 90266"/>
                  <a:gd name="connsiteY20" fmla="*/ 3429 h 91344"/>
                  <a:gd name="connsiteX21" fmla="*/ 45038 w 90266"/>
                  <a:gd name="connsiteY21" fmla="*/ 0 h 91344"/>
                  <a:gd name="connsiteX22" fmla="*/ 62939 w 90266"/>
                  <a:gd name="connsiteY22" fmla="*/ 3429 h 91344"/>
                  <a:gd name="connsiteX23" fmla="*/ 77317 w 90266"/>
                  <a:gd name="connsiteY23" fmla="*/ 12954 h 91344"/>
                  <a:gd name="connsiteX24" fmla="*/ 86839 w 90266"/>
                  <a:gd name="connsiteY24" fmla="*/ 27337 h 91344"/>
                  <a:gd name="connsiteX25" fmla="*/ 90267 w 90266"/>
                  <a:gd name="connsiteY25" fmla="*/ 45625 h 91344"/>
                  <a:gd name="connsiteX26" fmla="*/ 86839 w 90266"/>
                  <a:gd name="connsiteY26" fmla="*/ 63913 h 91344"/>
                  <a:gd name="connsiteX27" fmla="*/ 77317 w 90266"/>
                  <a:gd name="connsiteY27" fmla="*/ 78391 h 91344"/>
                  <a:gd name="connsiteX28" fmla="*/ 62939 w 90266"/>
                  <a:gd name="connsiteY28" fmla="*/ 87916 h 91344"/>
                  <a:gd name="connsiteX29" fmla="*/ 45038 w 90266"/>
                  <a:gd name="connsiteY29" fmla="*/ 91345 h 9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266" h="91344">
                    <a:moveTo>
                      <a:pt x="47609" y="84773"/>
                    </a:moveTo>
                    <a:cubicBezTo>
                      <a:pt x="53036" y="84773"/>
                      <a:pt x="57893" y="83344"/>
                      <a:pt x="61987" y="80486"/>
                    </a:cubicBezTo>
                    <a:cubicBezTo>
                      <a:pt x="66081" y="77629"/>
                      <a:pt x="69319" y="73628"/>
                      <a:pt x="71699" y="68390"/>
                    </a:cubicBezTo>
                    <a:cubicBezTo>
                      <a:pt x="73984" y="63151"/>
                      <a:pt x="75222" y="57055"/>
                      <a:pt x="75222" y="50006"/>
                    </a:cubicBezTo>
                    <a:cubicBezTo>
                      <a:pt x="75222" y="41338"/>
                      <a:pt x="73794" y="33719"/>
                      <a:pt x="70937" y="27242"/>
                    </a:cubicBezTo>
                    <a:cubicBezTo>
                      <a:pt x="68081" y="20765"/>
                      <a:pt x="64177" y="15716"/>
                      <a:pt x="59226" y="12097"/>
                    </a:cubicBezTo>
                    <a:cubicBezTo>
                      <a:pt x="54274" y="8477"/>
                      <a:pt x="48847" y="6763"/>
                      <a:pt x="42848" y="6763"/>
                    </a:cubicBezTo>
                    <a:cubicBezTo>
                      <a:pt x="37421" y="6763"/>
                      <a:pt x="32565" y="8192"/>
                      <a:pt x="28375" y="10954"/>
                    </a:cubicBezTo>
                    <a:cubicBezTo>
                      <a:pt x="24185" y="13811"/>
                      <a:pt x="20853" y="17812"/>
                      <a:pt x="18472" y="22955"/>
                    </a:cubicBezTo>
                    <a:cubicBezTo>
                      <a:pt x="16092" y="28194"/>
                      <a:pt x="14949" y="34290"/>
                      <a:pt x="14949" y="41338"/>
                    </a:cubicBezTo>
                    <a:cubicBezTo>
                      <a:pt x="14949" y="50006"/>
                      <a:pt x="16378" y="57626"/>
                      <a:pt x="19329" y="64198"/>
                    </a:cubicBezTo>
                    <a:cubicBezTo>
                      <a:pt x="22281" y="70771"/>
                      <a:pt x="26185" y="75819"/>
                      <a:pt x="31136" y="79343"/>
                    </a:cubicBezTo>
                    <a:cubicBezTo>
                      <a:pt x="36088" y="82963"/>
                      <a:pt x="41610" y="84677"/>
                      <a:pt x="47704" y="84677"/>
                    </a:cubicBezTo>
                    <a:moveTo>
                      <a:pt x="45038" y="91345"/>
                    </a:moveTo>
                    <a:cubicBezTo>
                      <a:pt x="38563" y="91345"/>
                      <a:pt x="32660" y="90202"/>
                      <a:pt x="27137" y="87916"/>
                    </a:cubicBezTo>
                    <a:cubicBezTo>
                      <a:pt x="21615" y="85630"/>
                      <a:pt x="16854" y="82486"/>
                      <a:pt x="12759" y="78391"/>
                    </a:cubicBezTo>
                    <a:cubicBezTo>
                      <a:pt x="8665" y="74295"/>
                      <a:pt x="5523" y="69533"/>
                      <a:pt x="3333" y="63913"/>
                    </a:cubicBezTo>
                    <a:cubicBezTo>
                      <a:pt x="1143" y="58293"/>
                      <a:pt x="0" y="52292"/>
                      <a:pt x="0" y="45625"/>
                    </a:cubicBezTo>
                    <a:cubicBezTo>
                      <a:pt x="0" y="38957"/>
                      <a:pt x="1143" y="32956"/>
                      <a:pt x="3333" y="27337"/>
                    </a:cubicBezTo>
                    <a:cubicBezTo>
                      <a:pt x="5618" y="21812"/>
                      <a:pt x="8760" y="16954"/>
                      <a:pt x="12759" y="12954"/>
                    </a:cubicBezTo>
                    <a:cubicBezTo>
                      <a:pt x="16854" y="8858"/>
                      <a:pt x="21615" y="5715"/>
                      <a:pt x="27137" y="3429"/>
                    </a:cubicBezTo>
                    <a:cubicBezTo>
                      <a:pt x="32660" y="1143"/>
                      <a:pt x="38658" y="0"/>
                      <a:pt x="45038" y="0"/>
                    </a:cubicBezTo>
                    <a:cubicBezTo>
                      <a:pt x="51418" y="0"/>
                      <a:pt x="57416" y="1143"/>
                      <a:pt x="62939" y="3429"/>
                    </a:cubicBezTo>
                    <a:cubicBezTo>
                      <a:pt x="68462" y="5715"/>
                      <a:pt x="73223" y="8858"/>
                      <a:pt x="77317" y="12954"/>
                    </a:cubicBezTo>
                    <a:cubicBezTo>
                      <a:pt x="81411" y="17050"/>
                      <a:pt x="84554" y="21812"/>
                      <a:pt x="86839" y="27337"/>
                    </a:cubicBezTo>
                    <a:cubicBezTo>
                      <a:pt x="89124" y="32861"/>
                      <a:pt x="90267" y="38957"/>
                      <a:pt x="90267" y="45625"/>
                    </a:cubicBezTo>
                    <a:cubicBezTo>
                      <a:pt x="90267" y="52292"/>
                      <a:pt x="89124" y="58388"/>
                      <a:pt x="86839" y="63913"/>
                    </a:cubicBezTo>
                    <a:cubicBezTo>
                      <a:pt x="84554" y="69437"/>
                      <a:pt x="81411" y="74295"/>
                      <a:pt x="77317" y="78391"/>
                    </a:cubicBezTo>
                    <a:cubicBezTo>
                      <a:pt x="73223" y="82486"/>
                      <a:pt x="68462" y="85630"/>
                      <a:pt x="62939" y="87916"/>
                    </a:cubicBezTo>
                    <a:cubicBezTo>
                      <a:pt x="57416" y="90202"/>
                      <a:pt x="51418" y="91345"/>
                      <a:pt x="45038" y="91345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89A99325-DB6E-EB20-88C1-2AEC644BE348}"/>
                  </a:ext>
                </a:extLst>
              </p:cNvPr>
              <p:cNvSpPr/>
              <p:nvPr/>
            </p:nvSpPr>
            <p:spPr>
              <a:xfrm>
                <a:off x="6789882" y="5943663"/>
                <a:ext cx="65986" cy="88582"/>
              </a:xfrm>
              <a:custGeom>
                <a:avLst/>
                <a:gdLst>
                  <a:gd name="connsiteX0" fmla="*/ 0 w 65986"/>
                  <a:gd name="connsiteY0" fmla="*/ 88583 h 88582"/>
                  <a:gd name="connsiteX1" fmla="*/ 0 w 65986"/>
                  <a:gd name="connsiteY1" fmla="*/ 86487 h 88582"/>
                  <a:gd name="connsiteX2" fmla="*/ 10855 w 65986"/>
                  <a:gd name="connsiteY2" fmla="*/ 81058 h 88582"/>
                  <a:gd name="connsiteX3" fmla="*/ 10855 w 65986"/>
                  <a:gd name="connsiteY3" fmla="*/ 7430 h 88582"/>
                  <a:gd name="connsiteX4" fmla="*/ 0 w 65986"/>
                  <a:gd name="connsiteY4" fmla="*/ 2096 h 88582"/>
                  <a:gd name="connsiteX5" fmla="*/ 0 w 65986"/>
                  <a:gd name="connsiteY5" fmla="*/ 0 h 88582"/>
                  <a:gd name="connsiteX6" fmla="*/ 65986 w 65986"/>
                  <a:gd name="connsiteY6" fmla="*/ 0 h 88582"/>
                  <a:gd name="connsiteX7" fmla="*/ 65986 w 65986"/>
                  <a:gd name="connsiteY7" fmla="*/ 23051 h 88582"/>
                  <a:gd name="connsiteX8" fmla="*/ 63891 w 65986"/>
                  <a:gd name="connsiteY8" fmla="*/ 23051 h 88582"/>
                  <a:gd name="connsiteX9" fmla="*/ 55417 w 65986"/>
                  <a:gd name="connsiteY9" fmla="*/ 7334 h 88582"/>
                  <a:gd name="connsiteX10" fmla="*/ 24947 w 65986"/>
                  <a:gd name="connsiteY10" fmla="*/ 7334 h 88582"/>
                  <a:gd name="connsiteX11" fmla="*/ 24947 w 65986"/>
                  <a:gd name="connsiteY11" fmla="*/ 39338 h 88582"/>
                  <a:gd name="connsiteX12" fmla="*/ 45895 w 65986"/>
                  <a:gd name="connsiteY12" fmla="*/ 39338 h 88582"/>
                  <a:gd name="connsiteX13" fmla="*/ 52751 w 65986"/>
                  <a:gd name="connsiteY13" fmla="*/ 28004 h 88582"/>
                  <a:gd name="connsiteX14" fmla="*/ 54846 w 65986"/>
                  <a:gd name="connsiteY14" fmla="*/ 28004 h 88582"/>
                  <a:gd name="connsiteX15" fmla="*/ 54846 w 65986"/>
                  <a:gd name="connsiteY15" fmla="*/ 57436 h 88582"/>
                  <a:gd name="connsiteX16" fmla="*/ 52751 w 65986"/>
                  <a:gd name="connsiteY16" fmla="*/ 57436 h 88582"/>
                  <a:gd name="connsiteX17" fmla="*/ 45895 w 65986"/>
                  <a:gd name="connsiteY17" fmla="*/ 46387 h 88582"/>
                  <a:gd name="connsiteX18" fmla="*/ 24947 w 65986"/>
                  <a:gd name="connsiteY18" fmla="*/ 46387 h 88582"/>
                  <a:gd name="connsiteX19" fmla="*/ 24947 w 65986"/>
                  <a:gd name="connsiteY19" fmla="*/ 81058 h 88582"/>
                  <a:gd name="connsiteX20" fmla="*/ 37326 w 65986"/>
                  <a:gd name="connsiteY20" fmla="*/ 86487 h 88582"/>
                  <a:gd name="connsiteX21" fmla="*/ 37326 w 65986"/>
                  <a:gd name="connsiteY21" fmla="*/ 88583 h 88582"/>
                  <a:gd name="connsiteX22" fmla="*/ 0 w 65986"/>
                  <a:gd name="connsiteY22" fmla="*/ 88583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986" h="88582">
                    <a:moveTo>
                      <a:pt x="0" y="88583"/>
                    </a:moveTo>
                    <a:lnTo>
                      <a:pt x="0" y="86487"/>
                    </a:lnTo>
                    <a:lnTo>
                      <a:pt x="10855" y="81058"/>
                    </a:lnTo>
                    <a:lnTo>
                      <a:pt x="10855" y="7430"/>
                    </a:lnTo>
                    <a:lnTo>
                      <a:pt x="0" y="2096"/>
                    </a:lnTo>
                    <a:lnTo>
                      <a:pt x="0" y="0"/>
                    </a:lnTo>
                    <a:lnTo>
                      <a:pt x="65986" y="0"/>
                    </a:lnTo>
                    <a:lnTo>
                      <a:pt x="65986" y="23051"/>
                    </a:lnTo>
                    <a:lnTo>
                      <a:pt x="63891" y="23051"/>
                    </a:lnTo>
                    <a:lnTo>
                      <a:pt x="55417" y="7334"/>
                    </a:lnTo>
                    <a:lnTo>
                      <a:pt x="24947" y="7334"/>
                    </a:lnTo>
                    <a:lnTo>
                      <a:pt x="24947" y="39338"/>
                    </a:lnTo>
                    <a:lnTo>
                      <a:pt x="45895" y="39338"/>
                    </a:lnTo>
                    <a:lnTo>
                      <a:pt x="52751" y="28004"/>
                    </a:lnTo>
                    <a:lnTo>
                      <a:pt x="54846" y="28004"/>
                    </a:lnTo>
                    <a:lnTo>
                      <a:pt x="54846" y="57436"/>
                    </a:lnTo>
                    <a:lnTo>
                      <a:pt x="52751" y="57436"/>
                    </a:lnTo>
                    <a:lnTo>
                      <a:pt x="45895" y="46387"/>
                    </a:lnTo>
                    <a:lnTo>
                      <a:pt x="24947" y="46387"/>
                    </a:lnTo>
                    <a:lnTo>
                      <a:pt x="24947" y="81058"/>
                    </a:lnTo>
                    <a:lnTo>
                      <a:pt x="37326" y="86487"/>
                    </a:lnTo>
                    <a:lnTo>
                      <a:pt x="37326" y="88583"/>
                    </a:lnTo>
                    <a:lnTo>
                      <a:pt x="0" y="8858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9AC93BC8-D256-B205-D554-069610C0F4D7}"/>
                  </a:ext>
                </a:extLst>
              </p:cNvPr>
              <p:cNvSpPr/>
              <p:nvPr/>
            </p:nvSpPr>
            <p:spPr>
              <a:xfrm>
                <a:off x="7192178" y="5932519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640D39F4-BB7B-F932-CA0D-E06080042AFF}"/>
                  </a:ext>
                </a:extLst>
              </p:cNvPr>
              <p:cNvSpPr/>
              <p:nvPr/>
            </p:nvSpPr>
            <p:spPr>
              <a:xfrm>
                <a:off x="7276160" y="5931662"/>
                <a:ext cx="162251" cy="112490"/>
              </a:xfrm>
              <a:custGeom>
                <a:avLst/>
                <a:gdLst>
                  <a:gd name="connsiteX0" fmla="*/ 43895 w 162251"/>
                  <a:gd name="connsiteY0" fmla="*/ 112490 h 112490"/>
                  <a:gd name="connsiteX1" fmla="*/ 12759 w 162251"/>
                  <a:gd name="connsiteY1" fmla="*/ 9811 h 112490"/>
                  <a:gd name="connsiteX2" fmla="*/ 0 w 162251"/>
                  <a:gd name="connsiteY2" fmla="*/ 3524 h 112490"/>
                  <a:gd name="connsiteX3" fmla="*/ 0 w 162251"/>
                  <a:gd name="connsiteY3" fmla="*/ 857 h 112490"/>
                  <a:gd name="connsiteX4" fmla="*/ 45133 w 162251"/>
                  <a:gd name="connsiteY4" fmla="*/ 857 h 112490"/>
                  <a:gd name="connsiteX5" fmla="*/ 45133 w 162251"/>
                  <a:gd name="connsiteY5" fmla="*/ 3524 h 112490"/>
                  <a:gd name="connsiteX6" fmla="*/ 30851 w 162251"/>
                  <a:gd name="connsiteY6" fmla="*/ 9811 h 112490"/>
                  <a:gd name="connsiteX7" fmla="*/ 51322 w 162251"/>
                  <a:gd name="connsiteY7" fmla="*/ 80581 h 112490"/>
                  <a:gd name="connsiteX8" fmla="*/ 52370 w 162251"/>
                  <a:gd name="connsiteY8" fmla="*/ 80581 h 112490"/>
                  <a:gd name="connsiteX9" fmla="*/ 81411 w 162251"/>
                  <a:gd name="connsiteY9" fmla="*/ 0 h 112490"/>
                  <a:gd name="connsiteX10" fmla="*/ 88457 w 162251"/>
                  <a:gd name="connsiteY10" fmla="*/ 0 h 112490"/>
                  <a:gd name="connsiteX11" fmla="*/ 117975 w 162251"/>
                  <a:gd name="connsiteY11" fmla="*/ 80581 h 112490"/>
                  <a:gd name="connsiteX12" fmla="*/ 118927 w 162251"/>
                  <a:gd name="connsiteY12" fmla="*/ 80581 h 112490"/>
                  <a:gd name="connsiteX13" fmla="*/ 139304 w 162251"/>
                  <a:gd name="connsiteY13" fmla="*/ 9906 h 112490"/>
                  <a:gd name="connsiteX14" fmla="*/ 125021 w 162251"/>
                  <a:gd name="connsiteY14" fmla="*/ 3524 h 112490"/>
                  <a:gd name="connsiteX15" fmla="*/ 125021 w 162251"/>
                  <a:gd name="connsiteY15" fmla="*/ 857 h 112490"/>
                  <a:gd name="connsiteX16" fmla="*/ 162251 w 162251"/>
                  <a:gd name="connsiteY16" fmla="*/ 857 h 112490"/>
                  <a:gd name="connsiteX17" fmla="*/ 162251 w 162251"/>
                  <a:gd name="connsiteY17" fmla="*/ 3524 h 112490"/>
                  <a:gd name="connsiteX18" fmla="*/ 151016 w 162251"/>
                  <a:gd name="connsiteY18" fmla="*/ 9620 h 112490"/>
                  <a:gd name="connsiteX19" fmla="*/ 119499 w 162251"/>
                  <a:gd name="connsiteY19" fmla="*/ 112490 h 112490"/>
                  <a:gd name="connsiteX20" fmla="*/ 112548 w 162251"/>
                  <a:gd name="connsiteY20" fmla="*/ 112490 h 112490"/>
                  <a:gd name="connsiteX21" fmla="*/ 82363 w 162251"/>
                  <a:gd name="connsiteY21" fmla="*/ 32099 h 112490"/>
                  <a:gd name="connsiteX22" fmla="*/ 81221 w 162251"/>
                  <a:gd name="connsiteY22" fmla="*/ 32099 h 112490"/>
                  <a:gd name="connsiteX23" fmla="*/ 50656 w 162251"/>
                  <a:gd name="connsiteY23" fmla="*/ 112490 h 112490"/>
                  <a:gd name="connsiteX24" fmla="*/ 43895 w 162251"/>
                  <a:gd name="connsiteY24" fmla="*/ 11249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43895" y="112490"/>
                    </a:moveTo>
                    <a:lnTo>
                      <a:pt x="12759" y="9811"/>
                    </a:lnTo>
                    <a:lnTo>
                      <a:pt x="0" y="3524"/>
                    </a:lnTo>
                    <a:lnTo>
                      <a:pt x="0" y="857"/>
                    </a:lnTo>
                    <a:lnTo>
                      <a:pt x="45133" y="857"/>
                    </a:lnTo>
                    <a:lnTo>
                      <a:pt x="45133" y="3524"/>
                    </a:lnTo>
                    <a:lnTo>
                      <a:pt x="30851" y="9811"/>
                    </a:lnTo>
                    <a:lnTo>
                      <a:pt x="51322" y="80581"/>
                    </a:lnTo>
                    <a:lnTo>
                      <a:pt x="52370" y="80581"/>
                    </a:lnTo>
                    <a:lnTo>
                      <a:pt x="81411" y="0"/>
                    </a:lnTo>
                    <a:lnTo>
                      <a:pt x="88457" y="0"/>
                    </a:lnTo>
                    <a:lnTo>
                      <a:pt x="117975" y="80581"/>
                    </a:lnTo>
                    <a:lnTo>
                      <a:pt x="118927" y="80581"/>
                    </a:lnTo>
                    <a:lnTo>
                      <a:pt x="139304" y="9906"/>
                    </a:lnTo>
                    <a:lnTo>
                      <a:pt x="125021" y="3524"/>
                    </a:lnTo>
                    <a:lnTo>
                      <a:pt x="125021" y="857"/>
                    </a:lnTo>
                    <a:lnTo>
                      <a:pt x="162251" y="857"/>
                    </a:lnTo>
                    <a:lnTo>
                      <a:pt x="162251" y="3524"/>
                    </a:lnTo>
                    <a:lnTo>
                      <a:pt x="151016" y="9620"/>
                    </a:lnTo>
                    <a:lnTo>
                      <a:pt x="119499" y="112490"/>
                    </a:lnTo>
                    <a:lnTo>
                      <a:pt x="112548" y="112490"/>
                    </a:lnTo>
                    <a:lnTo>
                      <a:pt x="82363" y="32099"/>
                    </a:lnTo>
                    <a:lnTo>
                      <a:pt x="81221" y="32099"/>
                    </a:lnTo>
                    <a:lnTo>
                      <a:pt x="50656" y="112490"/>
                    </a:lnTo>
                    <a:lnTo>
                      <a:pt x="43895" y="11249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EE959799-F5B3-ABEA-34D9-E1AD1BA40151}"/>
                  </a:ext>
                </a:extLst>
              </p:cNvPr>
              <p:cNvSpPr/>
              <p:nvPr/>
            </p:nvSpPr>
            <p:spPr>
              <a:xfrm>
                <a:off x="7537819" y="593251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609 w 111404"/>
                  <a:gd name="connsiteY2" fmla="*/ 101441 h 110870"/>
                  <a:gd name="connsiteX3" fmla="*/ 47609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4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174 w 111404"/>
                  <a:gd name="connsiteY21" fmla="*/ 108109 h 110870"/>
                  <a:gd name="connsiteX22" fmla="*/ 80174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609" y="101441"/>
                    </a:lnTo>
                    <a:lnTo>
                      <a:pt x="47609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4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174" y="108109"/>
                    </a:lnTo>
                    <a:lnTo>
                      <a:pt x="80174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3" name="Graphic 12">
                <a:extLst>
                  <a:ext uri="{FF2B5EF4-FFF2-40B4-BE49-F238E27FC236}">
                    <a16:creationId xmlns:a16="http://schemas.microsoft.com/office/drawing/2014/main" id="{4AE04D9D-0613-80C0-8EA2-129696323F8C}"/>
                  </a:ext>
                </a:extLst>
              </p:cNvPr>
              <p:cNvGrpSpPr/>
              <p:nvPr/>
            </p:nvGrpSpPr>
            <p:grpSpPr>
              <a:xfrm>
                <a:off x="6895955" y="5908135"/>
                <a:ext cx="648624" cy="160972"/>
                <a:chOff x="6895955" y="5908135"/>
                <a:chExt cx="648624" cy="160972"/>
              </a:xfrm>
              <a:solidFill>
                <a:srgbClr val="000000"/>
              </a:solidFill>
            </p:grpSpPr>
            <p:sp>
              <p:nvSpPr>
                <p:cNvPr id="253" name="Freeform 252">
                  <a:extLst>
                    <a:ext uri="{FF2B5EF4-FFF2-40B4-BE49-F238E27FC236}">
                      <a16:creationId xmlns:a16="http://schemas.microsoft.com/office/drawing/2014/main" id="{CB0C2630-AE78-14D9-CC80-AFBDADDF46AE}"/>
                    </a:ext>
                  </a:extLst>
                </p:cNvPr>
                <p:cNvSpPr/>
                <p:nvPr/>
              </p:nvSpPr>
              <p:spPr>
                <a:xfrm>
                  <a:off x="7057445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4" name="Freeform 253">
                  <a:extLst>
                    <a:ext uri="{FF2B5EF4-FFF2-40B4-BE49-F238E27FC236}">
                      <a16:creationId xmlns:a16="http://schemas.microsoft.com/office/drawing/2014/main" id="{2351CA4E-E2A4-EA15-D067-46D078DEB10C}"/>
                    </a:ext>
                  </a:extLst>
                </p:cNvPr>
                <p:cNvSpPr/>
                <p:nvPr/>
              </p:nvSpPr>
              <p:spPr>
                <a:xfrm>
                  <a:off x="7428128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1 w 116451"/>
                    <a:gd name="connsiteY22" fmla="*/ 108585 h 111347"/>
                    <a:gd name="connsiteX23" fmla="*/ 72271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1" y="108585"/>
                      </a:lnTo>
                      <a:lnTo>
                        <a:pt x="72271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 254">
                  <a:extLst>
                    <a:ext uri="{FF2B5EF4-FFF2-40B4-BE49-F238E27FC236}">
                      <a16:creationId xmlns:a16="http://schemas.microsoft.com/office/drawing/2014/main" id="{AA7E2A0A-D656-3A8E-BED7-6BF5D3DC607A}"/>
                    </a:ext>
                  </a:extLst>
                </p:cNvPr>
                <p:cNvSpPr/>
                <p:nvPr/>
              </p:nvSpPr>
              <p:spPr>
                <a:xfrm>
                  <a:off x="6895955" y="5908135"/>
                  <a:ext cx="151111" cy="160972"/>
                </a:xfrm>
                <a:custGeom>
                  <a:avLst/>
                  <a:gdLst>
                    <a:gd name="connsiteX0" fmla="*/ 78936 w 151111"/>
                    <a:gd name="connsiteY0" fmla="*/ 160973 h 160972"/>
                    <a:gd name="connsiteX1" fmla="*/ 38278 w 151111"/>
                    <a:gd name="connsiteY1" fmla="*/ 151067 h 160972"/>
                    <a:gd name="connsiteX2" fmla="*/ 10188 w 151111"/>
                    <a:gd name="connsiteY2" fmla="*/ 123920 h 160972"/>
                    <a:gd name="connsiteX3" fmla="*/ 0 w 151111"/>
                    <a:gd name="connsiteY3" fmla="*/ 84773 h 160972"/>
                    <a:gd name="connsiteX4" fmla="*/ 6475 w 151111"/>
                    <a:gd name="connsiteY4" fmla="*/ 51149 h 160972"/>
                    <a:gd name="connsiteX5" fmla="*/ 24376 w 151111"/>
                    <a:gd name="connsiteY5" fmla="*/ 24289 h 160972"/>
                    <a:gd name="connsiteX6" fmla="*/ 50847 w 151111"/>
                    <a:gd name="connsiteY6" fmla="*/ 6382 h 160972"/>
                    <a:gd name="connsiteX7" fmla="*/ 83030 w 151111"/>
                    <a:gd name="connsiteY7" fmla="*/ 0 h 160972"/>
                    <a:gd name="connsiteX8" fmla="*/ 104264 w 151111"/>
                    <a:gd name="connsiteY8" fmla="*/ 1429 h 160972"/>
                    <a:gd name="connsiteX9" fmla="*/ 119880 w 151111"/>
                    <a:gd name="connsiteY9" fmla="*/ 5429 h 160972"/>
                    <a:gd name="connsiteX10" fmla="*/ 133496 w 151111"/>
                    <a:gd name="connsiteY10" fmla="*/ 11335 h 160972"/>
                    <a:gd name="connsiteX11" fmla="*/ 134638 w 151111"/>
                    <a:gd name="connsiteY11" fmla="*/ 49530 h 160972"/>
                    <a:gd name="connsiteX12" fmla="*/ 130353 w 151111"/>
                    <a:gd name="connsiteY12" fmla="*/ 49530 h 160972"/>
                    <a:gd name="connsiteX13" fmla="*/ 117594 w 151111"/>
                    <a:gd name="connsiteY13" fmla="*/ 22955 h 160972"/>
                    <a:gd name="connsiteX14" fmla="*/ 99789 w 151111"/>
                    <a:gd name="connsiteY14" fmla="*/ 12859 h 160972"/>
                    <a:gd name="connsiteX15" fmla="*/ 81983 w 151111"/>
                    <a:gd name="connsiteY15" fmla="*/ 9906 h 160972"/>
                    <a:gd name="connsiteX16" fmla="*/ 48371 w 151111"/>
                    <a:gd name="connsiteY16" fmla="*/ 18479 h 160972"/>
                    <a:gd name="connsiteX17" fmla="*/ 25709 w 151111"/>
                    <a:gd name="connsiteY17" fmla="*/ 41624 h 160972"/>
                    <a:gd name="connsiteX18" fmla="*/ 17520 w 151111"/>
                    <a:gd name="connsiteY18" fmla="*/ 73914 h 160972"/>
                    <a:gd name="connsiteX19" fmla="*/ 26566 w 151111"/>
                    <a:gd name="connsiteY19" fmla="*/ 114395 h 160972"/>
                    <a:gd name="connsiteX20" fmla="*/ 50561 w 151111"/>
                    <a:gd name="connsiteY20" fmla="*/ 140208 h 160972"/>
                    <a:gd name="connsiteX21" fmla="*/ 83602 w 151111"/>
                    <a:gd name="connsiteY21" fmla="*/ 149161 h 160972"/>
                    <a:gd name="connsiteX22" fmla="*/ 99598 w 151111"/>
                    <a:gd name="connsiteY22" fmla="*/ 148114 h 160972"/>
                    <a:gd name="connsiteX23" fmla="*/ 115595 w 151111"/>
                    <a:gd name="connsiteY23" fmla="*/ 143732 h 160972"/>
                    <a:gd name="connsiteX24" fmla="*/ 115595 w 151111"/>
                    <a:gd name="connsiteY24" fmla="*/ 102298 h 160972"/>
                    <a:gd name="connsiteX25" fmla="*/ 94742 w 151111"/>
                    <a:gd name="connsiteY25" fmla="*/ 94679 h 160972"/>
                    <a:gd name="connsiteX26" fmla="*/ 94742 w 151111"/>
                    <a:gd name="connsiteY26" fmla="*/ 89916 h 160972"/>
                    <a:gd name="connsiteX27" fmla="*/ 151111 w 151111"/>
                    <a:gd name="connsiteY27" fmla="*/ 89916 h 160972"/>
                    <a:gd name="connsiteX28" fmla="*/ 151111 w 151111"/>
                    <a:gd name="connsiteY28" fmla="*/ 94679 h 160972"/>
                    <a:gd name="connsiteX29" fmla="*/ 134067 w 151111"/>
                    <a:gd name="connsiteY29" fmla="*/ 102298 h 160972"/>
                    <a:gd name="connsiteX30" fmla="*/ 134067 w 151111"/>
                    <a:gd name="connsiteY30" fmla="*/ 142113 h 160972"/>
                    <a:gd name="connsiteX31" fmla="*/ 108453 w 151111"/>
                    <a:gd name="connsiteY31" fmla="*/ 155924 h 160972"/>
                    <a:gd name="connsiteX32" fmla="*/ 78650 w 151111"/>
                    <a:gd name="connsiteY32" fmla="*/ 160973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1" h="160972">
                      <a:moveTo>
                        <a:pt x="78936" y="160973"/>
                      </a:moveTo>
                      <a:cubicBezTo>
                        <a:pt x="63796" y="160973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3"/>
                      </a:cubicBezTo>
                      <a:cubicBezTo>
                        <a:pt x="0" y="72581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7" y="6382"/>
                      </a:cubicBezTo>
                      <a:cubicBezTo>
                        <a:pt x="60940" y="2096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80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530"/>
                      </a:lnTo>
                      <a:lnTo>
                        <a:pt x="130353" y="49530"/>
                      </a:lnTo>
                      <a:lnTo>
                        <a:pt x="117594" y="22955"/>
                      </a:lnTo>
                      <a:cubicBezTo>
                        <a:pt x="110929" y="18193"/>
                        <a:pt x="105026" y="14859"/>
                        <a:pt x="99789" y="12859"/>
                      </a:cubicBezTo>
                      <a:cubicBezTo>
                        <a:pt x="94552" y="10858"/>
                        <a:pt x="88648" y="9906"/>
                        <a:pt x="81983" y="9906"/>
                      </a:cubicBezTo>
                      <a:cubicBezTo>
                        <a:pt x="69224" y="9906"/>
                        <a:pt x="57988" y="12763"/>
                        <a:pt x="48371" y="18479"/>
                      </a:cubicBezTo>
                      <a:cubicBezTo>
                        <a:pt x="38754" y="24194"/>
                        <a:pt x="31232" y="31909"/>
                        <a:pt x="25709" y="41624"/>
                      </a:cubicBezTo>
                      <a:cubicBezTo>
                        <a:pt x="20281" y="51340"/>
                        <a:pt x="17520" y="62103"/>
                        <a:pt x="17520" y="73914"/>
                      </a:cubicBezTo>
                      <a:cubicBezTo>
                        <a:pt x="17520" y="89725"/>
                        <a:pt x="20567" y="103251"/>
                        <a:pt x="26566" y="114395"/>
                      </a:cubicBezTo>
                      <a:cubicBezTo>
                        <a:pt x="32565" y="125635"/>
                        <a:pt x="40563" y="134207"/>
                        <a:pt x="50561" y="140208"/>
                      </a:cubicBezTo>
                      <a:cubicBezTo>
                        <a:pt x="60559" y="146209"/>
                        <a:pt x="71604" y="149161"/>
                        <a:pt x="83602" y="149161"/>
                      </a:cubicBezTo>
                      <a:cubicBezTo>
                        <a:pt x="89124" y="149161"/>
                        <a:pt x="94456" y="148781"/>
                        <a:pt x="99598" y="148114"/>
                      </a:cubicBezTo>
                      <a:cubicBezTo>
                        <a:pt x="104740" y="147447"/>
                        <a:pt x="110072" y="145923"/>
                        <a:pt x="115595" y="143732"/>
                      </a:cubicBezTo>
                      <a:lnTo>
                        <a:pt x="115595" y="102298"/>
                      </a:lnTo>
                      <a:lnTo>
                        <a:pt x="94742" y="94679"/>
                      </a:lnTo>
                      <a:lnTo>
                        <a:pt x="94742" y="89916"/>
                      </a:lnTo>
                      <a:lnTo>
                        <a:pt x="151111" y="89916"/>
                      </a:lnTo>
                      <a:lnTo>
                        <a:pt x="151111" y="94679"/>
                      </a:lnTo>
                      <a:lnTo>
                        <a:pt x="134067" y="102298"/>
                      </a:lnTo>
                      <a:lnTo>
                        <a:pt x="134067" y="142113"/>
                      </a:lnTo>
                      <a:cubicBezTo>
                        <a:pt x="127307" y="147923"/>
                        <a:pt x="118737" y="152590"/>
                        <a:pt x="108453" y="155924"/>
                      </a:cubicBezTo>
                      <a:cubicBezTo>
                        <a:pt x="98170" y="159353"/>
                        <a:pt x="88267" y="160973"/>
                        <a:pt x="78650" y="160973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2A2EA11C-BE5F-938C-9AD2-C25B0611A8F9}"/>
                  </a:ext>
                </a:extLst>
              </p:cNvPr>
              <p:cNvSpPr/>
              <p:nvPr/>
            </p:nvSpPr>
            <p:spPr>
              <a:xfrm>
                <a:off x="6842538" y="5747639"/>
                <a:ext cx="115975" cy="111633"/>
              </a:xfrm>
              <a:custGeom>
                <a:avLst/>
                <a:gdLst>
                  <a:gd name="connsiteX0" fmla="*/ 0 w 115975"/>
                  <a:gd name="connsiteY0" fmla="*/ 110871 h 111633"/>
                  <a:gd name="connsiteX1" fmla="*/ 0 w 115975"/>
                  <a:gd name="connsiteY1" fmla="*/ 108109 h 111633"/>
                  <a:gd name="connsiteX2" fmla="*/ 13521 w 115975"/>
                  <a:gd name="connsiteY2" fmla="*/ 101441 h 111633"/>
                  <a:gd name="connsiteX3" fmla="*/ 13521 w 115975"/>
                  <a:gd name="connsiteY3" fmla="*/ 9715 h 111633"/>
                  <a:gd name="connsiteX4" fmla="*/ 95 w 115975"/>
                  <a:gd name="connsiteY4" fmla="*/ 2667 h 111633"/>
                  <a:gd name="connsiteX5" fmla="*/ 95 w 115975"/>
                  <a:gd name="connsiteY5" fmla="*/ 0 h 111633"/>
                  <a:gd name="connsiteX6" fmla="*/ 26471 w 115975"/>
                  <a:gd name="connsiteY6" fmla="*/ 0 h 111633"/>
                  <a:gd name="connsiteX7" fmla="*/ 90743 w 115975"/>
                  <a:gd name="connsiteY7" fmla="*/ 79153 h 111633"/>
                  <a:gd name="connsiteX8" fmla="*/ 90743 w 115975"/>
                  <a:gd name="connsiteY8" fmla="*/ 9239 h 111633"/>
                  <a:gd name="connsiteX9" fmla="*/ 73508 w 115975"/>
                  <a:gd name="connsiteY9" fmla="*/ 2667 h 111633"/>
                  <a:gd name="connsiteX10" fmla="*/ 73508 w 115975"/>
                  <a:gd name="connsiteY10" fmla="*/ 0 h 111633"/>
                  <a:gd name="connsiteX11" fmla="*/ 115976 w 115975"/>
                  <a:gd name="connsiteY11" fmla="*/ 0 h 111633"/>
                  <a:gd name="connsiteX12" fmla="*/ 115976 w 115975"/>
                  <a:gd name="connsiteY12" fmla="*/ 2667 h 111633"/>
                  <a:gd name="connsiteX13" fmla="*/ 102550 w 115975"/>
                  <a:gd name="connsiteY13" fmla="*/ 9239 h 111633"/>
                  <a:gd name="connsiteX14" fmla="*/ 102550 w 115975"/>
                  <a:gd name="connsiteY14" fmla="*/ 111633 h 111633"/>
                  <a:gd name="connsiteX15" fmla="*/ 95313 w 115975"/>
                  <a:gd name="connsiteY15" fmla="*/ 111633 h 111633"/>
                  <a:gd name="connsiteX16" fmla="*/ 25328 w 115975"/>
                  <a:gd name="connsiteY16" fmla="*/ 25717 h 111633"/>
                  <a:gd name="connsiteX17" fmla="*/ 25328 w 115975"/>
                  <a:gd name="connsiteY17" fmla="*/ 101632 h 111633"/>
                  <a:gd name="connsiteX18" fmla="*/ 42562 w 115975"/>
                  <a:gd name="connsiteY18" fmla="*/ 108109 h 111633"/>
                  <a:gd name="connsiteX19" fmla="*/ 42562 w 115975"/>
                  <a:gd name="connsiteY19" fmla="*/ 110871 h 111633"/>
                  <a:gd name="connsiteX20" fmla="*/ 0 w 115975"/>
                  <a:gd name="connsiteY20" fmla="*/ 110871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5975" h="111633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715"/>
                    </a:lnTo>
                    <a:lnTo>
                      <a:pt x="95" y="2667"/>
                    </a:lnTo>
                    <a:lnTo>
                      <a:pt x="95" y="0"/>
                    </a:lnTo>
                    <a:lnTo>
                      <a:pt x="26471" y="0"/>
                    </a:lnTo>
                    <a:lnTo>
                      <a:pt x="90743" y="79153"/>
                    </a:lnTo>
                    <a:lnTo>
                      <a:pt x="90743" y="9239"/>
                    </a:lnTo>
                    <a:lnTo>
                      <a:pt x="73508" y="2667"/>
                    </a:lnTo>
                    <a:lnTo>
                      <a:pt x="73508" y="0"/>
                    </a:lnTo>
                    <a:lnTo>
                      <a:pt x="115976" y="0"/>
                    </a:lnTo>
                    <a:lnTo>
                      <a:pt x="115976" y="2667"/>
                    </a:lnTo>
                    <a:lnTo>
                      <a:pt x="102550" y="9239"/>
                    </a:lnTo>
                    <a:lnTo>
                      <a:pt x="102550" y="111633"/>
                    </a:lnTo>
                    <a:lnTo>
                      <a:pt x="95313" y="111633"/>
                    </a:lnTo>
                    <a:lnTo>
                      <a:pt x="25328" y="25717"/>
                    </a:lnTo>
                    <a:lnTo>
                      <a:pt x="25328" y="101632"/>
                    </a:lnTo>
                    <a:lnTo>
                      <a:pt x="42562" y="108109"/>
                    </a:lnTo>
                    <a:lnTo>
                      <a:pt x="4256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2C20F18F-31B7-68D7-C94E-77C23B10C0D3}"/>
                  </a:ext>
                </a:extLst>
              </p:cNvPr>
              <p:cNvSpPr/>
              <p:nvPr/>
            </p:nvSpPr>
            <p:spPr>
              <a:xfrm>
                <a:off x="6980985" y="5747639"/>
                <a:ext cx="44752" cy="110870"/>
              </a:xfrm>
              <a:custGeom>
                <a:avLst/>
                <a:gdLst>
                  <a:gd name="connsiteX0" fmla="*/ 0 w 44752"/>
                  <a:gd name="connsiteY0" fmla="*/ 110871 h 110870"/>
                  <a:gd name="connsiteX1" fmla="*/ 0 w 44752"/>
                  <a:gd name="connsiteY1" fmla="*/ 108109 h 110870"/>
                  <a:gd name="connsiteX2" fmla="*/ 13711 w 44752"/>
                  <a:gd name="connsiteY2" fmla="*/ 101441 h 110870"/>
                  <a:gd name="connsiteX3" fmla="*/ 13711 w 44752"/>
                  <a:gd name="connsiteY3" fmla="*/ 9430 h 110870"/>
                  <a:gd name="connsiteX4" fmla="*/ 0 w 44752"/>
                  <a:gd name="connsiteY4" fmla="*/ 2667 h 110870"/>
                  <a:gd name="connsiteX5" fmla="*/ 0 w 44752"/>
                  <a:gd name="connsiteY5" fmla="*/ 0 h 110870"/>
                  <a:gd name="connsiteX6" fmla="*/ 44752 w 44752"/>
                  <a:gd name="connsiteY6" fmla="*/ 0 h 110870"/>
                  <a:gd name="connsiteX7" fmla="*/ 44752 w 44752"/>
                  <a:gd name="connsiteY7" fmla="*/ 2667 h 110870"/>
                  <a:gd name="connsiteX8" fmla="*/ 31231 w 44752"/>
                  <a:gd name="connsiteY8" fmla="*/ 9430 h 110870"/>
                  <a:gd name="connsiteX9" fmla="*/ 31231 w 44752"/>
                  <a:gd name="connsiteY9" fmla="*/ 101441 h 110870"/>
                  <a:gd name="connsiteX10" fmla="*/ 44752 w 44752"/>
                  <a:gd name="connsiteY10" fmla="*/ 108109 h 110870"/>
                  <a:gd name="connsiteX11" fmla="*/ 44752 w 44752"/>
                  <a:gd name="connsiteY11" fmla="*/ 110871 h 110870"/>
                  <a:gd name="connsiteX12" fmla="*/ 0 w 44752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2" y="0"/>
                    </a:lnTo>
                    <a:lnTo>
                      <a:pt x="44752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752" y="108109"/>
                    </a:lnTo>
                    <a:lnTo>
                      <a:pt x="4475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CA57E08E-A15B-FE7A-96BC-8521C8F74A88}"/>
                  </a:ext>
                </a:extLst>
              </p:cNvPr>
              <p:cNvSpPr/>
              <p:nvPr/>
            </p:nvSpPr>
            <p:spPr>
              <a:xfrm>
                <a:off x="7046495" y="5747639"/>
                <a:ext cx="114642" cy="111633"/>
              </a:xfrm>
              <a:custGeom>
                <a:avLst/>
                <a:gdLst>
                  <a:gd name="connsiteX0" fmla="*/ 54560 w 114642"/>
                  <a:gd name="connsiteY0" fmla="*/ 111633 h 111633"/>
                  <a:gd name="connsiteX1" fmla="*/ 11521 w 114642"/>
                  <a:gd name="connsiteY1" fmla="*/ 8763 h 111633"/>
                  <a:gd name="connsiteX2" fmla="*/ 0 w 114642"/>
                  <a:gd name="connsiteY2" fmla="*/ 2667 h 111633"/>
                  <a:gd name="connsiteX3" fmla="*/ 0 w 114642"/>
                  <a:gd name="connsiteY3" fmla="*/ 0 h 111633"/>
                  <a:gd name="connsiteX4" fmla="*/ 44467 w 114642"/>
                  <a:gd name="connsiteY4" fmla="*/ 0 h 111633"/>
                  <a:gd name="connsiteX5" fmla="*/ 44467 w 114642"/>
                  <a:gd name="connsiteY5" fmla="*/ 2667 h 111633"/>
                  <a:gd name="connsiteX6" fmla="*/ 29803 w 114642"/>
                  <a:gd name="connsiteY6" fmla="*/ 9049 h 111633"/>
                  <a:gd name="connsiteX7" fmla="*/ 61225 w 114642"/>
                  <a:gd name="connsiteY7" fmla="*/ 84677 h 111633"/>
                  <a:gd name="connsiteX8" fmla="*/ 62082 w 114642"/>
                  <a:gd name="connsiteY8" fmla="*/ 84677 h 111633"/>
                  <a:gd name="connsiteX9" fmla="*/ 93123 w 114642"/>
                  <a:gd name="connsiteY9" fmla="*/ 8573 h 111633"/>
                  <a:gd name="connsiteX10" fmla="*/ 79221 w 114642"/>
                  <a:gd name="connsiteY10" fmla="*/ 2667 h 111633"/>
                  <a:gd name="connsiteX11" fmla="*/ 79221 w 114642"/>
                  <a:gd name="connsiteY11" fmla="*/ 0 h 111633"/>
                  <a:gd name="connsiteX12" fmla="*/ 114642 w 114642"/>
                  <a:gd name="connsiteY12" fmla="*/ 0 h 111633"/>
                  <a:gd name="connsiteX13" fmla="*/ 114642 w 114642"/>
                  <a:gd name="connsiteY13" fmla="*/ 2667 h 111633"/>
                  <a:gd name="connsiteX14" fmla="*/ 105025 w 114642"/>
                  <a:gd name="connsiteY14" fmla="*/ 7906 h 111633"/>
                  <a:gd name="connsiteX15" fmla="*/ 61225 w 114642"/>
                  <a:gd name="connsiteY15" fmla="*/ 111633 h 111633"/>
                  <a:gd name="connsiteX16" fmla="*/ 54560 w 114642"/>
                  <a:gd name="connsiteY16" fmla="*/ 111633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642" h="111633">
                    <a:moveTo>
                      <a:pt x="54560" y="111633"/>
                    </a:moveTo>
                    <a:lnTo>
                      <a:pt x="11521" y="876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467" y="0"/>
                    </a:lnTo>
                    <a:lnTo>
                      <a:pt x="44467" y="2667"/>
                    </a:lnTo>
                    <a:lnTo>
                      <a:pt x="29803" y="9049"/>
                    </a:lnTo>
                    <a:lnTo>
                      <a:pt x="61225" y="84677"/>
                    </a:lnTo>
                    <a:lnTo>
                      <a:pt x="62082" y="84677"/>
                    </a:lnTo>
                    <a:lnTo>
                      <a:pt x="93123" y="8573"/>
                    </a:lnTo>
                    <a:lnTo>
                      <a:pt x="79221" y="2667"/>
                    </a:lnTo>
                    <a:lnTo>
                      <a:pt x="79221" y="0"/>
                    </a:lnTo>
                    <a:lnTo>
                      <a:pt x="114642" y="0"/>
                    </a:lnTo>
                    <a:lnTo>
                      <a:pt x="114642" y="2667"/>
                    </a:lnTo>
                    <a:lnTo>
                      <a:pt x="105025" y="7906"/>
                    </a:lnTo>
                    <a:lnTo>
                      <a:pt x="61225" y="111633"/>
                    </a:lnTo>
                    <a:lnTo>
                      <a:pt x="54560" y="11163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635589E8-B278-1700-30C3-25B427D62368}"/>
                  </a:ext>
                </a:extLst>
              </p:cNvPr>
              <p:cNvSpPr/>
              <p:nvPr/>
            </p:nvSpPr>
            <p:spPr>
              <a:xfrm>
                <a:off x="7178086" y="5747639"/>
                <a:ext cx="89028" cy="110870"/>
              </a:xfrm>
              <a:custGeom>
                <a:avLst/>
                <a:gdLst>
                  <a:gd name="connsiteX0" fmla="*/ 0 w 89028"/>
                  <a:gd name="connsiteY0" fmla="*/ 110871 h 110870"/>
                  <a:gd name="connsiteX1" fmla="*/ 0 w 89028"/>
                  <a:gd name="connsiteY1" fmla="*/ 108109 h 110870"/>
                  <a:gd name="connsiteX2" fmla="*/ 13616 w 89028"/>
                  <a:gd name="connsiteY2" fmla="*/ 101441 h 110870"/>
                  <a:gd name="connsiteX3" fmla="*/ 13616 w 89028"/>
                  <a:gd name="connsiteY3" fmla="*/ 9430 h 110870"/>
                  <a:gd name="connsiteX4" fmla="*/ 0 w 89028"/>
                  <a:gd name="connsiteY4" fmla="*/ 2667 h 110870"/>
                  <a:gd name="connsiteX5" fmla="*/ 0 w 89028"/>
                  <a:gd name="connsiteY5" fmla="*/ 0 h 110870"/>
                  <a:gd name="connsiteX6" fmla="*/ 84268 w 89028"/>
                  <a:gd name="connsiteY6" fmla="*/ 0 h 110870"/>
                  <a:gd name="connsiteX7" fmla="*/ 84268 w 89028"/>
                  <a:gd name="connsiteY7" fmla="*/ 28861 h 110870"/>
                  <a:gd name="connsiteX8" fmla="*/ 81602 w 89028"/>
                  <a:gd name="connsiteY8" fmla="*/ 28861 h 110870"/>
                  <a:gd name="connsiteX9" fmla="*/ 70652 w 89028"/>
                  <a:gd name="connsiteY9" fmla="*/ 9239 h 110870"/>
                  <a:gd name="connsiteX10" fmla="*/ 31231 w 89028"/>
                  <a:gd name="connsiteY10" fmla="*/ 9239 h 110870"/>
                  <a:gd name="connsiteX11" fmla="*/ 31231 w 89028"/>
                  <a:gd name="connsiteY11" fmla="*/ 51625 h 110870"/>
                  <a:gd name="connsiteX12" fmla="*/ 59130 w 89028"/>
                  <a:gd name="connsiteY12" fmla="*/ 51625 h 110870"/>
                  <a:gd name="connsiteX13" fmla="*/ 67700 w 89028"/>
                  <a:gd name="connsiteY13" fmla="*/ 37528 h 110870"/>
                  <a:gd name="connsiteX14" fmla="*/ 70366 w 89028"/>
                  <a:gd name="connsiteY14" fmla="*/ 37528 h 110870"/>
                  <a:gd name="connsiteX15" fmla="*/ 70366 w 89028"/>
                  <a:gd name="connsiteY15" fmla="*/ 74676 h 110870"/>
                  <a:gd name="connsiteX16" fmla="*/ 67700 w 89028"/>
                  <a:gd name="connsiteY16" fmla="*/ 74676 h 110870"/>
                  <a:gd name="connsiteX17" fmla="*/ 59130 w 89028"/>
                  <a:gd name="connsiteY17" fmla="*/ 60865 h 110870"/>
                  <a:gd name="connsiteX18" fmla="*/ 31231 w 89028"/>
                  <a:gd name="connsiteY18" fmla="*/ 60865 h 110870"/>
                  <a:gd name="connsiteX19" fmla="*/ 31231 w 89028"/>
                  <a:gd name="connsiteY19" fmla="*/ 101632 h 110870"/>
                  <a:gd name="connsiteX20" fmla="*/ 75222 w 89028"/>
                  <a:gd name="connsiteY20" fmla="*/ 101632 h 110870"/>
                  <a:gd name="connsiteX21" fmla="*/ 86267 w 89028"/>
                  <a:gd name="connsiteY21" fmla="*/ 79438 h 110870"/>
                  <a:gd name="connsiteX22" fmla="*/ 89029 w 89028"/>
                  <a:gd name="connsiteY22" fmla="*/ 79438 h 110870"/>
                  <a:gd name="connsiteX23" fmla="*/ 89029 w 89028"/>
                  <a:gd name="connsiteY23" fmla="*/ 110871 h 110870"/>
                  <a:gd name="connsiteX24" fmla="*/ 0 w 89028"/>
                  <a:gd name="connsiteY2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51625"/>
                    </a:lnTo>
                    <a:lnTo>
                      <a:pt x="59130" y="51625"/>
                    </a:lnTo>
                    <a:lnTo>
                      <a:pt x="67700" y="37528"/>
                    </a:lnTo>
                    <a:lnTo>
                      <a:pt x="70366" y="37528"/>
                    </a:lnTo>
                    <a:lnTo>
                      <a:pt x="70366" y="74676"/>
                    </a:lnTo>
                    <a:lnTo>
                      <a:pt x="67700" y="74676"/>
                    </a:lnTo>
                    <a:lnTo>
                      <a:pt x="59130" y="60865"/>
                    </a:lnTo>
                    <a:lnTo>
                      <a:pt x="31231" y="60865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8"/>
                    </a:lnTo>
                    <a:lnTo>
                      <a:pt x="89029" y="79438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8" name="Graphic 12">
                <a:extLst>
                  <a:ext uri="{FF2B5EF4-FFF2-40B4-BE49-F238E27FC236}">
                    <a16:creationId xmlns:a16="http://schemas.microsoft.com/office/drawing/2014/main" id="{5AFBF54F-16B8-1E41-E0F0-0A115F48B9C8}"/>
                  </a:ext>
                </a:extLst>
              </p:cNvPr>
              <p:cNvGrpSpPr/>
              <p:nvPr/>
            </p:nvGrpSpPr>
            <p:grpSpPr>
              <a:xfrm>
                <a:off x="7293300" y="5746019"/>
                <a:ext cx="189388" cy="114204"/>
                <a:chOff x="7293300" y="5746019"/>
                <a:chExt cx="189388" cy="114204"/>
              </a:xfrm>
              <a:solidFill>
                <a:srgbClr val="000000"/>
              </a:solidFill>
            </p:grpSpPr>
            <p:sp>
              <p:nvSpPr>
                <p:cNvPr id="251" name="Freeform 250">
                  <a:extLst>
                    <a:ext uri="{FF2B5EF4-FFF2-40B4-BE49-F238E27FC236}">
                      <a16:creationId xmlns:a16="http://schemas.microsoft.com/office/drawing/2014/main" id="{EF00E8BA-0C87-D62C-EF4F-349A1539ADDF}"/>
                    </a:ext>
                  </a:extLst>
                </p:cNvPr>
                <p:cNvSpPr/>
                <p:nvPr/>
              </p:nvSpPr>
              <p:spPr>
                <a:xfrm>
                  <a:off x="7293300" y="5747543"/>
                  <a:ext cx="104454" cy="110775"/>
                </a:xfrm>
                <a:custGeom>
                  <a:avLst/>
                  <a:gdLst>
                    <a:gd name="connsiteX0" fmla="*/ 41134 w 104454"/>
                    <a:gd name="connsiteY0" fmla="*/ 9335 h 110775"/>
                    <a:gd name="connsiteX1" fmla="*/ 31231 w 104454"/>
                    <a:gd name="connsiteY1" fmla="*/ 9335 h 110775"/>
                    <a:gd name="connsiteX2" fmla="*/ 31231 w 104454"/>
                    <a:gd name="connsiteY2" fmla="*/ 50959 h 110775"/>
                    <a:gd name="connsiteX3" fmla="*/ 42181 w 104454"/>
                    <a:gd name="connsiteY3" fmla="*/ 50959 h 110775"/>
                    <a:gd name="connsiteX4" fmla="*/ 59416 w 104454"/>
                    <a:gd name="connsiteY4" fmla="*/ 44958 h 110775"/>
                    <a:gd name="connsiteX5" fmla="*/ 66176 w 104454"/>
                    <a:gd name="connsiteY5" fmla="*/ 29718 h 110775"/>
                    <a:gd name="connsiteX6" fmla="*/ 59511 w 104454"/>
                    <a:gd name="connsiteY6" fmla="*/ 14669 h 110775"/>
                    <a:gd name="connsiteX7" fmla="*/ 41134 w 104454"/>
                    <a:gd name="connsiteY7" fmla="*/ 9239 h 110775"/>
                    <a:gd name="connsiteX8" fmla="*/ 0 w 104454"/>
                    <a:gd name="connsiteY8" fmla="*/ 110776 h 110775"/>
                    <a:gd name="connsiteX9" fmla="*/ 0 w 104454"/>
                    <a:gd name="connsiteY9" fmla="*/ 108109 h 110775"/>
                    <a:gd name="connsiteX10" fmla="*/ 13616 w 104454"/>
                    <a:gd name="connsiteY10" fmla="*/ 101346 h 110775"/>
                    <a:gd name="connsiteX11" fmla="*/ 13616 w 104454"/>
                    <a:gd name="connsiteY11" fmla="*/ 9335 h 110775"/>
                    <a:gd name="connsiteX12" fmla="*/ 0 w 104454"/>
                    <a:gd name="connsiteY12" fmla="*/ 2667 h 110775"/>
                    <a:gd name="connsiteX13" fmla="*/ 0 w 104454"/>
                    <a:gd name="connsiteY13" fmla="*/ 0 h 110775"/>
                    <a:gd name="connsiteX14" fmla="*/ 46657 w 104454"/>
                    <a:gd name="connsiteY14" fmla="*/ 0 h 110775"/>
                    <a:gd name="connsiteX15" fmla="*/ 74460 w 104454"/>
                    <a:gd name="connsiteY15" fmla="*/ 7334 h 110775"/>
                    <a:gd name="connsiteX16" fmla="*/ 84649 w 104454"/>
                    <a:gd name="connsiteY16" fmla="*/ 27432 h 110775"/>
                    <a:gd name="connsiteX17" fmla="*/ 78269 w 104454"/>
                    <a:gd name="connsiteY17" fmla="*/ 44006 h 110775"/>
                    <a:gd name="connsiteX18" fmla="*/ 61511 w 104454"/>
                    <a:gd name="connsiteY18" fmla="*/ 55054 h 110775"/>
                    <a:gd name="connsiteX19" fmla="*/ 93218 w 104454"/>
                    <a:gd name="connsiteY19" fmla="*/ 101917 h 110775"/>
                    <a:gd name="connsiteX20" fmla="*/ 104454 w 104454"/>
                    <a:gd name="connsiteY20" fmla="*/ 108109 h 110775"/>
                    <a:gd name="connsiteX21" fmla="*/ 104454 w 104454"/>
                    <a:gd name="connsiteY21" fmla="*/ 110776 h 110775"/>
                    <a:gd name="connsiteX22" fmla="*/ 77412 w 104454"/>
                    <a:gd name="connsiteY22" fmla="*/ 110776 h 110775"/>
                    <a:gd name="connsiteX23" fmla="*/ 45229 w 104454"/>
                    <a:gd name="connsiteY23" fmla="*/ 59722 h 110775"/>
                    <a:gd name="connsiteX24" fmla="*/ 31327 w 104454"/>
                    <a:gd name="connsiteY24" fmla="*/ 59722 h 110775"/>
                    <a:gd name="connsiteX25" fmla="*/ 31327 w 104454"/>
                    <a:gd name="connsiteY25" fmla="*/ 101156 h 110775"/>
                    <a:gd name="connsiteX26" fmla="*/ 43895 w 104454"/>
                    <a:gd name="connsiteY26" fmla="*/ 108013 h 110775"/>
                    <a:gd name="connsiteX27" fmla="*/ 43895 w 104454"/>
                    <a:gd name="connsiteY27" fmla="*/ 110681 h 110775"/>
                    <a:gd name="connsiteX28" fmla="*/ 95 w 104454"/>
                    <a:gd name="connsiteY28" fmla="*/ 110681 h 11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4454" h="110775">
                      <a:moveTo>
                        <a:pt x="41134" y="9335"/>
                      </a:moveTo>
                      <a:lnTo>
                        <a:pt x="31231" y="9335"/>
                      </a:lnTo>
                      <a:lnTo>
                        <a:pt x="31231" y="50959"/>
                      </a:lnTo>
                      <a:lnTo>
                        <a:pt x="42181" y="50959"/>
                      </a:lnTo>
                      <a:cubicBezTo>
                        <a:pt x="49132" y="50959"/>
                        <a:pt x="54845" y="48958"/>
                        <a:pt x="59416" y="44958"/>
                      </a:cubicBezTo>
                      <a:cubicBezTo>
                        <a:pt x="63986" y="40958"/>
                        <a:pt x="66176" y="35909"/>
                        <a:pt x="66176" y="29718"/>
                      </a:cubicBezTo>
                      <a:cubicBezTo>
                        <a:pt x="66176" y="23527"/>
                        <a:pt x="63986" y="18288"/>
                        <a:pt x="59511" y="14669"/>
                      </a:cubicBezTo>
                      <a:cubicBezTo>
                        <a:pt x="55131" y="11049"/>
                        <a:pt x="48942" y="9239"/>
                        <a:pt x="41134" y="9239"/>
                      </a:cubicBezTo>
                      <a:moveTo>
                        <a:pt x="0" y="110776"/>
                      </a:moveTo>
                      <a:lnTo>
                        <a:pt x="0" y="108109"/>
                      </a:lnTo>
                      <a:lnTo>
                        <a:pt x="13616" y="101346"/>
                      </a:lnTo>
                      <a:lnTo>
                        <a:pt x="13616" y="9335"/>
                      </a:lnTo>
                      <a:lnTo>
                        <a:pt x="0" y="2667"/>
                      </a:lnTo>
                      <a:lnTo>
                        <a:pt x="0" y="0"/>
                      </a:lnTo>
                      <a:lnTo>
                        <a:pt x="46657" y="0"/>
                      </a:lnTo>
                      <a:cubicBezTo>
                        <a:pt x="58464" y="0"/>
                        <a:pt x="67700" y="2477"/>
                        <a:pt x="74460" y="7334"/>
                      </a:cubicBezTo>
                      <a:cubicBezTo>
                        <a:pt x="81221" y="12192"/>
                        <a:pt x="84649" y="18860"/>
                        <a:pt x="84649" y="27432"/>
                      </a:cubicBezTo>
                      <a:cubicBezTo>
                        <a:pt x="84649" y="33719"/>
                        <a:pt x="82554" y="39243"/>
                        <a:pt x="78269" y="44006"/>
                      </a:cubicBezTo>
                      <a:cubicBezTo>
                        <a:pt x="73984" y="48863"/>
                        <a:pt x="68462" y="52483"/>
                        <a:pt x="61511" y="55054"/>
                      </a:cubicBezTo>
                      <a:lnTo>
                        <a:pt x="93218" y="101917"/>
                      </a:lnTo>
                      <a:lnTo>
                        <a:pt x="104454" y="108109"/>
                      </a:lnTo>
                      <a:lnTo>
                        <a:pt x="104454" y="110776"/>
                      </a:lnTo>
                      <a:lnTo>
                        <a:pt x="77412" y="110776"/>
                      </a:lnTo>
                      <a:lnTo>
                        <a:pt x="45229" y="59722"/>
                      </a:lnTo>
                      <a:lnTo>
                        <a:pt x="31327" y="59722"/>
                      </a:lnTo>
                      <a:lnTo>
                        <a:pt x="31327" y="101156"/>
                      </a:lnTo>
                      <a:lnTo>
                        <a:pt x="43895" y="108013"/>
                      </a:lnTo>
                      <a:lnTo>
                        <a:pt x="43895" y="110681"/>
                      </a:lnTo>
                      <a:lnTo>
                        <a:pt x="95" y="1106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2" name="Freeform 251">
                  <a:extLst>
                    <a:ext uri="{FF2B5EF4-FFF2-40B4-BE49-F238E27FC236}">
                      <a16:creationId xmlns:a16="http://schemas.microsoft.com/office/drawing/2014/main" id="{41395890-E926-E29D-EEA4-125958C8F93F}"/>
                    </a:ext>
                  </a:extLst>
                </p:cNvPr>
                <p:cNvSpPr/>
                <p:nvPr/>
              </p:nvSpPr>
              <p:spPr>
                <a:xfrm>
                  <a:off x="7410513" y="5746019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10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2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7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6 w 72175"/>
                    <a:gd name="connsiteY30" fmla="*/ 57722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10"/>
                      </a:moveTo>
                      <a:cubicBezTo>
                        <a:pt x="28089" y="114110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7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2"/>
                        <a:pt x="53322" y="1810"/>
                      </a:cubicBezTo>
                      <a:cubicBezTo>
                        <a:pt x="57893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144"/>
                        <a:pt x="47514" y="10001"/>
                      </a:cubicBezTo>
                      <a:cubicBezTo>
                        <a:pt x="44657" y="8763"/>
                        <a:pt x="41325" y="8192"/>
                        <a:pt x="37611" y="8192"/>
                      </a:cubicBezTo>
                      <a:cubicBezTo>
                        <a:pt x="32755" y="8192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4"/>
                        <a:pt x="20853" y="25337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6" y="57722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9"/>
                        <a:pt x="71033" y="91726"/>
                        <a:pt x="68843" y="95726"/>
                      </a:cubicBezTo>
                      <a:cubicBezTo>
                        <a:pt x="66653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569F33F5-AA1B-C136-C901-3434EF57F773}"/>
                  </a:ext>
                </a:extLst>
              </p:cNvPr>
              <p:cNvSpPr/>
              <p:nvPr/>
            </p:nvSpPr>
            <p:spPr>
              <a:xfrm>
                <a:off x="7513158" y="5747639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16EC6433-B37A-8669-9659-383F3FDBA181}"/>
                  </a:ext>
                </a:extLst>
              </p:cNvPr>
              <p:cNvSpPr/>
              <p:nvPr/>
            </p:nvSpPr>
            <p:spPr>
              <a:xfrm>
                <a:off x="7582762" y="5747639"/>
                <a:ext cx="99693" cy="110870"/>
              </a:xfrm>
              <a:custGeom>
                <a:avLst/>
                <a:gdLst>
                  <a:gd name="connsiteX0" fmla="*/ 24185 w 99693"/>
                  <a:gd name="connsiteY0" fmla="*/ 110871 h 110870"/>
                  <a:gd name="connsiteX1" fmla="*/ 24185 w 99693"/>
                  <a:gd name="connsiteY1" fmla="*/ 108109 h 110870"/>
                  <a:gd name="connsiteX2" fmla="*/ 41134 w 99693"/>
                  <a:gd name="connsiteY2" fmla="*/ 101441 h 110870"/>
                  <a:gd name="connsiteX3" fmla="*/ 41134 w 99693"/>
                  <a:gd name="connsiteY3" fmla="*/ 9239 h 110870"/>
                  <a:gd name="connsiteX4" fmla="*/ 14568 w 99693"/>
                  <a:gd name="connsiteY4" fmla="*/ 9239 h 110870"/>
                  <a:gd name="connsiteX5" fmla="*/ 2666 w 99693"/>
                  <a:gd name="connsiteY5" fmla="*/ 34576 h 110870"/>
                  <a:gd name="connsiteX6" fmla="*/ 0 w 99693"/>
                  <a:gd name="connsiteY6" fmla="*/ 34576 h 110870"/>
                  <a:gd name="connsiteX7" fmla="*/ 0 w 99693"/>
                  <a:gd name="connsiteY7" fmla="*/ 0 h 110870"/>
                  <a:gd name="connsiteX8" fmla="*/ 99693 w 99693"/>
                  <a:gd name="connsiteY8" fmla="*/ 0 h 110870"/>
                  <a:gd name="connsiteX9" fmla="*/ 99693 w 99693"/>
                  <a:gd name="connsiteY9" fmla="*/ 34576 h 110870"/>
                  <a:gd name="connsiteX10" fmla="*/ 97027 w 99693"/>
                  <a:gd name="connsiteY10" fmla="*/ 34576 h 110870"/>
                  <a:gd name="connsiteX11" fmla="*/ 85220 w 99693"/>
                  <a:gd name="connsiteY11" fmla="*/ 9239 h 110870"/>
                  <a:gd name="connsiteX12" fmla="*/ 58559 w 99693"/>
                  <a:gd name="connsiteY12" fmla="*/ 9239 h 110870"/>
                  <a:gd name="connsiteX13" fmla="*/ 58559 w 99693"/>
                  <a:gd name="connsiteY13" fmla="*/ 101441 h 110870"/>
                  <a:gd name="connsiteX14" fmla="*/ 75698 w 99693"/>
                  <a:gd name="connsiteY14" fmla="*/ 108109 h 110870"/>
                  <a:gd name="connsiteX15" fmla="*/ 75698 w 99693"/>
                  <a:gd name="connsiteY15" fmla="*/ 110871 h 110870"/>
                  <a:gd name="connsiteX16" fmla="*/ 24185 w 99693"/>
                  <a:gd name="connsiteY16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693" h="110870">
                    <a:moveTo>
                      <a:pt x="24185" y="110871"/>
                    </a:moveTo>
                    <a:lnTo>
                      <a:pt x="24185" y="108109"/>
                    </a:lnTo>
                    <a:lnTo>
                      <a:pt x="41134" y="101441"/>
                    </a:lnTo>
                    <a:lnTo>
                      <a:pt x="41134" y="9239"/>
                    </a:lnTo>
                    <a:lnTo>
                      <a:pt x="14568" y="9239"/>
                    </a:lnTo>
                    <a:lnTo>
                      <a:pt x="2666" y="34576"/>
                    </a:lnTo>
                    <a:lnTo>
                      <a:pt x="0" y="34576"/>
                    </a:lnTo>
                    <a:lnTo>
                      <a:pt x="0" y="0"/>
                    </a:lnTo>
                    <a:lnTo>
                      <a:pt x="99693" y="0"/>
                    </a:lnTo>
                    <a:lnTo>
                      <a:pt x="99693" y="34576"/>
                    </a:lnTo>
                    <a:lnTo>
                      <a:pt x="97027" y="34576"/>
                    </a:lnTo>
                    <a:lnTo>
                      <a:pt x="85220" y="9239"/>
                    </a:lnTo>
                    <a:lnTo>
                      <a:pt x="58559" y="9239"/>
                    </a:lnTo>
                    <a:lnTo>
                      <a:pt x="58559" y="101441"/>
                    </a:lnTo>
                    <a:lnTo>
                      <a:pt x="75698" y="108109"/>
                    </a:lnTo>
                    <a:lnTo>
                      <a:pt x="75698" y="110871"/>
                    </a:lnTo>
                    <a:lnTo>
                      <a:pt x="2418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D009195D-4A5C-3E0A-74DF-4F4455AE3DBC}"/>
                  </a:ext>
                </a:extLst>
              </p:cNvPr>
              <p:cNvSpPr/>
              <p:nvPr/>
            </p:nvSpPr>
            <p:spPr>
              <a:xfrm>
                <a:off x="7698262" y="574763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704 w 111404"/>
                  <a:gd name="connsiteY2" fmla="*/ 101441 h 110870"/>
                  <a:gd name="connsiteX3" fmla="*/ 47704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3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269 w 111404"/>
                  <a:gd name="connsiteY21" fmla="*/ 108109 h 110870"/>
                  <a:gd name="connsiteX22" fmla="*/ 80269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704" y="101441"/>
                    </a:lnTo>
                    <a:lnTo>
                      <a:pt x="47704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3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269" y="108109"/>
                    </a:lnTo>
                    <a:lnTo>
                      <a:pt x="80269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95127AE1-5FC2-F092-0CB1-668CDE8BC52A}"/>
                  </a:ext>
                </a:extLst>
              </p:cNvPr>
              <p:cNvSpPr/>
              <p:nvPr/>
            </p:nvSpPr>
            <p:spPr>
              <a:xfrm>
                <a:off x="6668955" y="5720492"/>
                <a:ext cx="157776" cy="158781"/>
              </a:xfrm>
              <a:custGeom>
                <a:avLst/>
                <a:gdLst>
                  <a:gd name="connsiteX0" fmla="*/ 79126 w 157776"/>
                  <a:gd name="connsiteY0" fmla="*/ 158782 h 158781"/>
                  <a:gd name="connsiteX1" fmla="*/ 48180 w 157776"/>
                  <a:gd name="connsiteY1" fmla="*/ 152400 h 158781"/>
                  <a:gd name="connsiteX2" fmla="*/ 26756 w 157776"/>
                  <a:gd name="connsiteY2" fmla="*/ 132493 h 158781"/>
                  <a:gd name="connsiteX3" fmla="*/ 18948 w 157776"/>
                  <a:gd name="connsiteY3" fmla="*/ 97441 h 158781"/>
                  <a:gd name="connsiteX4" fmla="*/ 18948 w 157776"/>
                  <a:gd name="connsiteY4" fmla="*/ 11906 h 158781"/>
                  <a:gd name="connsiteX5" fmla="*/ 0 w 157776"/>
                  <a:gd name="connsiteY5" fmla="*/ 4763 h 158781"/>
                  <a:gd name="connsiteX6" fmla="*/ 0 w 157776"/>
                  <a:gd name="connsiteY6" fmla="*/ 0 h 158781"/>
                  <a:gd name="connsiteX7" fmla="*/ 56369 w 157776"/>
                  <a:gd name="connsiteY7" fmla="*/ 0 h 158781"/>
                  <a:gd name="connsiteX8" fmla="*/ 56369 w 157776"/>
                  <a:gd name="connsiteY8" fmla="*/ 4763 h 158781"/>
                  <a:gd name="connsiteX9" fmla="*/ 37421 w 157776"/>
                  <a:gd name="connsiteY9" fmla="*/ 11906 h 158781"/>
                  <a:gd name="connsiteX10" fmla="*/ 37421 w 157776"/>
                  <a:gd name="connsiteY10" fmla="*/ 94107 h 158781"/>
                  <a:gd name="connsiteX11" fmla="*/ 43419 w 157776"/>
                  <a:gd name="connsiteY11" fmla="*/ 125254 h 158781"/>
                  <a:gd name="connsiteX12" fmla="*/ 60083 w 157776"/>
                  <a:gd name="connsiteY12" fmla="*/ 141732 h 158781"/>
                  <a:gd name="connsiteX13" fmla="*/ 84458 w 157776"/>
                  <a:gd name="connsiteY13" fmla="*/ 146685 h 158781"/>
                  <a:gd name="connsiteX14" fmla="*/ 105025 w 157776"/>
                  <a:gd name="connsiteY14" fmla="*/ 142113 h 158781"/>
                  <a:gd name="connsiteX15" fmla="*/ 119784 w 157776"/>
                  <a:gd name="connsiteY15" fmla="*/ 127540 h 158781"/>
                  <a:gd name="connsiteX16" fmla="*/ 125402 w 157776"/>
                  <a:gd name="connsiteY16" fmla="*/ 101441 h 158781"/>
                  <a:gd name="connsiteX17" fmla="*/ 125402 w 157776"/>
                  <a:gd name="connsiteY17" fmla="*/ 11430 h 158781"/>
                  <a:gd name="connsiteX18" fmla="*/ 101693 w 157776"/>
                  <a:gd name="connsiteY18" fmla="*/ 4763 h 158781"/>
                  <a:gd name="connsiteX19" fmla="*/ 101693 w 157776"/>
                  <a:gd name="connsiteY19" fmla="*/ 0 h 158781"/>
                  <a:gd name="connsiteX20" fmla="*/ 157776 w 157776"/>
                  <a:gd name="connsiteY20" fmla="*/ 0 h 158781"/>
                  <a:gd name="connsiteX21" fmla="*/ 157776 w 157776"/>
                  <a:gd name="connsiteY21" fmla="*/ 4763 h 158781"/>
                  <a:gd name="connsiteX22" fmla="*/ 139018 w 157776"/>
                  <a:gd name="connsiteY22" fmla="*/ 11620 h 158781"/>
                  <a:gd name="connsiteX23" fmla="*/ 139018 w 157776"/>
                  <a:gd name="connsiteY23" fmla="*/ 97345 h 158781"/>
                  <a:gd name="connsiteX24" fmla="*/ 131210 w 157776"/>
                  <a:gd name="connsiteY24" fmla="*/ 132397 h 158781"/>
                  <a:gd name="connsiteX25" fmla="*/ 109786 w 157776"/>
                  <a:gd name="connsiteY25" fmla="*/ 152305 h 158781"/>
                  <a:gd name="connsiteX26" fmla="*/ 78840 w 157776"/>
                  <a:gd name="connsiteY26" fmla="*/ 158686 h 15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7776" h="158781">
                    <a:moveTo>
                      <a:pt x="79126" y="158782"/>
                    </a:moveTo>
                    <a:cubicBezTo>
                      <a:pt x="67605" y="158782"/>
                      <a:pt x="57321" y="156686"/>
                      <a:pt x="48180" y="152400"/>
                    </a:cubicBezTo>
                    <a:cubicBezTo>
                      <a:pt x="39135" y="148114"/>
                      <a:pt x="31993" y="141541"/>
                      <a:pt x="26756" y="132493"/>
                    </a:cubicBezTo>
                    <a:cubicBezTo>
                      <a:pt x="21519" y="123539"/>
                      <a:pt x="18948" y="111823"/>
                      <a:pt x="18948" y="97441"/>
                    </a:cubicBezTo>
                    <a:lnTo>
                      <a:pt x="18948" y="11906"/>
                    </a:lnTo>
                    <a:lnTo>
                      <a:pt x="0" y="4763"/>
                    </a:lnTo>
                    <a:lnTo>
                      <a:pt x="0" y="0"/>
                    </a:lnTo>
                    <a:lnTo>
                      <a:pt x="56369" y="0"/>
                    </a:lnTo>
                    <a:lnTo>
                      <a:pt x="56369" y="4763"/>
                    </a:lnTo>
                    <a:lnTo>
                      <a:pt x="37421" y="11906"/>
                    </a:lnTo>
                    <a:lnTo>
                      <a:pt x="37421" y="94107"/>
                    </a:lnTo>
                    <a:cubicBezTo>
                      <a:pt x="37421" y="107251"/>
                      <a:pt x="39420" y="117634"/>
                      <a:pt x="43419" y="125254"/>
                    </a:cubicBezTo>
                    <a:cubicBezTo>
                      <a:pt x="47419" y="132874"/>
                      <a:pt x="53036" y="138398"/>
                      <a:pt x="60083" y="141732"/>
                    </a:cubicBezTo>
                    <a:cubicBezTo>
                      <a:pt x="67224" y="145066"/>
                      <a:pt x="75317" y="146685"/>
                      <a:pt x="84458" y="146685"/>
                    </a:cubicBezTo>
                    <a:cubicBezTo>
                      <a:pt x="92076" y="146685"/>
                      <a:pt x="98931" y="145161"/>
                      <a:pt x="105025" y="142113"/>
                    </a:cubicBezTo>
                    <a:cubicBezTo>
                      <a:pt x="111215" y="139065"/>
                      <a:pt x="116071" y="134207"/>
                      <a:pt x="119784" y="127540"/>
                    </a:cubicBezTo>
                    <a:cubicBezTo>
                      <a:pt x="123498" y="120872"/>
                      <a:pt x="125402" y="112204"/>
                      <a:pt x="125402" y="101441"/>
                    </a:cubicBezTo>
                    <a:lnTo>
                      <a:pt x="125402" y="11430"/>
                    </a:lnTo>
                    <a:lnTo>
                      <a:pt x="101693" y="4763"/>
                    </a:lnTo>
                    <a:lnTo>
                      <a:pt x="101693" y="0"/>
                    </a:lnTo>
                    <a:lnTo>
                      <a:pt x="157776" y="0"/>
                    </a:lnTo>
                    <a:lnTo>
                      <a:pt x="157776" y="4763"/>
                    </a:lnTo>
                    <a:lnTo>
                      <a:pt x="139018" y="11620"/>
                    </a:lnTo>
                    <a:lnTo>
                      <a:pt x="139018" y="97345"/>
                    </a:lnTo>
                    <a:cubicBezTo>
                      <a:pt x="139018" y="111728"/>
                      <a:pt x="136447" y="123444"/>
                      <a:pt x="131210" y="132397"/>
                    </a:cubicBezTo>
                    <a:cubicBezTo>
                      <a:pt x="125973" y="141351"/>
                      <a:pt x="118832" y="148018"/>
                      <a:pt x="109786" y="152305"/>
                    </a:cubicBezTo>
                    <a:cubicBezTo>
                      <a:pt x="100741" y="156591"/>
                      <a:pt x="90362" y="158686"/>
                      <a:pt x="78840" y="158686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3" name="Graphic 12">
                <a:extLst>
                  <a:ext uri="{FF2B5EF4-FFF2-40B4-BE49-F238E27FC236}">
                    <a16:creationId xmlns:a16="http://schemas.microsoft.com/office/drawing/2014/main" id="{D9A83196-2E7B-8783-6BC0-A90F9BF10D3E}"/>
                  </a:ext>
                </a:extLst>
              </p:cNvPr>
              <p:cNvGrpSpPr/>
              <p:nvPr/>
            </p:nvGrpSpPr>
            <p:grpSpPr>
              <a:xfrm>
                <a:off x="5334025" y="5104384"/>
                <a:ext cx="1102344" cy="1102714"/>
                <a:chOff x="5334025" y="5104384"/>
                <a:chExt cx="1102344" cy="1102714"/>
              </a:xfrm>
            </p:grpSpPr>
            <p:sp>
              <p:nvSpPr>
                <p:cNvPr id="242" name="Freeform 241">
                  <a:extLst>
                    <a:ext uri="{FF2B5EF4-FFF2-40B4-BE49-F238E27FC236}">
                      <a16:creationId xmlns:a16="http://schemas.microsoft.com/office/drawing/2014/main" id="{CC8A7C93-50C4-EC0F-F31A-046AD7E13C4E}"/>
                    </a:ext>
                  </a:extLst>
                </p:cNvPr>
                <p:cNvSpPr/>
                <p:nvPr/>
              </p:nvSpPr>
              <p:spPr>
                <a:xfrm>
                  <a:off x="5334025" y="5104384"/>
                  <a:ext cx="1102344" cy="1102714"/>
                </a:xfrm>
                <a:custGeom>
                  <a:avLst/>
                  <a:gdLst>
                    <a:gd name="connsiteX0" fmla="*/ 1072605 w 1102344"/>
                    <a:gd name="connsiteY0" fmla="*/ 373126 h 1102714"/>
                    <a:gd name="connsiteX1" fmla="*/ 729344 w 1102344"/>
                    <a:gd name="connsiteY1" fmla="*/ 1072928 h 1102714"/>
                    <a:gd name="connsiteX2" fmla="*/ 29777 w 1102344"/>
                    <a:gd name="connsiteY2" fmla="*/ 729551 h 1102714"/>
                    <a:gd name="connsiteX3" fmla="*/ 372943 w 1102344"/>
                    <a:gd name="connsiteY3" fmla="*/ 29750 h 1102714"/>
                    <a:gd name="connsiteX4" fmla="*/ 1072509 w 1102344"/>
                    <a:gd name="connsiteY4" fmla="*/ 373126 h 110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2344" h="1102714">
                      <a:moveTo>
                        <a:pt x="1072605" y="373126"/>
                      </a:moveTo>
                      <a:cubicBezTo>
                        <a:pt x="1170965" y="661162"/>
                        <a:pt x="1017378" y="974534"/>
                        <a:pt x="729344" y="1072928"/>
                      </a:cubicBezTo>
                      <a:cubicBezTo>
                        <a:pt x="441405" y="1171416"/>
                        <a:pt x="128138" y="1017683"/>
                        <a:pt x="29777" y="729551"/>
                      </a:cubicBezTo>
                      <a:cubicBezTo>
                        <a:pt x="-68678" y="441515"/>
                        <a:pt x="85004" y="128143"/>
                        <a:pt x="372943" y="29750"/>
                      </a:cubicBezTo>
                      <a:cubicBezTo>
                        <a:pt x="660882" y="-68644"/>
                        <a:pt x="974149" y="84995"/>
                        <a:pt x="1072509" y="373126"/>
                      </a:cubicBezTo>
                    </a:path>
                  </a:pathLst>
                </a:custGeom>
                <a:solidFill>
                  <a:srgbClr val="A8005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3" name="Freeform 242">
                  <a:extLst>
                    <a:ext uri="{FF2B5EF4-FFF2-40B4-BE49-F238E27FC236}">
                      <a16:creationId xmlns:a16="http://schemas.microsoft.com/office/drawing/2014/main" id="{E5961A4C-DE61-6D97-9CE8-55476B595961}"/>
                    </a:ext>
                  </a:extLst>
                </p:cNvPr>
                <p:cNvSpPr/>
                <p:nvPr/>
              </p:nvSpPr>
              <p:spPr>
                <a:xfrm>
                  <a:off x="5413237" y="5171948"/>
                  <a:ext cx="951211" cy="966216"/>
                </a:xfrm>
                <a:custGeom>
                  <a:avLst/>
                  <a:gdLst>
                    <a:gd name="connsiteX0" fmla="*/ 951116 w 951211"/>
                    <a:gd name="connsiteY0" fmla="*/ 404336 h 966216"/>
                    <a:gd name="connsiteX1" fmla="*/ 949116 w 951211"/>
                    <a:gd name="connsiteY1" fmla="*/ 404908 h 966216"/>
                    <a:gd name="connsiteX2" fmla="*/ 941404 w 951211"/>
                    <a:gd name="connsiteY2" fmla="*/ 396050 h 966216"/>
                    <a:gd name="connsiteX3" fmla="*/ 914362 w 951211"/>
                    <a:gd name="connsiteY3" fmla="*/ 403193 h 966216"/>
                    <a:gd name="connsiteX4" fmla="*/ 916266 w 951211"/>
                    <a:gd name="connsiteY4" fmla="*/ 408432 h 966216"/>
                    <a:gd name="connsiteX5" fmla="*/ 911029 w 951211"/>
                    <a:gd name="connsiteY5" fmla="*/ 412433 h 966216"/>
                    <a:gd name="connsiteX6" fmla="*/ 908363 w 951211"/>
                    <a:gd name="connsiteY6" fmla="*/ 404813 h 966216"/>
                    <a:gd name="connsiteX7" fmla="*/ 872751 w 951211"/>
                    <a:gd name="connsiteY7" fmla="*/ 414242 h 966216"/>
                    <a:gd name="connsiteX8" fmla="*/ 870466 w 951211"/>
                    <a:gd name="connsiteY8" fmla="*/ 425768 h 966216"/>
                    <a:gd name="connsiteX9" fmla="*/ 868467 w 951211"/>
                    <a:gd name="connsiteY9" fmla="*/ 426339 h 966216"/>
                    <a:gd name="connsiteX10" fmla="*/ 859707 w 951211"/>
                    <a:gd name="connsiteY10" fmla="*/ 393097 h 966216"/>
                    <a:gd name="connsiteX11" fmla="*/ 861706 w 951211"/>
                    <a:gd name="connsiteY11" fmla="*/ 392525 h 966216"/>
                    <a:gd name="connsiteX12" fmla="*/ 869324 w 951211"/>
                    <a:gd name="connsiteY12" fmla="*/ 401193 h 966216"/>
                    <a:gd name="connsiteX13" fmla="*/ 902459 w 951211"/>
                    <a:gd name="connsiteY13" fmla="*/ 392430 h 966216"/>
                    <a:gd name="connsiteX14" fmla="*/ 900269 w 951211"/>
                    <a:gd name="connsiteY14" fmla="*/ 388715 h 966216"/>
                    <a:gd name="connsiteX15" fmla="*/ 859421 w 951211"/>
                    <a:gd name="connsiteY15" fmla="*/ 360236 h 966216"/>
                    <a:gd name="connsiteX16" fmla="*/ 858564 w 951211"/>
                    <a:gd name="connsiteY16" fmla="*/ 360426 h 966216"/>
                    <a:gd name="connsiteX17" fmla="*/ 856183 w 951211"/>
                    <a:gd name="connsiteY17" fmla="*/ 371666 h 966216"/>
                    <a:gd name="connsiteX18" fmla="*/ 854184 w 951211"/>
                    <a:gd name="connsiteY18" fmla="*/ 372237 h 966216"/>
                    <a:gd name="connsiteX19" fmla="*/ 845424 w 951211"/>
                    <a:gd name="connsiteY19" fmla="*/ 338995 h 966216"/>
                    <a:gd name="connsiteX20" fmla="*/ 847423 w 951211"/>
                    <a:gd name="connsiteY20" fmla="*/ 338423 h 966216"/>
                    <a:gd name="connsiteX21" fmla="*/ 855136 w 951211"/>
                    <a:gd name="connsiteY21" fmla="*/ 347282 h 966216"/>
                    <a:gd name="connsiteX22" fmla="*/ 923788 w 951211"/>
                    <a:gd name="connsiteY22" fmla="*/ 329184 h 966216"/>
                    <a:gd name="connsiteX23" fmla="*/ 926169 w 951211"/>
                    <a:gd name="connsiteY23" fmla="*/ 317754 h 966216"/>
                    <a:gd name="connsiteX24" fmla="*/ 928168 w 951211"/>
                    <a:gd name="connsiteY24" fmla="*/ 317183 h 966216"/>
                    <a:gd name="connsiteX25" fmla="*/ 936928 w 951211"/>
                    <a:gd name="connsiteY25" fmla="*/ 350425 h 966216"/>
                    <a:gd name="connsiteX26" fmla="*/ 934929 w 951211"/>
                    <a:gd name="connsiteY26" fmla="*/ 350996 h 966216"/>
                    <a:gd name="connsiteX27" fmla="*/ 927311 w 951211"/>
                    <a:gd name="connsiteY27" fmla="*/ 342424 h 966216"/>
                    <a:gd name="connsiteX28" fmla="*/ 871133 w 951211"/>
                    <a:gd name="connsiteY28" fmla="*/ 357283 h 966216"/>
                    <a:gd name="connsiteX29" fmla="*/ 882845 w 951211"/>
                    <a:gd name="connsiteY29" fmla="*/ 363188 h 966216"/>
                    <a:gd name="connsiteX30" fmla="*/ 905126 w 951211"/>
                    <a:gd name="connsiteY30" fmla="*/ 385286 h 966216"/>
                    <a:gd name="connsiteX31" fmla="*/ 908649 w 951211"/>
                    <a:gd name="connsiteY31" fmla="*/ 391001 h 966216"/>
                    <a:gd name="connsiteX32" fmla="*/ 938071 w 951211"/>
                    <a:gd name="connsiteY32" fmla="*/ 383191 h 966216"/>
                    <a:gd name="connsiteX33" fmla="*/ 940451 w 951211"/>
                    <a:gd name="connsiteY33" fmla="*/ 371856 h 966216"/>
                    <a:gd name="connsiteX34" fmla="*/ 942451 w 951211"/>
                    <a:gd name="connsiteY34" fmla="*/ 371285 h 966216"/>
                    <a:gd name="connsiteX35" fmla="*/ 951211 w 951211"/>
                    <a:gd name="connsiteY35" fmla="*/ 404527 h 966216"/>
                    <a:gd name="connsiteX36" fmla="*/ 921693 w 951211"/>
                    <a:gd name="connsiteY36" fmla="*/ 539115 h 966216"/>
                    <a:gd name="connsiteX37" fmla="*/ 907982 w 951211"/>
                    <a:gd name="connsiteY37" fmla="*/ 553784 h 966216"/>
                    <a:gd name="connsiteX38" fmla="*/ 922646 w 951211"/>
                    <a:gd name="connsiteY38" fmla="*/ 567500 h 966216"/>
                    <a:gd name="connsiteX39" fmla="*/ 936357 w 951211"/>
                    <a:gd name="connsiteY39" fmla="*/ 552831 h 966216"/>
                    <a:gd name="connsiteX40" fmla="*/ 921693 w 951211"/>
                    <a:gd name="connsiteY40" fmla="*/ 539115 h 966216"/>
                    <a:gd name="connsiteX41" fmla="*/ 875608 w 951211"/>
                    <a:gd name="connsiteY41" fmla="*/ 746474 h 966216"/>
                    <a:gd name="connsiteX42" fmla="*/ 877322 w 951211"/>
                    <a:gd name="connsiteY42" fmla="*/ 747713 h 966216"/>
                    <a:gd name="connsiteX43" fmla="*/ 856088 w 951211"/>
                    <a:gd name="connsiteY43" fmla="*/ 777812 h 966216"/>
                    <a:gd name="connsiteX44" fmla="*/ 854374 w 951211"/>
                    <a:gd name="connsiteY44" fmla="*/ 776573 h 966216"/>
                    <a:gd name="connsiteX45" fmla="*/ 856850 w 951211"/>
                    <a:gd name="connsiteY45" fmla="*/ 764096 h 966216"/>
                    <a:gd name="connsiteX46" fmla="*/ 830189 w 951211"/>
                    <a:gd name="connsiteY46" fmla="*/ 745236 h 966216"/>
                    <a:gd name="connsiteX47" fmla="*/ 781818 w 951211"/>
                    <a:gd name="connsiteY47" fmla="*/ 746093 h 966216"/>
                    <a:gd name="connsiteX48" fmla="*/ 773439 w 951211"/>
                    <a:gd name="connsiteY48" fmla="*/ 750189 h 966216"/>
                    <a:gd name="connsiteX49" fmla="*/ 771725 w 951211"/>
                    <a:gd name="connsiteY49" fmla="*/ 748951 h 966216"/>
                    <a:gd name="connsiteX50" fmla="*/ 791054 w 951211"/>
                    <a:gd name="connsiteY50" fmla="*/ 721614 h 966216"/>
                    <a:gd name="connsiteX51" fmla="*/ 792768 w 951211"/>
                    <a:gd name="connsiteY51" fmla="*/ 722757 h 966216"/>
                    <a:gd name="connsiteX52" fmla="*/ 791150 w 951211"/>
                    <a:gd name="connsiteY52" fmla="*/ 733235 h 966216"/>
                    <a:gd name="connsiteX53" fmla="*/ 791530 w 951211"/>
                    <a:gd name="connsiteY53" fmla="*/ 733520 h 966216"/>
                    <a:gd name="connsiteX54" fmla="*/ 830284 w 951211"/>
                    <a:gd name="connsiteY54" fmla="*/ 732758 h 966216"/>
                    <a:gd name="connsiteX55" fmla="*/ 816858 w 951211"/>
                    <a:gd name="connsiteY55" fmla="*/ 697802 h 966216"/>
                    <a:gd name="connsiteX56" fmla="*/ 816478 w 951211"/>
                    <a:gd name="connsiteY56" fmla="*/ 697516 h 966216"/>
                    <a:gd name="connsiteX57" fmla="*/ 807051 w 951211"/>
                    <a:gd name="connsiteY57" fmla="*/ 702564 h 966216"/>
                    <a:gd name="connsiteX58" fmla="*/ 805337 w 951211"/>
                    <a:gd name="connsiteY58" fmla="*/ 701326 h 966216"/>
                    <a:gd name="connsiteX59" fmla="*/ 821524 w 951211"/>
                    <a:gd name="connsiteY59" fmla="*/ 678466 h 966216"/>
                    <a:gd name="connsiteX60" fmla="*/ 823238 w 951211"/>
                    <a:gd name="connsiteY60" fmla="*/ 679704 h 966216"/>
                    <a:gd name="connsiteX61" fmla="*/ 821905 w 951211"/>
                    <a:gd name="connsiteY61" fmla="*/ 689039 h 966216"/>
                    <a:gd name="connsiteX62" fmla="*/ 838092 w 951211"/>
                    <a:gd name="connsiteY62" fmla="*/ 733997 h 966216"/>
                    <a:gd name="connsiteX63" fmla="*/ 864944 w 951211"/>
                    <a:gd name="connsiteY63" fmla="*/ 752951 h 966216"/>
                    <a:gd name="connsiteX64" fmla="*/ 875894 w 951211"/>
                    <a:gd name="connsiteY64" fmla="*/ 746379 h 966216"/>
                    <a:gd name="connsiteX65" fmla="*/ 207273 w 951211"/>
                    <a:gd name="connsiteY65" fmla="*/ 87440 h 966216"/>
                    <a:gd name="connsiteX66" fmla="*/ 245932 w 951211"/>
                    <a:gd name="connsiteY66" fmla="*/ 147066 h 966216"/>
                    <a:gd name="connsiteX67" fmla="*/ 239838 w 951211"/>
                    <a:gd name="connsiteY67" fmla="*/ 157163 h 966216"/>
                    <a:gd name="connsiteX68" fmla="*/ 240980 w 951211"/>
                    <a:gd name="connsiteY68" fmla="*/ 158877 h 966216"/>
                    <a:gd name="connsiteX69" fmla="*/ 270022 w 951211"/>
                    <a:gd name="connsiteY69" fmla="*/ 140018 h 966216"/>
                    <a:gd name="connsiteX70" fmla="*/ 268879 w 951211"/>
                    <a:gd name="connsiteY70" fmla="*/ 138303 h 966216"/>
                    <a:gd name="connsiteX71" fmla="*/ 257263 w 951211"/>
                    <a:gd name="connsiteY71" fmla="*/ 139637 h 966216"/>
                    <a:gd name="connsiteX72" fmla="*/ 218604 w 951211"/>
                    <a:gd name="connsiteY72" fmla="*/ 80010 h 966216"/>
                    <a:gd name="connsiteX73" fmla="*/ 224603 w 951211"/>
                    <a:gd name="connsiteY73" fmla="*/ 69914 h 966216"/>
                    <a:gd name="connsiteX74" fmla="*/ 223460 w 951211"/>
                    <a:gd name="connsiteY74" fmla="*/ 68199 h 966216"/>
                    <a:gd name="connsiteX75" fmla="*/ 194419 w 951211"/>
                    <a:gd name="connsiteY75" fmla="*/ 87058 h 966216"/>
                    <a:gd name="connsiteX76" fmla="*/ 195561 w 951211"/>
                    <a:gd name="connsiteY76" fmla="*/ 88773 h 966216"/>
                    <a:gd name="connsiteX77" fmla="*/ 207273 w 951211"/>
                    <a:gd name="connsiteY77" fmla="*/ 87344 h 966216"/>
                    <a:gd name="connsiteX78" fmla="*/ 327343 w 951211"/>
                    <a:gd name="connsiteY78" fmla="*/ 23050 h 966216"/>
                    <a:gd name="connsiteX79" fmla="*/ 326867 w 951211"/>
                    <a:gd name="connsiteY79" fmla="*/ 21050 h 966216"/>
                    <a:gd name="connsiteX80" fmla="*/ 361812 w 951211"/>
                    <a:gd name="connsiteY80" fmla="*/ 12763 h 966216"/>
                    <a:gd name="connsiteX81" fmla="*/ 362288 w 951211"/>
                    <a:gd name="connsiteY81" fmla="*/ 14764 h 966216"/>
                    <a:gd name="connsiteX82" fmla="*/ 352004 w 951211"/>
                    <a:gd name="connsiteY82" fmla="*/ 22574 h 966216"/>
                    <a:gd name="connsiteX83" fmla="*/ 368477 w 951211"/>
                    <a:gd name="connsiteY83" fmla="*/ 91821 h 966216"/>
                    <a:gd name="connsiteX84" fmla="*/ 398376 w 951211"/>
                    <a:gd name="connsiteY84" fmla="*/ 84677 h 966216"/>
                    <a:gd name="connsiteX85" fmla="*/ 402184 w 951211"/>
                    <a:gd name="connsiteY85" fmla="*/ 60865 h 966216"/>
                    <a:gd name="connsiteX86" fmla="*/ 404184 w 951211"/>
                    <a:gd name="connsiteY86" fmla="*/ 60388 h 966216"/>
                    <a:gd name="connsiteX87" fmla="*/ 410944 w 951211"/>
                    <a:gd name="connsiteY87" fmla="*/ 89059 h 966216"/>
                    <a:gd name="connsiteX88" fmla="*/ 346577 w 951211"/>
                    <a:gd name="connsiteY88" fmla="*/ 104394 h 966216"/>
                    <a:gd name="connsiteX89" fmla="*/ 346101 w 951211"/>
                    <a:gd name="connsiteY89" fmla="*/ 102394 h 966216"/>
                    <a:gd name="connsiteX90" fmla="*/ 355147 w 951211"/>
                    <a:gd name="connsiteY90" fmla="*/ 94869 h 966216"/>
                    <a:gd name="connsiteX91" fmla="*/ 338674 w 951211"/>
                    <a:gd name="connsiteY91" fmla="*/ 25718 h 966216"/>
                    <a:gd name="connsiteX92" fmla="*/ 327248 w 951211"/>
                    <a:gd name="connsiteY92" fmla="*/ 23050 h 966216"/>
                    <a:gd name="connsiteX93" fmla="*/ 383807 w 951211"/>
                    <a:gd name="connsiteY93" fmla="*/ 953072 h 966216"/>
                    <a:gd name="connsiteX94" fmla="*/ 353909 w 951211"/>
                    <a:gd name="connsiteY94" fmla="*/ 946023 h 966216"/>
                    <a:gd name="connsiteX95" fmla="*/ 370191 w 951211"/>
                    <a:gd name="connsiteY95" fmla="*/ 876681 h 966216"/>
                    <a:gd name="connsiteX96" fmla="*/ 382855 w 951211"/>
                    <a:gd name="connsiteY96" fmla="*/ 874300 h 966216"/>
                    <a:gd name="connsiteX97" fmla="*/ 383331 w 951211"/>
                    <a:gd name="connsiteY97" fmla="*/ 872300 h 966216"/>
                    <a:gd name="connsiteX98" fmla="*/ 348386 w 951211"/>
                    <a:gd name="connsiteY98" fmla="*/ 864108 h 966216"/>
                    <a:gd name="connsiteX99" fmla="*/ 347910 w 951211"/>
                    <a:gd name="connsiteY99" fmla="*/ 866108 h 966216"/>
                    <a:gd name="connsiteX100" fmla="*/ 356956 w 951211"/>
                    <a:gd name="connsiteY100" fmla="*/ 873538 h 966216"/>
                    <a:gd name="connsiteX101" fmla="*/ 340769 w 951211"/>
                    <a:gd name="connsiteY101" fmla="*/ 942785 h 966216"/>
                    <a:gd name="connsiteX102" fmla="*/ 329343 w 951211"/>
                    <a:gd name="connsiteY102" fmla="*/ 945452 h 966216"/>
                    <a:gd name="connsiteX103" fmla="*/ 328866 w 951211"/>
                    <a:gd name="connsiteY103" fmla="*/ 947452 h 966216"/>
                    <a:gd name="connsiteX104" fmla="*/ 393234 w 951211"/>
                    <a:gd name="connsiteY104" fmla="*/ 962501 h 966216"/>
                    <a:gd name="connsiteX105" fmla="*/ 399994 w 951211"/>
                    <a:gd name="connsiteY105" fmla="*/ 933831 h 966216"/>
                    <a:gd name="connsiteX106" fmla="*/ 397995 w 951211"/>
                    <a:gd name="connsiteY106" fmla="*/ 933355 h 966216"/>
                    <a:gd name="connsiteX107" fmla="*/ 383902 w 951211"/>
                    <a:gd name="connsiteY107" fmla="*/ 952976 h 966216"/>
                    <a:gd name="connsiteX108" fmla="*/ 602047 w 951211"/>
                    <a:gd name="connsiteY108" fmla="*/ 865251 h 966216"/>
                    <a:gd name="connsiteX109" fmla="*/ 602428 w 951211"/>
                    <a:gd name="connsiteY109" fmla="*/ 867251 h 966216"/>
                    <a:gd name="connsiteX110" fmla="*/ 594715 w 951211"/>
                    <a:gd name="connsiteY110" fmla="*/ 873347 h 966216"/>
                    <a:gd name="connsiteX111" fmla="*/ 584527 w 951211"/>
                    <a:gd name="connsiteY111" fmla="*/ 955929 h 966216"/>
                    <a:gd name="connsiteX112" fmla="*/ 579290 w 951211"/>
                    <a:gd name="connsiteY112" fmla="*/ 956882 h 966216"/>
                    <a:gd name="connsiteX113" fmla="*/ 545487 w 951211"/>
                    <a:gd name="connsiteY113" fmla="*/ 899732 h 966216"/>
                    <a:gd name="connsiteX114" fmla="*/ 544630 w 951211"/>
                    <a:gd name="connsiteY114" fmla="*/ 899922 h 966216"/>
                    <a:gd name="connsiteX115" fmla="*/ 532252 w 951211"/>
                    <a:gd name="connsiteY115" fmla="*/ 965264 h 966216"/>
                    <a:gd name="connsiteX116" fmla="*/ 527110 w 951211"/>
                    <a:gd name="connsiteY116" fmla="*/ 966216 h 966216"/>
                    <a:gd name="connsiteX117" fmla="*/ 489499 w 951211"/>
                    <a:gd name="connsiteY117" fmla="*/ 892207 h 966216"/>
                    <a:gd name="connsiteX118" fmla="*/ 478930 w 951211"/>
                    <a:gd name="connsiteY118" fmla="*/ 889159 h 966216"/>
                    <a:gd name="connsiteX119" fmla="*/ 478549 w 951211"/>
                    <a:gd name="connsiteY119" fmla="*/ 887159 h 966216"/>
                    <a:gd name="connsiteX120" fmla="*/ 512923 w 951211"/>
                    <a:gd name="connsiteY120" fmla="*/ 881063 h 966216"/>
                    <a:gd name="connsiteX121" fmla="*/ 513304 w 951211"/>
                    <a:gd name="connsiteY121" fmla="*/ 883063 h 966216"/>
                    <a:gd name="connsiteX122" fmla="*/ 503306 w 951211"/>
                    <a:gd name="connsiteY122" fmla="*/ 889730 h 966216"/>
                    <a:gd name="connsiteX123" fmla="*/ 528443 w 951211"/>
                    <a:gd name="connsiteY123" fmla="*/ 940880 h 966216"/>
                    <a:gd name="connsiteX124" fmla="*/ 529205 w 951211"/>
                    <a:gd name="connsiteY124" fmla="*/ 940880 h 966216"/>
                    <a:gd name="connsiteX125" fmla="*/ 540441 w 951211"/>
                    <a:gd name="connsiteY125" fmla="*/ 875538 h 966216"/>
                    <a:gd name="connsiteX126" fmla="*/ 545773 w 951211"/>
                    <a:gd name="connsiteY126" fmla="*/ 874586 h 966216"/>
                    <a:gd name="connsiteX127" fmla="*/ 579099 w 951211"/>
                    <a:gd name="connsiteY127" fmla="*/ 931926 h 966216"/>
                    <a:gd name="connsiteX128" fmla="*/ 579861 w 951211"/>
                    <a:gd name="connsiteY128" fmla="*/ 931926 h 966216"/>
                    <a:gd name="connsiteX129" fmla="*/ 585764 w 951211"/>
                    <a:gd name="connsiteY129" fmla="*/ 875252 h 966216"/>
                    <a:gd name="connsiteX130" fmla="*/ 574053 w 951211"/>
                    <a:gd name="connsiteY130" fmla="*/ 872300 h 966216"/>
                    <a:gd name="connsiteX131" fmla="*/ 573672 w 951211"/>
                    <a:gd name="connsiteY131" fmla="*/ 870204 h 966216"/>
                    <a:gd name="connsiteX132" fmla="*/ 602047 w 951211"/>
                    <a:gd name="connsiteY132" fmla="*/ 865156 h 966216"/>
                    <a:gd name="connsiteX133" fmla="*/ 226983 w 951211"/>
                    <a:gd name="connsiteY133" fmla="*/ 850392 h 966216"/>
                    <a:gd name="connsiteX134" fmla="*/ 196418 w 951211"/>
                    <a:gd name="connsiteY134" fmla="*/ 848297 h 966216"/>
                    <a:gd name="connsiteX135" fmla="*/ 196418 w 951211"/>
                    <a:gd name="connsiteY135" fmla="*/ 848297 h 966216"/>
                    <a:gd name="connsiteX136" fmla="*/ 232696 w 951211"/>
                    <a:gd name="connsiteY136" fmla="*/ 824484 h 966216"/>
                    <a:gd name="connsiteX137" fmla="*/ 226983 w 951211"/>
                    <a:gd name="connsiteY137" fmla="*/ 850392 h 966216"/>
                    <a:gd name="connsiteX138" fmla="*/ 239266 w 951211"/>
                    <a:gd name="connsiteY138" fmla="*/ 854869 h 966216"/>
                    <a:gd name="connsiteX139" fmla="*/ 248217 w 951211"/>
                    <a:gd name="connsiteY139" fmla="*/ 813245 h 966216"/>
                    <a:gd name="connsiteX140" fmla="*/ 242313 w 951211"/>
                    <a:gd name="connsiteY140" fmla="*/ 809149 h 966216"/>
                    <a:gd name="connsiteX141" fmla="*/ 169091 w 951211"/>
                    <a:gd name="connsiteY141" fmla="*/ 856202 h 966216"/>
                    <a:gd name="connsiteX142" fmla="*/ 159855 w 951211"/>
                    <a:gd name="connsiteY142" fmla="*/ 855059 h 966216"/>
                    <a:gd name="connsiteX143" fmla="*/ 158712 w 951211"/>
                    <a:gd name="connsiteY143" fmla="*/ 856774 h 966216"/>
                    <a:gd name="connsiteX144" fmla="*/ 181850 w 951211"/>
                    <a:gd name="connsiteY144" fmla="*/ 872776 h 966216"/>
                    <a:gd name="connsiteX145" fmla="*/ 182993 w 951211"/>
                    <a:gd name="connsiteY145" fmla="*/ 871061 h 966216"/>
                    <a:gd name="connsiteX146" fmla="*/ 176613 w 951211"/>
                    <a:gd name="connsiteY146" fmla="*/ 861346 h 966216"/>
                    <a:gd name="connsiteX147" fmla="*/ 225650 w 951211"/>
                    <a:gd name="connsiteY147" fmla="*/ 856107 h 966216"/>
                    <a:gd name="connsiteX148" fmla="*/ 218223 w 951211"/>
                    <a:gd name="connsiteY148" fmla="*/ 889826 h 966216"/>
                    <a:gd name="connsiteX149" fmla="*/ 206226 w 951211"/>
                    <a:gd name="connsiteY149" fmla="*/ 887063 h 966216"/>
                    <a:gd name="connsiteX150" fmla="*/ 205083 w 951211"/>
                    <a:gd name="connsiteY150" fmla="*/ 888778 h 966216"/>
                    <a:gd name="connsiteX151" fmla="*/ 233363 w 951211"/>
                    <a:gd name="connsiteY151" fmla="*/ 908304 h 966216"/>
                    <a:gd name="connsiteX152" fmla="*/ 234505 w 951211"/>
                    <a:gd name="connsiteY152" fmla="*/ 906590 h 966216"/>
                    <a:gd name="connsiteX153" fmla="*/ 230030 w 951211"/>
                    <a:gd name="connsiteY153" fmla="*/ 897731 h 966216"/>
                    <a:gd name="connsiteX154" fmla="*/ 237933 w 951211"/>
                    <a:gd name="connsiteY154" fmla="*/ 860774 h 966216"/>
                    <a:gd name="connsiteX155" fmla="*/ 237933 w 951211"/>
                    <a:gd name="connsiteY155" fmla="*/ 860774 h 966216"/>
                    <a:gd name="connsiteX156" fmla="*/ 248788 w 951211"/>
                    <a:gd name="connsiteY156" fmla="*/ 866775 h 966216"/>
                    <a:gd name="connsiteX157" fmla="*/ 250121 w 951211"/>
                    <a:gd name="connsiteY157" fmla="*/ 860489 h 966216"/>
                    <a:gd name="connsiteX158" fmla="*/ 239266 w 951211"/>
                    <a:gd name="connsiteY158" fmla="*/ 854774 h 966216"/>
                    <a:gd name="connsiteX159" fmla="*/ 239266 w 951211"/>
                    <a:gd name="connsiteY159" fmla="*/ 854774 h 966216"/>
                    <a:gd name="connsiteX160" fmla="*/ 51782 w 951211"/>
                    <a:gd name="connsiteY160" fmla="*/ 552069 h 966216"/>
                    <a:gd name="connsiteX161" fmla="*/ 38547 w 951211"/>
                    <a:gd name="connsiteY161" fmla="*/ 566166 h 966216"/>
                    <a:gd name="connsiteX162" fmla="*/ 24455 w 951211"/>
                    <a:gd name="connsiteY162" fmla="*/ 552926 h 966216"/>
                    <a:gd name="connsiteX163" fmla="*/ 37690 w 951211"/>
                    <a:gd name="connsiteY163" fmla="*/ 538829 h 966216"/>
                    <a:gd name="connsiteX164" fmla="*/ 51782 w 951211"/>
                    <a:gd name="connsiteY164" fmla="*/ 552069 h 966216"/>
                    <a:gd name="connsiteX165" fmla="*/ 79110 w 951211"/>
                    <a:gd name="connsiteY165" fmla="*/ 406051 h 966216"/>
                    <a:gd name="connsiteX166" fmla="*/ 86156 w 951211"/>
                    <a:gd name="connsiteY166" fmla="*/ 389953 h 966216"/>
                    <a:gd name="connsiteX167" fmla="*/ 87489 w 951211"/>
                    <a:gd name="connsiteY167" fmla="*/ 378428 h 966216"/>
                    <a:gd name="connsiteX168" fmla="*/ 86441 w 951211"/>
                    <a:gd name="connsiteY168" fmla="*/ 366427 h 966216"/>
                    <a:gd name="connsiteX169" fmla="*/ 83014 w 951211"/>
                    <a:gd name="connsiteY169" fmla="*/ 356045 h 966216"/>
                    <a:gd name="connsiteX170" fmla="*/ 63113 w 951211"/>
                    <a:gd name="connsiteY170" fmla="*/ 351282 h 966216"/>
                    <a:gd name="connsiteX171" fmla="*/ 59685 w 951211"/>
                    <a:gd name="connsiteY171" fmla="*/ 341186 h 966216"/>
                    <a:gd name="connsiteX172" fmla="*/ 57686 w 951211"/>
                    <a:gd name="connsiteY172" fmla="*/ 340709 h 966216"/>
                    <a:gd name="connsiteX173" fmla="*/ 49783 w 951211"/>
                    <a:gd name="connsiteY173" fmla="*/ 374047 h 966216"/>
                    <a:gd name="connsiteX174" fmla="*/ 51782 w 951211"/>
                    <a:gd name="connsiteY174" fmla="*/ 374523 h 966216"/>
                    <a:gd name="connsiteX175" fmla="*/ 59590 w 951211"/>
                    <a:gd name="connsiteY175" fmla="*/ 364522 h 966216"/>
                    <a:gd name="connsiteX176" fmla="*/ 81204 w 951211"/>
                    <a:gd name="connsiteY176" fmla="*/ 369665 h 966216"/>
                    <a:gd name="connsiteX177" fmla="*/ 81204 w 951211"/>
                    <a:gd name="connsiteY177" fmla="*/ 377285 h 966216"/>
                    <a:gd name="connsiteX178" fmla="*/ 79967 w 951211"/>
                    <a:gd name="connsiteY178" fmla="*/ 384620 h 966216"/>
                    <a:gd name="connsiteX179" fmla="*/ 71397 w 951211"/>
                    <a:gd name="connsiteY179" fmla="*/ 400145 h 966216"/>
                    <a:gd name="connsiteX180" fmla="*/ 55305 w 951211"/>
                    <a:gd name="connsiteY180" fmla="*/ 408813 h 966216"/>
                    <a:gd name="connsiteX181" fmla="*/ 33310 w 951211"/>
                    <a:gd name="connsiteY181" fmla="*/ 408242 h 966216"/>
                    <a:gd name="connsiteX182" fmla="*/ 17028 w 951211"/>
                    <a:gd name="connsiteY182" fmla="*/ 399955 h 966216"/>
                    <a:gd name="connsiteX183" fmla="*/ 7887 w 951211"/>
                    <a:gd name="connsiteY183" fmla="*/ 385667 h 966216"/>
                    <a:gd name="connsiteX184" fmla="*/ 7506 w 951211"/>
                    <a:gd name="connsiteY184" fmla="*/ 367951 h 966216"/>
                    <a:gd name="connsiteX185" fmla="*/ 10743 w 951211"/>
                    <a:gd name="connsiteY185" fmla="*/ 360045 h 966216"/>
                    <a:gd name="connsiteX186" fmla="*/ 17313 w 951211"/>
                    <a:gd name="connsiteY186" fmla="*/ 352616 h 966216"/>
                    <a:gd name="connsiteX187" fmla="*/ 34643 w 951211"/>
                    <a:gd name="connsiteY187" fmla="*/ 347091 h 966216"/>
                    <a:gd name="connsiteX188" fmla="*/ 35119 w 951211"/>
                    <a:gd name="connsiteY188" fmla="*/ 345091 h 966216"/>
                    <a:gd name="connsiteX189" fmla="*/ 13695 w 951211"/>
                    <a:gd name="connsiteY189" fmla="*/ 340804 h 966216"/>
                    <a:gd name="connsiteX190" fmla="*/ 8839 w 951211"/>
                    <a:gd name="connsiteY190" fmla="*/ 347282 h 966216"/>
                    <a:gd name="connsiteX191" fmla="*/ 4744 w 951211"/>
                    <a:gd name="connsiteY191" fmla="*/ 355187 h 966216"/>
                    <a:gd name="connsiteX192" fmla="*/ 1317 w 951211"/>
                    <a:gd name="connsiteY192" fmla="*/ 366332 h 966216"/>
                    <a:gd name="connsiteX193" fmla="*/ 555 w 951211"/>
                    <a:gd name="connsiteY193" fmla="*/ 384715 h 966216"/>
                    <a:gd name="connsiteX194" fmla="*/ 6554 w 951211"/>
                    <a:gd name="connsiteY194" fmla="*/ 401479 h 966216"/>
                    <a:gd name="connsiteX195" fmla="*/ 18551 w 951211"/>
                    <a:gd name="connsiteY195" fmla="*/ 414814 h 966216"/>
                    <a:gd name="connsiteX196" fmla="*/ 35595 w 951211"/>
                    <a:gd name="connsiteY196" fmla="*/ 422624 h 966216"/>
                    <a:gd name="connsiteX197" fmla="*/ 52639 w 951211"/>
                    <a:gd name="connsiteY197" fmla="*/ 423291 h 966216"/>
                    <a:gd name="connsiteX198" fmla="*/ 67684 w 951211"/>
                    <a:gd name="connsiteY198" fmla="*/ 417481 h 966216"/>
                    <a:gd name="connsiteX199" fmla="*/ 79395 w 951211"/>
                    <a:gd name="connsiteY199" fmla="*/ 406051 h 966216"/>
                    <a:gd name="connsiteX200" fmla="*/ 150714 w 951211"/>
                    <a:gd name="connsiteY200" fmla="*/ 724090 h 966216"/>
                    <a:gd name="connsiteX201" fmla="*/ 152047 w 951211"/>
                    <a:gd name="connsiteY201" fmla="*/ 732092 h 966216"/>
                    <a:gd name="connsiteX202" fmla="*/ 134241 w 951211"/>
                    <a:gd name="connsiteY202" fmla="*/ 744665 h 966216"/>
                    <a:gd name="connsiteX203" fmla="*/ 133098 w 951211"/>
                    <a:gd name="connsiteY203" fmla="*/ 742950 h 966216"/>
                    <a:gd name="connsiteX204" fmla="*/ 141001 w 951211"/>
                    <a:gd name="connsiteY204" fmla="*/ 726662 h 966216"/>
                    <a:gd name="connsiteX205" fmla="*/ 140144 w 951211"/>
                    <a:gd name="connsiteY205" fmla="*/ 716852 h 966216"/>
                    <a:gd name="connsiteX206" fmla="*/ 136621 w 951211"/>
                    <a:gd name="connsiteY206" fmla="*/ 709041 h 966216"/>
                    <a:gd name="connsiteX207" fmla="*/ 123576 w 951211"/>
                    <a:gd name="connsiteY207" fmla="*/ 697135 h 966216"/>
                    <a:gd name="connsiteX208" fmla="*/ 106913 w 951211"/>
                    <a:gd name="connsiteY208" fmla="*/ 693896 h 966216"/>
                    <a:gd name="connsiteX209" fmla="*/ 89679 w 951211"/>
                    <a:gd name="connsiteY209" fmla="*/ 699992 h 966216"/>
                    <a:gd name="connsiteX210" fmla="*/ 74158 w 951211"/>
                    <a:gd name="connsiteY210" fmla="*/ 715518 h 966216"/>
                    <a:gd name="connsiteX211" fmla="*/ 69302 w 951211"/>
                    <a:gd name="connsiteY211" fmla="*/ 733139 h 966216"/>
                    <a:gd name="connsiteX212" fmla="*/ 74634 w 951211"/>
                    <a:gd name="connsiteY212" fmla="*/ 749999 h 966216"/>
                    <a:gd name="connsiteX213" fmla="*/ 79110 w 951211"/>
                    <a:gd name="connsiteY213" fmla="*/ 755999 h 966216"/>
                    <a:gd name="connsiteX214" fmla="*/ 84632 w 951211"/>
                    <a:gd name="connsiteY214" fmla="*/ 761333 h 966216"/>
                    <a:gd name="connsiteX215" fmla="*/ 103200 w 951211"/>
                    <a:gd name="connsiteY215" fmla="*/ 749237 h 966216"/>
                    <a:gd name="connsiteX216" fmla="*/ 101391 w 951211"/>
                    <a:gd name="connsiteY216" fmla="*/ 736664 h 966216"/>
                    <a:gd name="connsiteX217" fmla="*/ 103105 w 951211"/>
                    <a:gd name="connsiteY217" fmla="*/ 735521 h 966216"/>
                    <a:gd name="connsiteX218" fmla="*/ 121767 w 951211"/>
                    <a:gd name="connsiteY218" fmla="*/ 764191 h 966216"/>
                    <a:gd name="connsiteX219" fmla="*/ 120053 w 951211"/>
                    <a:gd name="connsiteY219" fmla="*/ 765334 h 966216"/>
                    <a:gd name="connsiteX220" fmla="*/ 110341 w 951211"/>
                    <a:gd name="connsiteY220" fmla="*/ 760857 h 966216"/>
                    <a:gd name="connsiteX221" fmla="*/ 93202 w 951211"/>
                    <a:gd name="connsiteY221" fmla="*/ 772001 h 966216"/>
                    <a:gd name="connsiteX222" fmla="*/ 83299 w 951211"/>
                    <a:gd name="connsiteY222" fmla="*/ 767334 h 966216"/>
                    <a:gd name="connsiteX223" fmla="*/ 73873 w 951211"/>
                    <a:gd name="connsiteY223" fmla="*/ 759809 h 966216"/>
                    <a:gd name="connsiteX224" fmla="*/ 66446 w 951211"/>
                    <a:gd name="connsiteY224" fmla="*/ 750856 h 966216"/>
                    <a:gd name="connsiteX225" fmla="*/ 59590 w 951211"/>
                    <a:gd name="connsiteY225" fmla="*/ 734663 h 966216"/>
                    <a:gd name="connsiteX226" fmla="*/ 59400 w 951211"/>
                    <a:gd name="connsiteY226" fmla="*/ 718280 h 966216"/>
                    <a:gd name="connsiteX227" fmla="*/ 65589 w 951211"/>
                    <a:gd name="connsiteY227" fmla="*/ 703326 h 966216"/>
                    <a:gd name="connsiteX228" fmla="*/ 77777 w 951211"/>
                    <a:gd name="connsiteY228" fmla="*/ 691420 h 966216"/>
                    <a:gd name="connsiteX229" fmla="*/ 95202 w 951211"/>
                    <a:gd name="connsiteY229" fmla="*/ 684467 h 966216"/>
                    <a:gd name="connsiteX230" fmla="*/ 113103 w 951211"/>
                    <a:gd name="connsiteY230" fmla="*/ 684943 h 966216"/>
                    <a:gd name="connsiteX231" fmla="*/ 129385 w 951211"/>
                    <a:gd name="connsiteY231" fmla="*/ 692182 h 966216"/>
                    <a:gd name="connsiteX232" fmla="*/ 142049 w 951211"/>
                    <a:gd name="connsiteY232" fmla="*/ 705422 h 966216"/>
                    <a:gd name="connsiteX233" fmla="*/ 147762 w 951211"/>
                    <a:gd name="connsiteY233" fmla="*/ 715613 h 966216"/>
                    <a:gd name="connsiteX234" fmla="*/ 150618 w 951211"/>
                    <a:gd name="connsiteY234" fmla="*/ 724090 h 966216"/>
                    <a:gd name="connsiteX235" fmla="*/ 708596 w 951211"/>
                    <a:gd name="connsiteY235" fmla="*/ 873347 h 966216"/>
                    <a:gd name="connsiteX236" fmla="*/ 708596 w 951211"/>
                    <a:gd name="connsiteY236" fmla="*/ 873347 h 966216"/>
                    <a:gd name="connsiteX237" fmla="*/ 699645 w 951211"/>
                    <a:gd name="connsiteY237" fmla="*/ 830866 h 966216"/>
                    <a:gd name="connsiteX238" fmla="*/ 721736 w 951211"/>
                    <a:gd name="connsiteY238" fmla="*/ 845630 h 966216"/>
                    <a:gd name="connsiteX239" fmla="*/ 708691 w 951211"/>
                    <a:gd name="connsiteY239" fmla="*/ 873347 h 966216"/>
                    <a:gd name="connsiteX240" fmla="*/ 767155 w 951211"/>
                    <a:gd name="connsiteY240" fmla="*/ 860108 h 966216"/>
                    <a:gd name="connsiteX241" fmla="*/ 735638 w 951211"/>
                    <a:gd name="connsiteY241" fmla="*/ 839248 h 966216"/>
                    <a:gd name="connsiteX242" fmla="*/ 745159 w 951211"/>
                    <a:gd name="connsiteY242" fmla="*/ 831342 h 966216"/>
                    <a:gd name="connsiteX243" fmla="*/ 739827 w 951211"/>
                    <a:gd name="connsiteY243" fmla="*/ 827818 h 966216"/>
                    <a:gd name="connsiteX244" fmla="*/ 730496 w 951211"/>
                    <a:gd name="connsiteY244" fmla="*/ 835914 h 966216"/>
                    <a:gd name="connsiteX245" fmla="*/ 730496 w 951211"/>
                    <a:gd name="connsiteY245" fmla="*/ 835914 h 966216"/>
                    <a:gd name="connsiteX246" fmla="*/ 694979 w 951211"/>
                    <a:gd name="connsiteY246" fmla="*/ 812483 h 966216"/>
                    <a:gd name="connsiteX247" fmla="*/ 689076 w 951211"/>
                    <a:gd name="connsiteY247" fmla="*/ 816483 h 966216"/>
                    <a:gd name="connsiteX248" fmla="*/ 706310 w 951211"/>
                    <a:gd name="connsiteY248" fmla="*/ 901827 h 966216"/>
                    <a:gd name="connsiteX249" fmla="*/ 701930 w 951211"/>
                    <a:gd name="connsiteY249" fmla="*/ 910019 h 966216"/>
                    <a:gd name="connsiteX250" fmla="*/ 703073 w 951211"/>
                    <a:gd name="connsiteY250" fmla="*/ 911733 h 966216"/>
                    <a:gd name="connsiteX251" fmla="*/ 726401 w 951211"/>
                    <a:gd name="connsiteY251" fmla="*/ 895922 h 966216"/>
                    <a:gd name="connsiteX252" fmla="*/ 725259 w 951211"/>
                    <a:gd name="connsiteY252" fmla="*/ 894207 h 966216"/>
                    <a:gd name="connsiteX253" fmla="*/ 713928 w 951211"/>
                    <a:gd name="connsiteY253" fmla="*/ 896588 h 966216"/>
                    <a:gd name="connsiteX254" fmla="*/ 726878 w 951211"/>
                    <a:gd name="connsiteY254" fmla="*/ 848963 h 966216"/>
                    <a:gd name="connsiteX255" fmla="*/ 755538 w 951211"/>
                    <a:gd name="connsiteY255" fmla="*/ 868204 h 966216"/>
                    <a:gd name="connsiteX256" fmla="*/ 748587 w 951211"/>
                    <a:gd name="connsiteY256" fmla="*/ 878396 h 966216"/>
                    <a:gd name="connsiteX257" fmla="*/ 749730 w 951211"/>
                    <a:gd name="connsiteY257" fmla="*/ 880110 h 966216"/>
                    <a:gd name="connsiteX258" fmla="*/ 778200 w 951211"/>
                    <a:gd name="connsiteY258" fmla="*/ 860774 h 966216"/>
                    <a:gd name="connsiteX259" fmla="*/ 777057 w 951211"/>
                    <a:gd name="connsiteY259" fmla="*/ 859060 h 966216"/>
                    <a:gd name="connsiteX260" fmla="*/ 767155 w 951211"/>
                    <a:gd name="connsiteY260" fmla="*/ 860012 h 966216"/>
                    <a:gd name="connsiteX261" fmla="*/ 121006 w 951211"/>
                    <a:gd name="connsiteY261" fmla="*/ 214503 h 966216"/>
                    <a:gd name="connsiteX262" fmla="*/ 95392 w 951211"/>
                    <a:gd name="connsiteY262" fmla="*/ 207740 h 966216"/>
                    <a:gd name="connsiteX263" fmla="*/ 117673 w 951211"/>
                    <a:gd name="connsiteY263" fmla="*/ 244983 h 966216"/>
                    <a:gd name="connsiteX264" fmla="*/ 117673 w 951211"/>
                    <a:gd name="connsiteY264" fmla="*/ 244983 h 966216"/>
                    <a:gd name="connsiteX265" fmla="*/ 121006 w 951211"/>
                    <a:gd name="connsiteY265" fmla="*/ 214503 h 966216"/>
                    <a:gd name="connsiteX266" fmla="*/ 124529 w 951211"/>
                    <a:gd name="connsiteY266" fmla="*/ 272606 h 966216"/>
                    <a:gd name="connsiteX267" fmla="*/ 80443 w 951211"/>
                    <a:gd name="connsiteY267" fmla="*/ 197549 h 966216"/>
                    <a:gd name="connsiteX268" fmla="*/ 84728 w 951211"/>
                    <a:gd name="connsiteY268" fmla="*/ 191833 h 966216"/>
                    <a:gd name="connsiteX269" fmla="*/ 125862 w 951211"/>
                    <a:gd name="connsiteY269" fmla="*/ 202406 h 966216"/>
                    <a:gd name="connsiteX270" fmla="*/ 125862 w 951211"/>
                    <a:gd name="connsiteY270" fmla="*/ 202406 h 966216"/>
                    <a:gd name="connsiteX271" fmla="*/ 132051 w 951211"/>
                    <a:gd name="connsiteY271" fmla="*/ 191738 h 966216"/>
                    <a:gd name="connsiteX272" fmla="*/ 138240 w 951211"/>
                    <a:gd name="connsiteY272" fmla="*/ 193358 h 966216"/>
                    <a:gd name="connsiteX273" fmla="*/ 131860 w 951211"/>
                    <a:gd name="connsiteY273" fmla="*/ 203930 h 966216"/>
                    <a:gd name="connsiteX274" fmla="*/ 168519 w 951211"/>
                    <a:gd name="connsiteY274" fmla="*/ 213360 h 966216"/>
                    <a:gd name="connsiteX275" fmla="*/ 177470 w 951211"/>
                    <a:gd name="connsiteY275" fmla="*/ 209169 h 966216"/>
                    <a:gd name="connsiteX276" fmla="*/ 179184 w 951211"/>
                    <a:gd name="connsiteY276" fmla="*/ 210407 h 966216"/>
                    <a:gd name="connsiteX277" fmla="*/ 158521 w 951211"/>
                    <a:gd name="connsiteY277" fmla="*/ 237934 h 966216"/>
                    <a:gd name="connsiteX278" fmla="*/ 156808 w 951211"/>
                    <a:gd name="connsiteY278" fmla="*/ 236696 h 966216"/>
                    <a:gd name="connsiteX279" fmla="*/ 160045 w 951211"/>
                    <a:gd name="connsiteY279" fmla="*/ 224790 h 966216"/>
                    <a:gd name="connsiteX280" fmla="*/ 126623 w 951211"/>
                    <a:gd name="connsiteY280" fmla="*/ 216027 h 966216"/>
                    <a:gd name="connsiteX281" fmla="*/ 126623 w 951211"/>
                    <a:gd name="connsiteY281" fmla="*/ 216027 h 966216"/>
                    <a:gd name="connsiteX282" fmla="*/ 129956 w 951211"/>
                    <a:gd name="connsiteY282" fmla="*/ 265271 h 966216"/>
                    <a:gd name="connsiteX283" fmla="*/ 139859 w 951211"/>
                    <a:gd name="connsiteY283" fmla="*/ 259271 h 966216"/>
                    <a:gd name="connsiteX284" fmla="*/ 141477 w 951211"/>
                    <a:gd name="connsiteY284" fmla="*/ 260509 h 966216"/>
                    <a:gd name="connsiteX285" fmla="*/ 124529 w 951211"/>
                    <a:gd name="connsiteY285" fmla="*/ 282988 h 966216"/>
                    <a:gd name="connsiteX286" fmla="*/ 122815 w 951211"/>
                    <a:gd name="connsiteY286" fmla="*/ 281750 h 966216"/>
                    <a:gd name="connsiteX287" fmla="*/ 124338 w 951211"/>
                    <a:gd name="connsiteY287" fmla="*/ 272606 h 966216"/>
                    <a:gd name="connsiteX288" fmla="*/ 754110 w 951211"/>
                    <a:gd name="connsiteY288" fmla="*/ 199168 h 966216"/>
                    <a:gd name="connsiteX289" fmla="*/ 750587 w 951211"/>
                    <a:gd name="connsiteY289" fmla="*/ 187643 h 966216"/>
                    <a:gd name="connsiteX290" fmla="*/ 802005 w 951211"/>
                    <a:gd name="connsiteY290" fmla="*/ 163735 h 966216"/>
                    <a:gd name="connsiteX291" fmla="*/ 802481 w 951211"/>
                    <a:gd name="connsiteY291" fmla="*/ 164306 h 966216"/>
                    <a:gd name="connsiteX292" fmla="*/ 770487 w 951211"/>
                    <a:gd name="connsiteY292" fmla="*/ 222314 h 966216"/>
                    <a:gd name="connsiteX293" fmla="*/ 774010 w 951211"/>
                    <a:gd name="connsiteY293" fmla="*/ 226409 h 966216"/>
                    <a:gd name="connsiteX294" fmla="*/ 835616 w 951211"/>
                    <a:gd name="connsiteY294" fmla="*/ 202502 h 966216"/>
                    <a:gd name="connsiteX295" fmla="*/ 836092 w 951211"/>
                    <a:gd name="connsiteY295" fmla="*/ 203073 h 966216"/>
                    <a:gd name="connsiteX296" fmla="*/ 805147 w 951211"/>
                    <a:gd name="connsiteY296" fmla="*/ 250889 h 966216"/>
                    <a:gd name="connsiteX297" fmla="*/ 794292 w 951211"/>
                    <a:gd name="connsiteY297" fmla="*/ 245745 h 966216"/>
                    <a:gd name="connsiteX298" fmla="*/ 792768 w 951211"/>
                    <a:gd name="connsiteY298" fmla="*/ 247078 h 966216"/>
                    <a:gd name="connsiteX299" fmla="*/ 815621 w 951211"/>
                    <a:gd name="connsiteY299" fmla="*/ 273368 h 966216"/>
                    <a:gd name="connsiteX300" fmla="*/ 817239 w 951211"/>
                    <a:gd name="connsiteY300" fmla="*/ 272034 h 966216"/>
                    <a:gd name="connsiteX301" fmla="*/ 814383 w 951211"/>
                    <a:gd name="connsiteY301" fmla="*/ 261461 h 966216"/>
                    <a:gd name="connsiteX302" fmla="*/ 858469 w 951211"/>
                    <a:gd name="connsiteY302" fmla="*/ 191262 h 966216"/>
                    <a:gd name="connsiteX303" fmla="*/ 855041 w 951211"/>
                    <a:gd name="connsiteY303" fmla="*/ 187357 h 966216"/>
                    <a:gd name="connsiteX304" fmla="*/ 792768 w 951211"/>
                    <a:gd name="connsiteY304" fmla="*/ 210217 h 966216"/>
                    <a:gd name="connsiteX305" fmla="*/ 792197 w 951211"/>
                    <a:gd name="connsiteY305" fmla="*/ 209550 h 966216"/>
                    <a:gd name="connsiteX306" fmla="*/ 823809 w 951211"/>
                    <a:gd name="connsiteY306" fmla="*/ 151257 h 966216"/>
                    <a:gd name="connsiteX307" fmla="*/ 820286 w 951211"/>
                    <a:gd name="connsiteY307" fmla="*/ 147257 h 966216"/>
                    <a:gd name="connsiteX308" fmla="*/ 744398 w 951211"/>
                    <a:gd name="connsiteY308" fmla="*/ 180975 h 966216"/>
                    <a:gd name="connsiteX309" fmla="*/ 735161 w 951211"/>
                    <a:gd name="connsiteY309" fmla="*/ 177451 h 966216"/>
                    <a:gd name="connsiteX310" fmla="*/ 733543 w 951211"/>
                    <a:gd name="connsiteY310" fmla="*/ 178784 h 966216"/>
                    <a:gd name="connsiteX311" fmla="*/ 752396 w 951211"/>
                    <a:gd name="connsiteY311" fmla="*/ 200501 h 966216"/>
                    <a:gd name="connsiteX312" fmla="*/ 753919 w 951211"/>
                    <a:gd name="connsiteY312" fmla="*/ 199168 h 966216"/>
                    <a:gd name="connsiteX313" fmla="*/ 669366 w 951211"/>
                    <a:gd name="connsiteY313" fmla="*/ 137636 h 966216"/>
                    <a:gd name="connsiteX314" fmla="*/ 638515 w 951211"/>
                    <a:gd name="connsiteY314" fmla="*/ 121825 h 966216"/>
                    <a:gd name="connsiteX315" fmla="*/ 639467 w 951211"/>
                    <a:gd name="connsiteY315" fmla="*/ 120015 h 966216"/>
                    <a:gd name="connsiteX316" fmla="*/ 651274 w 951211"/>
                    <a:gd name="connsiteY316" fmla="*/ 120301 h 966216"/>
                    <a:gd name="connsiteX317" fmla="*/ 683744 w 951211"/>
                    <a:gd name="connsiteY317" fmla="*/ 57055 h 966216"/>
                    <a:gd name="connsiteX318" fmla="*/ 676698 w 951211"/>
                    <a:gd name="connsiteY318" fmla="*/ 47530 h 966216"/>
                    <a:gd name="connsiteX319" fmla="*/ 677650 w 951211"/>
                    <a:gd name="connsiteY319" fmla="*/ 45720 h 966216"/>
                    <a:gd name="connsiteX320" fmla="*/ 708405 w 951211"/>
                    <a:gd name="connsiteY320" fmla="*/ 61531 h 966216"/>
                    <a:gd name="connsiteX321" fmla="*/ 707453 w 951211"/>
                    <a:gd name="connsiteY321" fmla="*/ 63341 h 966216"/>
                    <a:gd name="connsiteX322" fmla="*/ 695741 w 951211"/>
                    <a:gd name="connsiteY322" fmla="*/ 63151 h 966216"/>
                    <a:gd name="connsiteX323" fmla="*/ 663272 w 951211"/>
                    <a:gd name="connsiteY323" fmla="*/ 126397 h 966216"/>
                    <a:gd name="connsiteX324" fmla="*/ 670223 w 951211"/>
                    <a:gd name="connsiteY324" fmla="*/ 135827 h 966216"/>
                    <a:gd name="connsiteX325" fmla="*/ 669271 w 951211"/>
                    <a:gd name="connsiteY325" fmla="*/ 137636 h 966216"/>
                    <a:gd name="connsiteX326" fmla="*/ 563007 w 951211"/>
                    <a:gd name="connsiteY326" fmla="*/ 64770 h 966216"/>
                    <a:gd name="connsiteX327" fmla="*/ 560913 w 951211"/>
                    <a:gd name="connsiteY327" fmla="*/ 64484 h 966216"/>
                    <a:gd name="connsiteX328" fmla="*/ 548725 w 951211"/>
                    <a:gd name="connsiteY328" fmla="*/ 85344 h 966216"/>
                    <a:gd name="connsiteX329" fmla="*/ 518255 w 951211"/>
                    <a:gd name="connsiteY329" fmla="*/ 81153 h 966216"/>
                    <a:gd name="connsiteX330" fmla="*/ 528062 w 951211"/>
                    <a:gd name="connsiteY330" fmla="*/ 10573 h 966216"/>
                    <a:gd name="connsiteX331" fmla="*/ 540441 w 951211"/>
                    <a:gd name="connsiteY331" fmla="*/ 7049 h 966216"/>
                    <a:gd name="connsiteX332" fmla="*/ 540726 w 951211"/>
                    <a:gd name="connsiteY332" fmla="*/ 4953 h 966216"/>
                    <a:gd name="connsiteX333" fmla="*/ 505115 w 951211"/>
                    <a:gd name="connsiteY333" fmla="*/ 0 h 966216"/>
                    <a:gd name="connsiteX334" fmla="*/ 504829 w 951211"/>
                    <a:gd name="connsiteY334" fmla="*/ 2095 h 966216"/>
                    <a:gd name="connsiteX335" fmla="*/ 514541 w 951211"/>
                    <a:gd name="connsiteY335" fmla="*/ 8668 h 966216"/>
                    <a:gd name="connsiteX336" fmla="*/ 504734 w 951211"/>
                    <a:gd name="connsiteY336" fmla="*/ 79058 h 966216"/>
                    <a:gd name="connsiteX337" fmla="*/ 493593 w 951211"/>
                    <a:gd name="connsiteY337" fmla="*/ 82772 h 966216"/>
                    <a:gd name="connsiteX338" fmla="*/ 493308 w 951211"/>
                    <a:gd name="connsiteY338" fmla="*/ 84868 h 966216"/>
                    <a:gd name="connsiteX339" fmla="*/ 558818 w 951211"/>
                    <a:gd name="connsiteY339" fmla="*/ 94012 h 966216"/>
                    <a:gd name="connsiteX340" fmla="*/ 562912 w 951211"/>
                    <a:gd name="connsiteY340" fmla="*/ 64865 h 96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</a:cxnLst>
                  <a:rect l="l" t="t" r="r" b="b"/>
                  <a:pathLst>
                    <a:path w="951211" h="966216">
                      <a:moveTo>
                        <a:pt x="951116" y="404336"/>
                      </a:moveTo>
                      <a:lnTo>
                        <a:pt x="949116" y="404908"/>
                      </a:lnTo>
                      <a:lnTo>
                        <a:pt x="941404" y="396050"/>
                      </a:lnTo>
                      <a:lnTo>
                        <a:pt x="914362" y="403193"/>
                      </a:lnTo>
                      <a:cubicBezTo>
                        <a:pt x="915028" y="404908"/>
                        <a:pt x="915695" y="406622"/>
                        <a:pt x="916266" y="408432"/>
                      </a:cubicBezTo>
                      <a:lnTo>
                        <a:pt x="911029" y="412433"/>
                      </a:lnTo>
                      <a:cubicBezTo>
                        <a:pt x="910172" y="409766"/>
                        <a:pt x="909315" y="407194"/>
                        <a:pt x="908363" y="404813"/>
                      </a:cubicBezTo>
                      <a:lnTo>
                        <a:pt x="872751" y="414242"/>
                      </a:lnTo>
                      <a:lnTo>
                        <a:pt x="870466" y="425768"/>
                      </a:lnTo>
                      <a:lnTo>
                        <a:pt x="868467" y="426339"/>
                      </a:lnTo>
                      <a:lnTo>
                        <a:pt x="859707" y="393097"/>
                      </a:lnTo>
                      <a:lnTo>
                        <a:pt x="861706" y="392525"/>
                      </a:lnTo>
                      <a:lnTo>
                        <a:pt x="869324" y="401193"/>
                      </a:lnTo>
                      <a:lnTo>
                        <a:pt x="902459" y="392430"/>
                      </a:lnTo>
                      <a:cubicBezTo>
                        <a:pt x="901698" y="391192"/>
                        <a:pt x="901031" y="389858"/>
                        <a:pt x="900269" y="388715"/>
                      </a:cubicBezTo>
                      <a:cubicBezTo>
                        <a:pt x="885225" y="365570"/>
                        <a:pt x="864944" y="360998"/>
                        <a:pt x="859421" y="360236"/>
                      </a:cubicBezTo>
                      <a:lnTo>
                        <a:pt x="858564" y="360426"/>
                      </a:lnTo>
                      <a:lnTo>
                        <a:pt x="856183" y="371666"/>
                      </a:lnTo>
                      <a:lnTo>
                        <a:pt x="854184" y="372237"/>
                      </a:lnTo>
                      <a:lnTo>
                        <a:pt x="845424" y="338995"/>
                      </a:lnTo>
                      <a:lnTo>
                        <a:pt x="847423" y="338423"/>
                      </a:lnTo>
                      <a:lnTo>
                        <a:pt x="855136" y="347282"/>
                      </a:lnTo>
                      <a:lnTo>
                        <a:pt x="923788" y="329184"/>
                      </a:lnTo>
                      <a:lnTo>
                        <a:pt x="926169" y="317754"/>
                      </a:lnTo>
                      <a:lnTo>
                        <a:pt x="928168" y="317183"/>
                      </a:lnTo>
                      <a:lnTo>
                        <a:pt x="936928" y="350425"/>
                      </a:lnTo>
                      <a:lnTo>
                        <a:pt x="934929" y="350996"/>
                      </a:lnTo>
                      <a:lnTo>
                        <a:pt x="927311" y="342424"/>
                      </a:lnTo>
                      <a:lnTo>
                        <a:pt x="871133" y="357283"/>
                      </a:lnTo>
                      <a:cubicBezTo>
                        <a:pt x="874656" y="358616"/>
                        <a:pt x="878655" y="360521"/>
                        <a:pt x="882845" y="363188"/>
                      </a:cubicBezTo>
                      <a:cubicBezTo>
                        <a:pt x="890272" y="367856"/>
                        <a:pt x="898270" y="374809"/>
                        <a:pt x="905126" y="385286"/>
                      </a:cubicBezTo>
                      <a:cubicBezTo>
                        <a:pt x="906268" y="387096"/>
                        <a:pt x="907506" y="389001"/>
                        <a:pt x="908649" y="391001"/>
                      </a:cubicBezTo>
                      <a:lnTo>
                        <a:pt x="938071" y="383191"/>
                      </a:lnTo>
                      <a:lnTo>
                        <a:pt x="940451" y="371856"/>
                      </a:lnTo>
                      <a:lnTo>
                        <a:pt x="942451" y="371285"/>
                      </a:lnTo>
                      <a:lnTo>
                        <a:pt x="951211" y="404527"/>
                      </a:lnTo>
                      <a:close/>
                      <a:moveTo>
                        <a:pt x="921693" y="539115"/>
                      </a:moveTo>
                      <a:cubicBezTo>
                        <a:pt x="913886" y="539401"/>
                        <a:pt x="907696" y="545973"/>
                        <a:pt x="907982" y="553784"/>
                      </a:cubicBezTo>
                      <a:cubicBezTo>
                        <a:pt x="908268" y="561594"/>
                        <a:pt x="914743" y="567785"/>
                        <a:pt x="922646" y="567500"/>
                      </a:cubicBezTo>
                      <a:cubicBezTo>
                        <a:pt x="930454" y="567214"/>
                        <a:pt x="936643" y="560642"/>
                        <a:pt x="936357" y="552831"/>
                      </a:cubicBezTo>
                      <a:cubicBezTo>
                        <a:pt x="936071" y="545021"/>
                        <a:pt x="929597" y="538829"/>
                        <a:pt x="921693" y="539115"/>
                      </a:cubicBezTo>
                      <a:moveTo>
                        <a:pt x="875608" y="746474"/>
                      </a:moveTo>
                      <a:lnTo>
                        <a:pt x="877322" y="747713"/>
                      </a:lnTo>
                      <a:lnTo>
                        <a:pt x="856088" y="777812"/>
                      </a:lnTo>
                      <a:lnTo>
                        <a:pt x="854374" y="776573"/>
                      </a:lnTo>
                      <a:lnTo>
                        <a:pt x="856850" y="764096"/>
                      </a:lnTo>
                      <a:lnTo>
                        <a:pt x="830189" y="745236"/>
                      </a:lnTo>
                      <a:lnTo>
                        <a:pt x="781818" y="746093"/>
                      </a:lnTo>
                      <a:lnTo>
                        <a:pt x="773439" y="750189"/>
                      </a:lnTo>
                      <a:lnTo>
                        <a:pt x="771725" y="748951"/>
                      </a:lnTo>
                      <a:lnTo>
                        <a:pt x="791054" y="721614"/>
                      </a:lnTo>
                      <a:lnTo>
                        <a:pt x="792768" y="722757"/>
                      </a:lnTo>
                      <a:lnTo>
                        <a:pt x="791150" y="733235"/>
                      </a:lnTo>
                      <a:lnTo>
                        <a:pt x="791530" y="733520"/>
                      </a:lnTo>
                      <a:lnTo>
                        <a:pt x="830284" y="732758"/>
                      </a:lnTo>
                      <a:lnTo>
                        <a:pt x="816858" y="697802"/>
                      </a:lnTo>
                      <a:lnTo>
                        <a:pt x="816478" y="697516"/>
                      </a:lnTo>
                      <a:lnTo>
                        <a:pt x="807051" y="702564"/>
                      </a:lnTo>
                      <a:lnTo>
                        <a:pt x="805337" y="701326"/>
                      </a:lnTo>
                      <a:lnTo>
                        <a:pt x="821524" y="678466"/>
                      </a:lnTo>
                      <a:lnTo>
                        <a:pt x="823238" y="679704"/>
                      </a:lnTo>
                      <a:lnTo>
                        <a:pt x="821905" y="689039"/>
                      </a:lnTo>
                      <a:lnTo>
                        <a:pt x="838092" y="733997"/>
                      </a:lnTo>
                      <a:lnTo>
                        <a:pt x="864944" y="752951"/>
                      </a:lnTo>
                      <a:lnTo>
                        <a:pt x="875894" y="746379"/>
                      </a:lnTo>
                      <a:close/>
                      <a:moveTo>
                        <a:pt x="207273" y="87440"/>
                      </a:moveTo>
                      <a:lnTo>
                        <a:pt x="245932" y="147066"/>
                      </a:lnTo>
                      <a:lnTo>
                        <a:pt x="239838" y="157163"/>
                      </a:lnTo>
                      <a:lnTo>
                        <a:pt x="240980" y="158877"/>
                      </a:lnTo>
                      <a:lnTo>
                        <a:pt x="270022" y="140018"/>
                      </a:lnTo>
                      <a:lnTo>
                        <a:pt x="268879" y="138303"/>
                      </a:lnTo>
                      <a:lnTo>
                        <a:pt x="257263" y="139637"/>
                      </a:lnTo>
                      <a:lnTo>
                        <a:pt x="218604" y="80010"/>
                      </a:lnTo>
                      <a:lnTo>
                        <a:pt x="224603" y="69914"/>
                      </a:lnTo>
                      <a:lnTo>
                        <a:pt x="223460" y="68199"/>
                      </a:lnTo>
                      <a:lnTo>
                        <a:pt x="194419" y="87058"/>
                      </a:lnTo>
                      <a:lnTo>
                        <a:pt x="195561" y="88773"/>
                      </a:lnTo>
                      <a:lnTo>
                        <a:pt x="207273" y="87344"/>
                      </a:lnTo>
                      <a:close/>
                      <a:moveTo>
                        <a:pt x="327343" y="23050"/>
                      </a:moveTo>
                      <a:lnTo>
                        <a:pt x="326867" y="21050"/>
                      </a:lnTo>
                      <a:lnTo>
                        <a:pt x="361812" y="12763"/>
                      </a:lnTo>
                      <a:lnTo>
                        <a:pt x="362288" y="14764"/>
                      </a:lnTo>
                      <a:lnTo>
                        <a:pt x="352004" y="22574"/>
                      </a:lnTo>
                      <a:lnTo>
                        <a:pt x="368477" y="91821"/>
                      </a:lnTo>
                      <a:lnTo>
                        <a:pt x="398376" y="84677"/>
                      </a:lnTo>
                      <a:lnTo>
                        <a:pt x="402184" y="60865"/>
                      </a:lnTo>
                      <a:lnTo>
                        <a:pt x="404184" y="60388"/>
                      </a:lnTo>
                      <a:lnTo>
                        <a:pt x="410944" y="89059"/>
                      </a:lnTo>
                      <a:lnTo>
                        <a:pt x="346577" y="104394"/>
                      </a:lnTo>
                      <a:lnTo>
                        <a:pt x="346101" y="102394"/>
                      </a:lnTo>
                      <a:lnTo>
                        <a:pt x="355147" y="94869"/>
                      </a:lnTo>
                      <a:lnTo>
                        <a:pt x="338674" y="25718"/>
                      </a:lnTo>
                      <a:lnTo>
                        <a:pt x="327248" y="23050"/>
                      </a:lnTo>
                      <a:close/>
                      <a:moveTo>
                        <a:pt x="383807" y="953072"/>
                      </a:moveTo>
                      <a:lnTo>
                        <a:pt x="353909" y="946023"/>
                      </a:lnTo>
                      <a:lnTo>
                        <a:pt x="370191" y="876681"/>
                      </a:lnTo>
                      <a:lnTo>
                        <a:pt x="382855" y="874300"/>
                      </a:lnTo>
                      <a:lnTo>
                        <a:pt x="383331" y="872300"/>
                      </a:lnTo>
                      <a:lnTo>
                        <a:pt x="348386" y="864108"/>
                      </a:lnTo>
                      <a:lnTo>
                        <a:pt x="347910" y="866108"/>
                      </a:lnTo>
                      <a:lnTo>
                        <a:pt x="356956" y="873538"/>
                      </a:lnTo>
                      <a:lnTo>
                        <a:pt x="340769" y="942785"/>
                      </a:lnTo>
                      <a:lnTo>
                        <a:pt x="329343" y="945452"/>
                      </a:lnTo>
                      <a:lnTo>
                        <a:pt x="328866" y="947452"/>
                      </a:lnTo>
                      <a:lnTo>
                        <a:pt x="393234" y="962501"/>
                      </a:lnTo>
                      <a:lnTo>
                        <a:pt x="399994" y="933831"/>
                      </a:lnTo>
                      <a:lnTo>
                        <a:pt x="397995" y="933355"/>
                      </a:lnTo>
                      <a:lnTo>
                        <a:pt x="383902" y="952976"/>
                      </a:lnTo>
                      <a:close/>
                      <a:moveTo>
                        <a:pt x="602047" y="865251"/>
                      </a:moveTo>
                      <a:lnTo>
                        <a:pt x="602428" y="867251"/>
                      </a:lnTo>
                      <a:lnTo>
                        <a:pt x="594715" y="873347"/>
                      </a:lnTo>
                      <a:lnTo>
                        <a:pt x="584527" y="955929"/>
                      </a:lnTo>
                      <a:lnTo>
                        <a:pt x="579290" y="956882"/>
                      </a:lnTo>
                      <a:lnTo>
                        <a:pt x="545487" y="899732"/>
                      </a:lnTo>
                      <a:lnTo>
                        <a:pt x="544630" y="899922"/>
                      </a:lnTo>
                      <a:lnTo>
                        <a:pt x="532252" y="965264"/>
                      </a:lnTo>
                      <a:lnTo>
                        <a:pt x="527110" y="966216"/>
                      </a:lnTo>
                      <a:lnTo>
                        <a:pt x="489499" y="892207"/>
                      </a:lnTo>
                      <a:lnTo>
                        <a:pt x="478930" y="889159"/>
                      </a:lnTo>
                      <a:lnTo>
                        <a:pt x="478549" y="887159"/>
                      </a:lnTo>
                      <a:lnTo>
                        <a:pt x="512923" y="881063"/>
                      </a:lnTo>
                      <a:lnTo>
                        <a:pt x="513304" y="883063"/>
                      </a:lnTo>
                      <a:lnTo>
                        <a:pt x="503306" y="889730"/>
                      </a:lnTo>
                      <a:lnTo>
                        <a:pt x="528443" y="940880"/>
                      </a:lnTo>
                      <a:lnTo>
                        <a:pt x="529205" y="940880"/>
                      </a:lnTo>
                      <a:cubicBezTo>
                        <a:pt x="529205" y="940880"/>
                        <a:pt x="540441" y="875538"/>
                        <a:pt x="540441" y="875538"/>
                      </a:cubicBezTo>
                      <a:lnTo>
                        <a:pt x="545773" y="874586"/>
                      </a:lnTo>
                      <a:lnTo>
                        <a:pt x="579099" y="931926"/>
                      </a:lnTo>
                      <a:lnTo>
                        <a:pt x="579861" y="931926"/>
                      </a:lnTo>
                      <a:cubicBezTo>
                        <a:pt x="579861" y="931926"/>
                        <a:pt x="585764" y="875252"/>
                        <a:pt x="585764" y="875252"/>
                      </a:cubicBezTo>
                      <a:lnTo>
                        <a:pt x="574053" y="872300"/>
                      </a:lnTo>
                      <a:lnTo>
                        <a:pt x="573672" y="870204"/>
                      </a:lnTo>
                      <a:lnTo>
                        <a:pt x="602047" y="865156"/>
                      </a:lnTo>
                      <a:close/>
                      <a:moveTo>
                        <a:pt x="226983" y="850392"/>
                      </a:moveTo>
                      <a:cubicBezTo>
                        <a:pt x="215271" y="847058"/>
                        <a:pt x="204893" y="846963"/>
                        <a:pt x="196418" y="848297"/>
                      </a:cubicBezTo>
                      <a:lnTo>
                        <a:pt x="196418" y="848297"/>
                      </a:lnTo>
                      <a:lnTo>
                        <a:pt x="232696" y="824484"/>
                      </a:lnTo>
                      <a:lnTo>
                        <a:pt x="226983" y="850392"/>
                      </a:lnTo>
                      <a:close/>
                      <a:moveTo>
                        <a:pt x="239266" y="854869"/>
                      </a:moveTo>
                      <a:lnTo>
                        <a:pt x="248217" y="813245"/>
                      </a:lnTo>
                      <a:lnTo>
                        <a:pt x="242313" y="809149"/>
                      </a:lnTo>
                      <a:lnTo>
                        <a:pt x="169091" y="856202"/>
                      </a:lnTo>
                      <a:lnTo>
                        <a:pt x="159855" y="855059"/>
                      </a:lnTo>
                      <a:lnTo>
                        <a:pt x="158712" y="856774"/>
                      </a:lnTo>
                      <a:lnTo>
                        <a:pt x="181850" y="872776"/>
                      </a:lnTo>
                      <a:lnTo>
                        <a:pt x="182993" y="871061"/>
                      </a:lnTo>
                      <a:lnTo>
                        <a:pt x="176613" y="861346"/>
                      </a:lnTo>
                      <a:cubicBezTo>
                        <a:pt x="180041" y="859060"/>
                        <a:pt x="198513" y="848106"/>
                        <a:pt x="225650" y="856107"/>
                      </a:cubicBezTo>
                      <a:lnTo>
                        <a:pt x="218223" y="889826"/>
                      </a:lnTo>
                      <a:lnTo>
                        <a:pt x="206226" y="887063"/>
                      </a:lnTo>
                      <a:lnTo>
                        <a:pt x="205083" y="888778"/>
                      </a:lnTo>
                      <a:lnTo>
                        <a:pt x="233363" y="908304"/>
                      </a:lnTo>
                      <a:lnTo>
                        <a:pt x="234505" y="906590"/>
                      </a:lnTo>
                      <a:lnTo>
                        <a:pt x="230030" y="897731"/>
                      </a:lnTo>
                      <a:lnTo>
                        <a:pt x="237933" y="860774"/>
                      </a:lnTo>
                      <a:lnTo>
                        <a:pt x="237933" y="860774"/>
                      </a:lnTo>
                      <a:cubicBezTo>
                        <a:pt x="241456" y="862394"/>
                        <a:pt x="245075" y="864394"/>
                        <a:pt x="248788" y="866775"/>
                      </a:cubicBezTo>
                      <a:lnTo>
                        <a:pt x="250121" y="860489"/>
                      </a:lnTo>
                      <a:cubicBezTo>
                        <a:pt x="246408" y="858203"/>
                        <a:pt x="242789" y="856298"/>
                        <a:pt x="239266" y="854774"/>
                      </a:cubicBezTo>
                      <a:cubicBezTo>
                        <a:pt x="239266" y="854774"/>
                        <a:pt x="239266" y="854774"/>
                        <a:pt x="239266" y="854774"/>
                      </a:cubicBezTo>
                      <a:moveTo>
                        <a:pt x="51782" y="552069"/>
                      </a:moveTo>
                      <a:cubicBezTo>
                        <a:pt x="52068" y="559594"/>
                        <a:pt x="46069" y="565880"/>
                        <a:pt x="38547" y="566166"/>
                      </a:cubicBezTo>
                      <a:cubicBezTo>
                        <a:pt x="31025" y="566452"/>
                        <a:pt x="24740" y="560451"/>
                        <a:pt x="24455" y="552926"/>
                      </a:cubicBezTo>
                      <a:cubicBezTo>
                        <a:pt x="24169" y="545402"/>
                        <a:pt x="30168" y="539115"/>
                        <a:pt x="37690" y="538829"/>
                      </a:cubicBezTo>
                      <a:cubicBezTo>
                        <a:pt x="45212" y="538544"/>
                        <a:pt x="51496" y="544544"/>
                        <a:pt x="51782" y="552069"/>
                      </a:cubicBezTo>
                      <a:moveTo>
                        <a:pt x="79110" y="406051"/>
                      </a:moveTo>
                      <a:cubicBezTo>
                        <a:pt x="82347" y="401384"/>
                        <a:pt x="84728" y="395954"/>
                        <a:pt x="86156" y="389953"/>
                      </a:cubicBezTo>
                      <a:cubicBezTo>
                        <a:pt x="87013" y="386334"/>
                        <a:pt x="87489" y="382524"/>
                        <a:pt x="87489" y="378428"/>
                      </a:cubicBezTo>
                      <a:cubicBezTo>
                        <a:pt x="87489" y="374333"/>
                        <a:pt x="87203" y="370332"/>
                        <a:pt x="86441" y="366427"/>
                      </a:cubicBezTo>
                      <a:cubicBezTo>
                        <a:pt x="85680" y="362522"/>
                        <a:pt x="84537" y="358997"/>
                        <a:pt x="83014" y="356045"/>
                      </a:cubicBezTo>
                      <a:lnTo>
                        <a:pt x="63113" y="351282"/>
                      </a:lnTo>
                      <a:lnTo>
                        <a:pt x="59685" y="341186"/>
                      </a:lnTo>
                      <a:lnTo>
                        <a:pt x="57686" y="340709"/>
                      </a:lnTo>
                      <a:lnTo>
                        <a:pt x="49783" y="374047"/>
                      </a:lnTo>
                      <a:lnTo>
                        <a:pt x="51782" y="374523"/>
                      </a:lnTo>
                      <a:lnTo>
                        <a:pt x="59590" y="364522"/>
                      </a:lnTo>
                      <a:lnTo>
                        <a:pt x="81204" y="369665"/>
                      </a:lnTo>
                      <a:cubicBezTo>
                        <a:pt x="81490" y="372332"/>
                        <a:pt x="81490" y="374809"/>
                        <a:pt x="81204" y="377285"/>
                      </a:cubicBezTo>
                      <a:cubicBezTo>
                        <a:pt x="80919" y="379762"/>
                        <a:pt x="80538" y="382238"/>
                        <a:pt x="79967" y="384620"/>
                      </a:cubicBezTo>
                      <a:cubicBezTo>
                        <a:pt x="78538" y="390811"/>
                        <a:pt x="75682" y="395954"/>
                        <a:pt x="71397" y="400145"/>
                      </a:cubicBezTo>
                      <a:cubicBezTo>
                        <a:pt x="67207" y="404336"/>
                        <a:pt x="61780" y="407194"/>
                        <a:pt x="55305" y="408813"/>
                      </a:cubicBezTo>
                      <a:cubicBezTo>
                        <a:pt x="48830" y="410432"/>
                        <a:pt x="41499" y="410242"/>
                        <a:pt x="33310" y="408242"/>
                      </a:cubicBezTo>
                      <a:cubicBezTo>
                        <a:pt x="26835" y="406718"/>
                        <a:pt x="21408" y="403955"/>
                        <a:pt x="17028" y="399955"/>
                      </a:cubicBezTo>
                      <a:cubicBezTo>
                        <a:pt x="12648" y="395954"/>
                        <a:pt x="9601" y="391192"/>
                        <a:pt x="7887" y="385667"/>
                      </a:cubicBezTo>
                      <a:cubicBezTo>
                        <a:pt x="6173" y="380143"/>
                        <a:pt x="6078" y="374237"/>
                        <a:pt x="7506" y="367951"/>
                      </a:cubicBezTo>
                      <a:cubicBezTo>
                        <a:pt x="8268" y="364808"/>
                        <a:pt x="9315" y="362236"/>
                        <a:pt x="10743" y="360045"/>
                      </a:cubicBezTo>
                      <a:cubicBezTo>
                        <a:pt x="12171" y="357854"/>
                        <a:pt x="14361" y="355378"/>
                        <a:pt x="17313" y="352616"/>
                      </a:cubicBezTo>
                      <a:lnTo>
                        <a:pt x="34643" y="347091"/>
                      </a:lnTo>
                      <a:lnTo>
                        <a:pt x="35119" y="345091"/>
                      </a:lnTo>
                      <a:lnTo>
                        <a:pt x="13695" y="340804"/>
                      </a:lnTo>
                      <a:cubicBezTo>
                        <a:pt x="11981" y="342900"/>
                        <a:pt x="10362" y="345091"/>
                        <a:pt x="8839" y="347282"/>
                      </a:cubicBezTo>
                      <a:cubicBezTo>
                        <a:pt x="7315" y="349568"/>
                        <a:pt x="5982" y="352139"/>
                        <a:pt x="4744" y="355187"/>
                      </a:cubicBezTo>
                      <a:cubicBezTo>
                        <a:pt x="3507" y="358140"/>
                        <a:pt x="2364" y="361950"/>
                        <a:pt x="1317" y="366332"/>
                      </a:cubicBezTo>
                      <a:cubicBezTo>
                        <a:pt x="-112" y="372523"/>
                        <a:pt x="-397" y="378714"/>
                        <a:pt x="555" y="384715"/>
                      </a:cubicBezTo>
                      <a:cubicBezTo>
                        <a:pt x="1507" y="390716"/>
                        <a:pt x="3507" y="396240"/>
                        <a:pt x="6554" y="401479"/>
                      </a:cubicBezTo>
                      <a:cubicBezTo>
                        <a:pt x="9601" y="406622"/>
                        <a:pt x="13600" y="411099"/>
                        <a:pt x="18551" y="414814"/>
                      </a:cubicBezTo>
                      <a:cubicBezTo>
                        <a:pt x="23407" y="418528"/>
                        <a:pt x="29120" y="421100"/>
                        <a:pt x="35595" y="422624"/>
                      </a:cubicBezTo>
                      <a:cubicBezTo>
                        <a:pt x="41499" y="424053"/>
                        <a:pt x="47116" y="424244"/>
                        <a:pt x="52639" y="423291"/>
                      </a:cubicBezTo>
                      <a:cubicBezTo>
                        <a:pt x="58067" y="422339"/>
                        <a:pt x="63113" y="420338"/>
                        <a:pt x="67684" y="417481"/>
                      </a:cubicBezTo>
                      <a:cubicBezTo>
                        <a:pt x="72254" y="414528"/>
                        <a:pt x="76158" y="410718"/>
                        <a:pt x="79395" y="406051"/>
                      </a:cubicBezTo>
                      <a:moveTo>
                        <a:pt x="150714" y="724090"/>
                      </a:moveTo>
                      <a:cubicBezTo>
                        <a:pt x="151285" y="726758"/>
                        <a:pt x="151761" y="729425"/>
                        <a:pt x="152047" y="732092"/>
                      </a:cubicBezTo>
                      <a:lnTo>
                        <a:pt x="134241" y="744665"/>
                      </a:lnTo>
                      <a:lnTo>
                        <a:pt x="133098" y="742950"/>
                      </a:lnTo>
                      <a:lnTo>
                        <a:pt x="141001" y="726662"/>
                      </a:lnTo>
                      <a:cubicBezTo>
                        <a:pt x="141001" y="722567"/>
                        <a:pt x="140811" y="719328"/>
                        <a:pt x="140144" y="716852"/>
                      </a:cubicBezTo>
                      <a:cubicBezTo>
                        <a:pt x="139573" y="714375"/>
                        <a:pt x="138335" y="711708"/>
                        <a:pt x="136621" y="709041"/>
                      </a:cubicBezTo>
                      <a:cubicBezTo>
                        <a:pt x="133098" y="703707"/>
                        <a:pt x="128813" y="699707"/>
                        <a:pt x="123576" y="697135"/>
                      </a:cubicBezTo>
                      <a:cubicBezTo>
                        <a:pt x="118339" y="694563"/>
                        <a:pt x="112817" y="693420"/>
                        <a:pt x="106913" y="693896"/>
                      </a:cubicBezTo>
                      <a:cubicBezTo>
                        <a:pt x="101010" y="694373"/>
                        <a:pt x="95297" y="696373"/>
                        <a:pt x="89679" y="699992"/>
                      </a:cubicBezTo>
                      <a:cubicBezTo>
                        <a:pt x="82633" y="704564"/>
                        <a:pt x="77491" y="709803"/>
                        <a:pt x="74158" y="715518"/>
                      </a:cubicBezTo>
                      <a:cubicBezTo>
                        <a:pt x="70826" y="721328"/>
                        <a:pt x="69207" y="727234"/>
                        <a:pt x="69302" y="733139"/>
                      </a:cubicBezTo>
                      <a:cubicBezTo>
                        <a:pt x="69397" y="739140"/>
                        <a:pt x="71207" y="744760"/>
                        <a:pt x="74634" y="749999"/>
                      </a:cubicBezTo>
                      <a:cubicBezTo>
                        <a:pt x="75967" y="752094"/>
                        <a:pt x="77491" y="754094"/>
                        <a:pt x="79110" y="755999"/>
                      </a:cubicBezTo>
                      <a:cubicBezTo>
                        <a:pt x="80728" y="757904"/>
                        <a:pt x="82538" y="759714"/>
                        <a:pt x="84632" y="761333"/>
                      </a:cubicBezTo>
                      <a:lnTo>
                        <a:pt x="103200" y="749237"/>
                      </a:lnTo>
                      <a:lnTo>
                        <a:pt x="101391" y="736664"/>
                      </a:lnTo>
                      <a:lnTo>
                        <a:pt x="103105" y="735521"/>
                      </a:lnTo>
                      <a:lnTo>
                        <a:pt x="121767" y="764191"/>
                      </a:lnTo>
                      <a:lnTo>
                        <a:pt x="120053" y="765334"/>
                      </a:lnTo>
                      <a:lnTo>
                        <a:pt x="110341" y="760857"/>
                      </a:lnTo>
                      <a:lnTo>
                        <a:pt x="93202" y="772001"/>
                      </a:lnTo>
                      <a:cubicBezTo>
                        <a:pt x="89869" y="771049"/>
                        <a:pt x="86632" y="769525"/>
                        <a:pt x="83299" y="767334"/>
                      </a:cubicBezTo>
                      <a:cubicBezTo>
                        <a:pt x="79967" y="765143"/>
                        <a:pt x="76824" y="762667"/>
                        <a:pt x="73873" y="759809"/>
                      </a:cubicBezTo>
                      <a:cubicBezTo>
                        <a:pt x="70921" y="756952"/>
                        <a:pt x="68445" y="753999"/>
                        <a:pt x="66446" y="750856"/>
                      </a:cubicBezTo>
                      <a:cubicBezTo>
                        <a:pt x="63018" y="745617"/>
                        <a:pt x="60733" y="740188"/>
                        <a:pt x="59590" y="734663"/>
                      </a:cubicBezTo>
                      <a:cubicBezTo>
                        <a:pt x="58447" y="729044"/>
                        <a:pt x="58352" y="723614"/>
                        <a:pt x="59400" y="718280"/>
                      </a:cubicBezTo>
                      <a:cubicBezTo>
                        <a:pt x="60447" y="712946"/>
                        <a:pt x="62447" y="707993"/>
                        <a:pt x="65589" y="703326"/>
                      </a:cubicBezTo>
                      <a:cubicBezTo>
                        <a:pt x="68636" y="698659"/>
                        <a:pt x="72730" y="694754"/>
                        <a:pt x="77777" y="691420"/>
                      </a:cubicBezTo>
                      <a:cubicBezTo>
                        <a:pt x="83299" y="687800"/>
                        <a:pt x="89203" y="685514"/>
                        <a:pt x="95202" y="684467"/>
                      </a:cubicBezTo>
                      <a:cubicBezTo>
                        <a:pt x="101295" y="683514"/>
                        <a:pt x="107199" y="683609"/>
                        <a:pt x="113103" y="684943"/>
                      </a:cubicBezTo>
                      <a:cubicBezTo>
                        <a:pt x="119006" y="686276"/>
                        <a:pt x="124433" y="688658"/>
                        <a:pt x="129385" y="692182"/>
                      </a:cubicBezTo>
                      <a:cubicBezTo>
                        <a:pt x="134336" y="695611"/>
                        <a:pt x="138621" y="700088"/>
                        <a:pt x="142049" y="705422"/>
                      </a:cubicBezTo>
                      <a:cubicBezTo>
                        <a:pt x="144524" y="709232"/>
                        <a:pt x="146429" y="712661"/>
                        <a:pt x="147762" y="715613"/>
                      </a:cubicBezTo>
                      <a:cubicBezTo>
                        <a:pt x="149095" y="718566"/>
                        <a:pt x="150047" y="721424"/>
                        <a:pt x="150618" y="724090"/>
                      </a:cubicBezTo>
                      <a:moveTo>
                        <a:pt x="708596" y="873347"/>
                      </a:moveTo>
                      <a:lnTo>
                        <a:pt x="708596" y="873347"/>
                      </a:lnTo>
                      <a:cubicBezTo>
                        <a:pt x="708596" y="873347"/>
                        <a:pt x="699645" y="830866"/>
                        <a:pt x="699645" y="830866"/>
                      </a:cubicBezTo>
                      <a:lnTo>
                        <a:pt x="721736" y="845630"/>
                      </a:lnTo>
                      <a:cubicBezTo>
                        <a:pt x="714309" y="855345"/>
                        <a:pt x="710500" y="864965"/>
                        <a:pt x="708691" y="873347"/>
                      </a:cubicBezTo>
                      <a:moveTo>
                        <a:pt x="767155" y="860108"/>
                      </a:moveTo>
                      <a:lnTo>
                        <a:pt x="735638" y="839248"/>
                      </a:lnTo>
                      <a:cubicBezTo>
                        <a:pt x="738399" y="836581"/>
                        <a:pt x="741636" y="833914"/>
                        <a:pt x="745159" y="831342"/>
                      </a:cubicBezTo>
                      <a:lnTo>
                        <a:pt x="739827" y="827818"/>
                      </a:lnTo>
                      <a:cubicBezTo>
                        <a:pt x="736399" y="830485"/>
                        <a:pt x="733257" y="833152"/>
                        <a:pt x="730496" y="835914"/>
                      </a:cubicBezTo>
                      <a:cubicBezTo>
                        <a:pt x="730496" y="835914"/>
                        <a:pt x="730496" y="835914"/>
                        <a:pt x="730496" y="835914"/>
                      </a:cubicBezTo>
                      <a:lnTo>
                        <a:pt x="694979" y="812483"/>
                      </a:lnTo>
                      <a:lnTo>
                        <a:pt x="689076" y="816483"/>
                      </a:lnTo>
                      <a:lnTo>
                        <a:pt x="706310" y="901827"/>
                      </a:lnTo>
                      <a:lnTo>
                        <a:pt x="701930" y="910019"/>
                      </a:lnTo>
                      <a:lnTo>
                        <a:pt x="703073" y="911733"/>
                      </a:lnTo>
                      <a:lnTo>
                        <a:pt x="726401" y="895922"/>
                      </a:lnTo>
                      <a:lnTo>
                        <a:pt x="725259" y="894207"/>
                      </a:lnTo>
                      <a:lnTo>
                        <a:pt x="713928" y="896588"/>
                      </a:lnTo>
                      <a:cubicBezTo>
                        <a:pt x="713071" y="892588"/>
                        <a:pt x="709548" y="871442"/>
                        <a:pt x="726878" y="848963"/>
                      </a:cubicBezTo>
                      <a:lnTo>
                        <a:pt x="755538" y="868204"/>
                      </a:lnTo>
                      <a:lnTo>
                        <a:pt x="748587" y="878396"/>
                      </a:lnTo>
                      <a:lnTo>
                        <a:pt x="749730" y="880110"/>
                      </a:lnTo>
                      <a:lnTo>
                        <a:pt x="778200" y="860774"/>
                      </a:lnTo>
                      <a:lnTo>
                        <a:pt x="777057" y="859060"/>
                      </a:lnTo>
                      <a:lnTo>
                        <a:pt x="767155" y="860012"/>
                      </a:lnTo>
                      <a:close/>
                      <a:moveTo>
                        <a:pt x="121006" y="214503"/>
                      </a:moveTo>
                      <a:lnTo>
                        <a:pt x="95392" y="207740"/>
                      </a:lnTo>
                      <a:lnTo>
                        <a:pt x="117673" y="244983"/>
                      </a:lnTo>
                      <a:cubicBezTo>
                        <a:pt x="117673" y="244983"/>
                        <a:pt x="117673" y="244983"/>
                        <a:pt x="117673" y="244983"/>
                      </a:cubicBezTo>
                      <a:cubicBezTo>
                        <a:pt x="116721" y="236506"/>
                        <a:pt x="117197" y="226124"/>
                        <a:pt x="121006" y="214503"/>
                      </a:cubicBezTo>
                      <a:moveTo>
                        <a:pt x="124529" y="272606"/>
                      </a:moveTo>
                      <a:lnTo>
                        <a:pt x="80443" y="197549"/>
                      </a:lnTo>
                      <a:lnTo>
                        <a:pt x="84728" y="191833"/>
                      </a:lnTo>
                      <a:lnTo>
                        <a:pt x="125862" y="202406"/>
                      </a:lnTo>
                      <a:cubicBezTo>
                        <a:pt x="125862" y="202406"/>
                        <a:pt x="125862" y="202406"/>
                        <a:pt x="125862" y="202406"/>
                      </a:cubicBezTo>
                      <a:cubicBezTo>
                        <a:pt x="127576" y="198977"/>
                        <a:pt x="129670" y="195453"/>
                        <a:pt x="132051" y="191738"/>
                      </a:cubicBezTo>
                      <a:lnTo>
                        <a:pt x="138240" y="193358"/>
                      </a:lnTo>
                      <a:cubicBezTo>
                        <a:pt x="135764" y="196977"/>
                        <a:pt x="133574" y="200501"/>
                        <a:pt x="131860" y="203930"/>
                      </a:cubicBezTo>
                      <a:lnTo>
                        <a:pt x="168519" y="213360"/>
                      </a:lnTo>
                      <a:lnTo>
                        <a:pt x="177470" y="209169"/>
                      </a:lnTo>
                      <a:lnTo>
                        <a:pt x="179184" y="210407"/>
                      </a:lnTo>
                      <a:lnTo>
                        <a:pt x="158521" y="237934"/>
                      </a:lnTo>
                      <a:lnTo>
                        <a:pt x="156808" y="236696"/>
                      </a:lnTo>
                      <a:lnTo>
                        <a:pt x="160045" y="224790"/>
                      </a:lnTo>
                      <a:lnTo>
                        <a:pt x="126623" y="216027"/>
                      </a:lnTo>
                      <a:lnTo>
                        <a:pt x="126623" y="216027"/>
                      </a:lnTo>
                      <a:cubicBezTo>
                        <a:pt x="117673" y="242792"/>
                        <a:pt x="127766" y="261747"/>
                        <a:pt x="129956" y="265271"/>
                      </a:cubicBezTo>
                      <a:lnTo>
                        <a:pt x="139859" y="259271"/>
                      </a:lnTo>
                      <a:lnTo>
                        <a:pt x="141477" y="260509"/>
                      </a:lnTo>
                      <a:lnTo>
                        <a:pt x="124529" y="282988"/>
                      </a:lnTo>
                      <a:lnTo>
                        <a:pt x="122815" y="281750"/>
                      </a:lnTo>
                      <a:lnTo>
                        <a:pt x="124338" y="272606"/>
                      </a:lnTo>
                      <a:close/>
                      <a:moveTo>
                        <a:pt x="754110" y="199168"/>
                      </a:moveTo>
                      <a:lnTo>
                        <a:pt x="750587" y="187643"/>
                      </a:lnTo>
                      <a:lnTo>
                        <a:pt x="802005" y="163735"/>
                      </a:lnTo>
                      <a:lnTo>
                        <a:pt x="802481" y="164306"/>
                      </a:lnTo>
                      <a:lnTo>
                        <a:pt x="770487" y="222314"/>
                      </a:lnTo>
                      <a:lnTo>
                        <a:pt x="774010" y="226409"/>
                      </a:lnTo>
                      <a:lnTo>
                        <a:pt x="835616" y="202502"/>
                      </a:lnTo>
                      <a:lnTo>
                        <a:pt x="836092" y="203073"/>
                      </a:lnTo>
                      <a:lnTo>
                        <a:pt x="805147" y="250889"/>
                      </a:lnTo>
                      <a:lnTo>
                        <a:pt x="794292" y="245745"/>
                      </a:lnTo>
                      <a:lnTo>
                        <a:pt x="792768" y="247078"/>
                      </a:lnTo>
                      <a:lnTo>
                        <a:pt x="815621" y="273368"/>
                      </a:lnTo>
                      <a:lnTo>
                        <a:pt x="817239" y="272034"/>
                      </a:lnTo>
                      <a:lnTo>
                        <a:pt x="814383" y="261461"/>
                      </a:lnTo>
                      <a:lnTo>
                        <a:pt x="858469" y="191262"/>
                      </a:lnTo>
                      <a:lnTo>
                        <a:pt x="855041" y="187357"/>
                      </a:lnTo>
                      <a:lnTo>
                        <a:pt x="792768" y="210217"/>
                      </a:lnTo>
                      <a:lnTo>
                        <a:pt x="792197" y="209550"/>
                      </a:lnTo>
                      <a:lnTo>
                        <a:pt x="823809" y="151257"/>
                      </a:lnTo>
                      <a:lnTo>
                        <a:pt x="820286" y="147257"/>
                      </a:lnTo>
                      <a:lnTo>
                        <a:pt x="744398" y="180975"/>
                      </a:lnTo>
                      <a:lnTo>
                        <a:pt x="735161" y="177451"/>
                      </a:lnTo>
                      <a:lnTo>
                        <a:pt x="733543" y="178784"/>
                      </a:lnTo>
                      <a:lnTo>
                        <a:pt x="752396" y="200501"/>
                      </a:lnTo>
                      <a:lnTo>
                        <a:pt x="753919" y="199168"/>
                      </a:lnTo>
                      <a:close/>
                      <a:moveTo>
                        <a:pt x="669366" y="137636"/>
                      </a:moveTo>
                      <a:lnTo>
                        <a:pt x="638515" y="121825"/>
                      </a:lnTo>
                      <a:lnTo>
                        <a:pt x="639467" y="120015"/>
                      </a:lnTo>
                      <a:lnTo>
                        <a:pt x="651274" y="120301"/>
                      </a:lnTo>
                      <a:lnTo>
                        <a:pt x="683744" y="57055"/>
                      </a:lnTo>
                      <a:lnTo>
                        <a:pt x="676698" y="47530"/>
                      </a:lnTo>
                      <a:lnTo>
                        <a:pt x="677650" y="45720"/>
                      </a:lnTo>
                      <a:lnTo>
                        <a:pt x="708405" y="61531"/>
                      </a:lnTo>
                      <a:lnTo>
                        <a:pt x="707453" y="63341"/>
                      </a:lnTo>
                      <a:lnTo>
                        <a:pt x="695741" y="63151"/>
                      </a:lnTo>
                      <a:lnTo>
                        <a:pt x="663272" y="126397"/>
                      </a:lnTo>
                      <a:lnTo>
                        <a:pt x="670223" y="135827"/>
                      </a:lnTo>
                      <a:lnTo>
                        <a:pt x="669271" y="137636"/>
                      </a:lnTo>
                      <a:close/>
                      <a:moveTo>
                        <a:pt x="563007" y="64770"/>
                      </a:moveTo>
                      <a:lnTo>
                        <a:pt x="560913" y="64484"/>
                      </a:lnTo>
                      <a:lnTo>
                        <a:pt x="548725" y="85344"/>
                      </a:lnTo>
                      <a:lnTo>
                        <a:pt x="518255" y="81153"/>
                      </a:lnTo>
                      <a:lnTo>
                        <a:pt x="528062" y="10573"/>
                      </a:lnTo>
                      <a:lnTo>
                        <a:pt x="540441" y="7049"/>
                      </a:lnTo>
                      <a:lnTo>
                        <a:pt x="540726" y="4953"/>
                      </a:lnTo>
                      <a:lnTo>
                        <a:pt x="505115" y="0"/>
                      </a:lnTo>
                      <a:lnTo>
                        <a:pt x="504829" y="2095"/>
                      </a:lnTo>
                      <a:lnTo>
                        <a:pt x="514541" y="8668"/>
                      </a:lnTo>
                      <a:lnTo>
                        <a:pt x="504734" y="79058"/>
                      </a:lnTo>
                      <a:lnTo>
                        <a:pt x="493593" y="82772"/>
                      </a:lnTo>
                      <a:lnTo>
                        <a:pt x="493308" y="84868"/>
                      </a:lnTo>
                      <a:lnTo>
                        <a:pt x="558818" y="94012"/>
                      </a:lnTo>
                      <a:lnTo>
                        <a:pt x="562912" y="64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4" name="Freeform 243">
                  <a:extLst>
                    <a:ext uri="{FF2B5EF4-FFF2-40B4-BE49-F238E27FC236}">
                      <a16:creationId xmlns:a16="http://schemas.microsoft.com/office/drawing/2014/main" id="{817AEF8B-C0BC-6EDB-5484-7682C0AA25C1}"/>
                    </a:ext>
                  </a:extLst>
                </p:cNvPr>
                <p:cNvSpPr/>
                <p:nvPr/>
              </p:nvSpPr>
              <p:spPr>
                <a:xfrm>
                  <a:off x="5566141" y="5334634"/>
                  <a:ext cx="304887" cy="282702"/>
                </a:xfrm>
                <a:custGeom>
                  <a:avLst/>
                  <a:gdLst>
                    <a:gd name="connsiteX0" fmla="*/ 100645 w 304887"/>
                    <a:gd name="connsiteY0" fmla="*/ 102584 h 282702"/>
                    <a:gd name="connsiteX1" fmla="*/ 303555 w 304887"/>
                    <a:gd name="connsiteY1" fmla="*/ 12478 h 282702"/>
                    <a:gd name="connsiteX2" fmla="*/ 304888 w 304887"/>
                    <a:gd name="connsiteY2" fmla="*/ 0 h 282702"/>
                    <a:gd name="connsiteX3" fmla="*/ 0 w 304887"/>
                    <a:gd name="connsiteY3" fmla="*/ 282702 h 282702"/>
                    <a:gd name="connsiteX4" fmla="*/ 12569 w 304887"/>
                    <a:gd name="connsiteY4" fmla="*/ 282702 h 282702"/>
                    <a:gd name="connsiteX5" fmla="*/ 100645 w 304887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87" h="282702">
                      <a:moveTo>
                        <a:pt x="100645" y="102584"/>
                      </a:moveTo>
                      <a:cubicBezTo>
                        <a:pt x="155300" y="47911"/>
                        <a:pt x="226904" y="16193"/>
                        <a:pt x="303555" y="12478"/>
                      </a:cubicBezTo>
                      <a:cubicBezTo>
                        <a:pt x="304031" y="8763"/>
                        <a:pt x="304507" y="4572"/>
                        <a:pt x="304888" y="0"/>
                      </a:cubicBezTo>
                      <a:cubicBezTo>
                        <a:pt x="146826" y="6858"/>
                        <a:pt x="18377" y="127826"/>
                        <a:pt x="0" y="282702"/>
                      </a:cubicBezTo>
                      <a:lnTo>
                        <a:pt x="12569" y="282702"/>
                      </a:lnTo>
                      <a:cubicBezTo>
                        <a:pt x="20948" y="214693"/>
                        <a:pt x="51513" y="151829"/>
                        <a:pt x="100645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5" name="Freeform 244">
                  <a:extLst>
                    <a:ext uri="{FF2B5EF4-FFF2-40B4-BE49-F238E27FC236}">
                      <a16:creationId xmlns:a16="http://schemas.microsoft.com/office/drawing/2014/main" id="{4AD50EFB-6805-E50D-454F-14A42AFBCF57}"/>
                    </a:ext>
                  </a:extLst>
                </p:cNvPr>
                <p:cNvSpPr/>
                <p:nvPr/>
              </p:nvSpPr>
              <p:spPr>
                <a:xfrm>
                  <a:off x="5563760" y="5632100"/>
                  <a:ext cx="107215" cy="32575"/>
                </a:xfrm>
                <a:custGeom>
                  <a:avLst/>
                  <a:gdLst>
                    <a:gd name="connsiteX0" fmla="*/ 107215 w 107215"/>
                    <a:gd name="connsiteY0" fmla="*/ 0 h 32575"/>
                    <a:gd name="connsiteX1" fmla="*/ 857 w 107215"/>
                    <a:gd name="connsiteY1" fmla="*/ 0 h 32575"/>
                    <a:gd name="connsiteX2" fmla="*/ 0 w 107215"/>
                    <a:gd name="connsiteY2" fmla="*/ 23622 h 32575"/>
                    <a:gd name="connsiteX3" fmla="*/ 95 w 107215"/>
                    <a:gd name="connsiteY3" fmla="*/ 32575 h 32575"/>
                    <a:gd name="connsiteX4" fmla="*/ 107120 w 107215"/>
                    <a:gd name="connsiteY4" fmla="*/ 32575 h 32575"/>
                    <a:gd name="connsiteX5" fmla="*/ 107120 w 107215"/>
                    <a:gd name="connsiteY5" fmla="*/ 95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215" h="32575">
                      <a:moveTo>
                        <a:pt x="107215" y="0"/>
                      </a:moveTo>
                      <a:lnTo>
                        <a:pt x="857" y="0"/>
                      </a:lnTo>
                      <a:cubicBezTo>
                        <a:pt x="286" y="7810"/>
                        <a:pt x="0" y="15621"/>
                        <a:pt x="0" y="23622"/>
                      </a:cubicBezTo>
                      <a:cubicBezTo>
                        <a:pt x="0" y="26575"/>
                        <a:pt x="0" y="29527"/>
                        <a:pt x="95" y="32575"/>
                      </a:cubicBezTo>
                      <a:lnTo>
                        <a:pt x="107120" y="32575"/>
                      </a:lnTo>
                      <a:lnTo>
                        <a:pt x="107120" y="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6" name="Freeform 245">
                  <a:extLst>
                    <a:ext uri="{FF2B5EF4-FFF2-40B4-BE49-F238E27FC236}">
                      <a16:creationId xmlns:a16="http://schemas.microsoft.com/office/drawing/2014/main" id="{126C0FFD-2969-B47F-3FA9-7739E9B795B3}"/>
                    </a:ext>
                  </a:extLst>
                </p:cNvPr>
                <p:cNvSpPr/>
                <p:nvPr/>
              </p:nvSpPr>
              <p:spPr>
                <a:xfrm>
                  <a:off x="5825991" y="5334349"/>
                  <a:ext cx="118736" cy="97726"/>
                </a:xfrm>
                <a:custGeom>
                  <a:avLst/>
                  <a:gdLst>
                    <a:gd name="connsiteX0" fmla="*/ 0 w 118736"/>
                    <a:gd name="connsiteY0" fmla="*/ 97727 h 97726"/>
                    <a:gd name="connsiteX1" fmla="*/ 29232 w 118736"/>
                    <a:gd name="connsiteY1" fmla="*/ 87058 h 97726"/>
                    <a:gd name="connsiteX2" fmla="*/ 89505 w 118736"/>
                    <a:gd name="connsiteY2" fmla="*/ 87058 h 97726"/>
                    <a:gd name="connsiteX3" fmla="*/ 118737 w 118736"/>
                    <a:gd name="connsiteY3" fmla="*/ 97727 h 97726"/>
                    <a:gd name="connsiteX4" fmla="*/ 75032 w 118736"/>
                    <a:gd name="connsiteY4" fmla="*/ 53245 h 97726"/>
                    <a:gd name="connsiteX5" fmla="*/ 60463 w 118736"/>
                    <a:gd name="connsiteY5" fmla="*/ 0 h 97726"/>
                    <a:gd name="connsiteX6" fmla="*/ 59226 w 118736"/>
                    <a:gd name="connsiteY6" fmla="*/ 0 h 97726"/>
                    <a:gd name="connsiteX7" fmla="*/ 58273 w 118736"/>
                    <a:gd name="connsiteY7" fmla="*/ 0 h 97726"/>
                    <a:gd name="connsiteX8" fmla="*/ 43705 w 118736"/>
                    <a:gd name="connsiteY8" fmla="*/ 53245 h 97726"/>
                    <a:gd name="connsiteX9" fmla="*/ 0 w 118736"/>
                    <a:gd name="connsiteY9" fmla="*/ 97727 h 97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736" h="97726">
                      <a:moveTo>
                        <a:pt x="0" y="97727"/>
                      </a:moveTo>
                      <a:lnTo>
                        <a:pt x="29232" y="87058"/>
                      </a:lnTo>
                      <a:lnTo>
                        <a:pt x="89505" y="87058"/>
                      </a:lnTo>
                      <a:lnTo>
                        <a:pt x="118737" y="97727"/>
                      </a:lnTo>
                      <a:cubicBezTo>
                        <a:pt x="112643" y="70104"/>
                        <a:pt x="92457" y="69056"/>
                        <a:pt x="75032" y="53245"/>
                      </a:cubicBezTo>
                      <a:cubicBezTo>
                        <a:pt x="66176" y="45148"/>
                        <a:pt x="62177" y="21241"/>
                        <a:pt x="60463" y="0"/>
                      </a:cubicBezTo>
                      <a:cubicBezTo>
                        <a:pt x="60083" y="0"/>
                        <a:pt x="59702" y="0"/>
                        <a:pt x="59226" y="0"/>
                      </a:cubicBezTo>
                      <a:cubicBezTo>
                        <a:pt x="58940" y="0"/>
                        <a:pt x="58654" y="0"/>
                        <a:pt x="58273" y="0"/>
                      </a:cubicBezTo>
                      <a:cubicBezTo>
                        <a:pt x="56559" y="21241"/>
                        <a:pt x="52560" y="45244"/>
                        <a:pt x="43705" y="53245"/>
                      </a:cubicBezTo>
                      <a:cubicBezTo>
                        <a:pt x="26280" y="69056"/>
                        <a:pt x="6094" y="70104"/>
                        <a:pt x="0" y="97727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7" name="Freeform 246">
                  <a:extLst>
                    <a:ext uri="{FF2B5EF4-FFF2-40B4-BE49-F238E27FC236}">
                      <a16:creationId xmlns:a16="http://schemas.microsoft.com/office/drawing/2014/main" id="{BF3CFC26-55AB-96FA-1AE3-5723F86294B1}"/>
                    </a:ext>
                  </a:extLst>
                </p:cNvPr>
                <p:cNvSpPr/>
                <p:nvPr/>
              </p:nvSpPr>
              <p:spPr>
                <a:xfrm>
                  <a:off x="5899594" y="5334634"/>
                  <a:ext cx="304602" cy="282702"/>
                </a:xfrm>
                <a:custGeom>
                  <a:avLst/>
                  <a:gdLst>
                    <a:gd name="connsiteX0" fmla="*/ 204052 w 304602"/>
                    <a:gd name="connsiteY0" fmla="*/ 102584 h 282702"/>
                    <a:gd name="connsiteX1" fmla="*/ 292129 w 304602"/>
                    <a:gd name="connsiteY1" fmla="*/ 282702 h 282702"/>
                    <a:gd name="connsiteX2" fmla="*/ 304602 w 304602"/>
                    <a:gd name="connsiteY2" fmla="*/ 282702 h 282702"/>
                    <a:gd name="connsiteX3" fmla="*/ 0 w 304602"/>
                    <a:gd name="connsiteY3" fmla="*/ 0 h 282702"/>
                    <a:gd name="connsiteX4" fmla="*/ 1333 w 304602"/>
                    <a:gd name="connsiteY4" fmla="*/ 12478 h 282702"/>
                    <a:gd name="connsiteX5" fmla="*/ 203957 w 304602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602" h="282702">
                      <a:moveTo>
                        <a:pt x="204052" y="102584"/>
                      </a:moveTo>
                      <a:cubicBezTo>
                        <a:pt x="253280" y="151829"/>
                        <a:pt x="283749" y="214693"/>
                        <a:pt x="292129" y="282702"/>
                      </a:cubicBezTo>
                      <a:lnTo>
                        <a:pt x="304602" y="282702"/>
                      </a:lnTo>
                      <a:cubicBezTo>
                        <a:pt x="286130" y="128016"/>
                        <a:pt x="157871" y="6953"/>
                        <a:pt x="0" y="0"/>
                      </a:cubicBezTo>
                      <a:cubicBezTo>
                        <a:pt x="381" y="4667"/>
                        <a:pt x="857" y="8763"/>
                        <a:pt x="1333" y="12478"/>
                      </a:cubicBezTo>
                      <a:cubicBezTo>
                        <a:pt x="77888" y="16288"/>
                        <a:pt x="149397" y="48006"/>
                        <a:pt x="203957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 247">
                  <a:extLst>
                    <a:ext uri="{FF2B5EF4-FFF2-40B4-BE49-F238E27FC236}">
                      <a16:creationId xmlns:a16="http://schemas.microsoft.com/office/drawing/2014/main" id="{AEFD8EB2-1341-E052-1622-983286235B82}"/>
                    </a:ext>
                  </a:extLst>
                </p:cNvPr>
                <p:cNvSpPr/>
                <p:nvPr/>
              </p:nvSpPr>
              <p:spPr>
                <a:xfrm>
                  <a:off x="5740961" y="5623813"/>
                  <a:ext cx="288605" cy="159067"/>
                </a:xfrm>
                <a:custGeom>
                  <a:avLst/>
                  <a:gdLst>
                    <a:gd name="connsiteX0" fmla="*/ 218811 w 288605"/>
                    <a:gd name="connsiteY0" fmla="*/ 76581 h 159067"/>
                    <a:gd name="connsiteX1" fmla="*/ 229380 w 288605"/>
                    <a:gd name="connsiteY1" fmla="*/ 61722 h 159067"/>
                    <a:gd name="connsiteX2" fmla="*/ 231475 w 288605"/>
                    <a:gd name="connsiteY2" fmla="*/ 61055 h 159067"/>
                    <a:gd name="connsiteX3" fmla="*/ 233665 w 288605"/>
                    <a:gd name="connsiteY3" fmla="*/ 61817 h 159067"/>
                    <a:gd name="connsiteX4" fmla="*/ 243948 w 288605"/>
                    <a:gd name="connsiteY4" fmla="*/ 76676 h 159067"/>
                    <a:gd name="connsiteX5" fmla="*/ 243948 w 288605"/>
                    <a:gd name="connsiteY5" fmla="*/ 140208 h 159067"/>
                    <a:gd name="connsiteX6" fmla="*/ 218716 w 288605"/>
                    <a:gd name="connsiteY6" fmla="*/ 140208 h 159067"/>
                    <a:gd name="connsiteX7" fmla="*/ 218716 w 288605"/>
                    <a:gd name="connsiteY7" fmla="*/ 76676 h 159067"/>
                    <a:gd name="connsiteX8" fmla="*/ 174725 w 288605"/>
                    <a:gd name="connsiteY8" fmla="*/ 140684 h 159067"/>
                    <a:gd name="connsiteX9" fmla="*/ 113976 w 288605"/>
                    <a:gd name="connsiteY9" fmla="*/ 140684 h 159067"/>
                    <a:gd name="connsiteX10" fmla="*/ 113976 w 288605"/>
                    <a:gd name="connsiteY10" fmla="*/ 73343 h 159067"/>
                    <a:gd name="connsiteX11" fmla="*/ 142637 w 288605"/>
                    <a:gd name="connsiteY11" fmla="*/ 32195 h 159067"/>
                    <a:gd name="connsiteX12" fmla="*/ 144541 w 288605"/>
                    <a:gd name="connsiteY12" fmla="*/ 31718 h 159067"/>
                    <a:gd name="connsiteX13" fmla="*/ 146445 w 288605"/>
                    <a:gd name="connsiteY13" fmla="*/ 32385 h 159067"/>
                    <a:gd name="connsiteX14" fmla="*/ 174725 w 288605"/>
                    <a:gd name="connsiteY14" fmla="*/ 73343 h 159067"/>
                    <a:gd name="connsiteX15" fmla="*/ 174725 w 288605"/>
                    <a:gd name="connsiteY15" fmla="*/ 140684 h 159067"/>
                    <a:gd name="connsiteX16" fmla="*/ 69795 w 288605"/>
                    <a:gd name="connsiteY16" fmla="*/ 140113 h 159067"/>
                    <a:gd name="connsiteX17" fmla="*/ 44562 w 288605"/>
                    <a:gd name="connsiteY17" fmla="*/ 140113 h 159067"/>
                    <a:gd name="connsiteX18" fmla="*/ 44562 w 288605"/>
                    <a:gd name="connsiteY18" fmla="*/ 76581 h 159067"/>
                    <a:gd name="connsiteX19" fmla="*/ 55226 w 288605"/>
                    <a:gd name="connsiteY19" fmla="*/ 61722 h 159067"/>
                    <a:gd name="connsiteX20" fmla="*/ 57416 w 288605"/>
                    <a:gd name="connsiteY20" fmla="*/ 61055 h 159067"/>
                    <a:gd name="connsiteX21" fmla="*/ 59511 w 288605"/>
                    <a:gd name="connsiteY21" fmla="*/ 61817 h 159067"/>
                    <a:gd name="connsiteX22" fmla="*/ 69795 w 288605"/>
                    <a:gd name="connsiteY22" fmla="*/ 76676 h 159067"/>
                    <a:gd name="connsiteX23" fmla="*/ 69795 w 288605"/>
                    <a:gd name="connsiteY23" fmla="*/ 140208 h 159067"/>
                    <a:gd name="connsiteX24" fmla="*/ 144255 w 288605"/>
                    <a:gd name="connsiteY24" fmla="*/ 0 h 159067"/>
                    <a:gd name="connsiteX25" fmla="*/ 98455 w 288605"/>
                    <a:gd name="connsiteY25" fmla="*/ 32099 h 159067"/>
                    <a:gd name="connsiteX26" fmla="*/ 0 w 288605"/>
                    <a:gd name="connsiteY26" fmla="*/ 32099 h 159067"/>
                    <a:gd name="connsiteX27" fmla="*/ 0 w 288605"/>
                    <a:gd name="connsiteY27" fmla="*/ 159068 h 159067"/>
                    <a:gd name="connsiteX28" fmla="*/ 288606 w 288605"/>
                    <a:gd name="connsiteY28" fmla="*/ 159068 h 159067"/>
                    <a:gd name="connsiteX29" fmla="*/ 288606 w 288605"/>
                    <a:gd name="connsiteY29" fmla="*/ 32099 h 159067"/>
                    <a:gd name="connsiteX30" fmla="*/ 190150 w 288605"/>
                    <a:gd name="connsiteY30" fmla="*/ 32099 h 159067"/>
                    <a:gd name="connsiteX31" fmla="*/ 144255 w 288605"/>
                    <a:gd name="connsiteY31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88605" h="159067">
                      <a:moveTo>
                        <a:pt x="218811" y="76581"/>
                      </a:moveTo>
                      <a:cubicBezTo>
                        <a:pt x="218811" y="67437"/>
                        <a:pt x="225762" y="62865"/>
                        <a:pt x="229380" y="61722"/>
                      </a:cubicBezTo>
                      <a:lnTo>
                        <a:pt x="231475" y="61055"/>
                      </a:lnTo>
                      <a:lnTo>
                        <a:pt x="233665" y="61817"/>
                      </a:lnTo>
                      <a:cubicBezTo>
                        <a:pt x="237474" y="63246"/>
                        <a:pt x="243948" y="68009"/>
                        <a:pt x="243948" y="76676"/>
                      </a:cubicBezTo>
                      <a:lnTo>
                        <a:pt x="243948" y="140208"/>
                      </a:lnTo>
                      <a:lnTo>
                        <a:pt x="218716" y="140208"/>
                      </a:lnTo>
                      <a:lnTo>
                        <a:pt x="218716" y="76676"/>
                      </a:lnTo>
                      <a:close/>
                      <a:moveTo>
                        <a:pt x="174725" y="140684"/>
                      </a:moveTo>
                      <a:lnTo>
                        <a:pt x="113976" y="140684"/>
                      </a:lnTo>
                      <a:lnTo>
                        <a:pt x="113976" y="73343"/>
                      </a:lnTo>
                      <a:cubicBezTo>
                        <a:pt x="113976" y="47911"/>
                        <a:pt x="132734" y="35338"/>
                        <a:pt x="142637" y="32195"/>
                      </a:cubicBezTo>
                      <a:lnTo>
                        <a:pt x="144541" y="31718"/>
                      </a:lnTo>
                      <a:lnTo>
                        <a:pt x="146445" y="32385"/>
                      </a:lnTo>
                      <a:cubicBezTo>
                        <a:pt x="147493" y="32766"/>
                        <a:pt x="174725" y="43148"/>
                        <a:pt x="174725" y="73343"/>
                      </a:cubicBezTo>
                      <a:lnTo>
                        <a:pt x="174725" y="140684"/>
                      </a:lnTo>
                      <a:close/>
                      <a:moveTo>
                        <a:pt x="69795" y="140113"/>
                      </a:moveTo>
                      <a:lnTo>
                        <a:pt x="44562" y="140113"/>
                      </a:lnTo>
                      <a:lnTo>
                        <a:pt x="44562" y="76581"/>
                      </a:lnTo>
                      <a:cubicBezTo>
                        <a:pt x="44562" y="67437"/>
                        <a:pt x="51513" y="62865"/>
                        <a:pt x="55226" y="61722"/>
                      </a:cubicBezTo>
                      <a:lnTo>
                        <a:pt x="57416" y="61055"/>
                      </a:lnTo>
                      <a:lnTo>
                        <a:pt x="59511" y="61817"/>
                      </a:lnTo>
                      <a:cubicBezTo>
                        <a:pt x="63320" y="63246"/>
                        <a:pt x="69795" y="68009"/>
                        <a:pt x="69795" y="76676"/>
                      </a:cubicBezTo>
                      <a:lnTo>
                        <a:pt x="69795" y="140208"/>
                      </a:lnTo>
                      <a:close/>
                      <a:moveTo>
                        <a:pt x="144255" y="0"/>
                      </a:moveTo>
                      <a:lnTo>
                        <a:pt x="98455" y="32099"/>
                      </a:lnTo>
                      <a:lnTo>
                        <a:pt x="0" y="32099"/>
                      </a:lnTo>
                      <a:lnTo>
                        <a:pt x="0" y="159068"/>
                      </a:lnTo>
                      <a:lnTo>
                        <a:pt x="288606" y="159068"/>
                      </a:lnTo>
                      <a:lnTo>
                        <a:pt x="288606" y="32099"/>
                      </a:lnTo>
                      <a:lnTo>
                        <a:pt x="190150" y="32099"/>
                      </a:lnTo>
                      <a:lnTo>
                        <a:pt x="1442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9" name="Freeform 248">
                  <a:extLst>
                    <a:ext uri="{FF2B5EF4-FFF2-40B4-BE49-F238E27FC236}">
                      <a16:creationId xmlns:a16="http://schemas.microsoft.com/office/drawing/2014/main" id="{3642D515-0874-FBFD-2F3C-7DE962E2CBF0}"/>
                    </a:ext>
                  </a:extLst>
                </p:cNvPr>
                <p:cNvSpPr/>
                <p:nvPr/>
              </p:nvSpPr>
              <p:spPr>
                <a:xfrm>
                  <a:off x="5819516" y="5429599"/>
                  <a:ext cx="131686" cy="166211"/>
                </a:xfrm>
                <a:custGeom>
                  <a:avLst/>
                  <a:gdLst>
                    <a:gd name="connsiteX0" fmla="*/ 78650 w 131686"/>
                    <a:gd name="connsiteY0" fmla="*/ 103442 h 166211"/>
                    <a:gd name="connsiteX1" fmla="*/ 53036 w 131686"/>
                    <a:gd name="connsiteY1" fmla="*/ 103442 h 166211"/>
                    <a:gd name="connsiteX2" fmla="*/ 53036 w 131686"/>
                    <a:gd name="connsiteY2" fmla="*/ 28861 h 166211"/>
                    <a:gd name="connsiteX3" fmla="*/ 63796 w 131686"/>
                    <a:gd name="connsiteY3" fmla="*/ 13811 h 166211"/>
                    <a:gd name="connsiteX4" fmla="*/ 65986 w 131686"/>
                    <a:gd name="connsiteY4" fmla="*/ 13049 h 166211"/>
                    <a:gd name="connsiteX5" fmla="*/ 68176 w 131686"/>
                    <a:gd name="connsiteY5" fmla="*/ 13811 h 166211"/>
                    <a:gd name="connsiteX6" fmla="*/ 78650 w 131686"/>
                    <a:gd name="connsiteY6" fmla="*/ 28861 h 166211"/>
                    <a:gd name="connsiteX7" fmla="*/ 78650 w 131686"/>
                    <a:gd name="connsiteY7" fmla="*/ 103442 h 166211"/>
                    <a:gd name="connsiteX8" fmla="*/ 30375 w 131686"/>
                    <a:gd name="connsiteY8" fmla="*/ 107252 h 166211"/>
                    <a:gd name="connsiteX9" fmla="*/ 15140 w 131686"/>
                    <a:gd name="connsiteY9" fmla="*/ 112776 h 166211"/>
                    <a:gd name="connsiteX10" fmla="*/ 15140 w 131686"/>
                    <a:gd name="connsiteY10" fmla="*/ 38195 h 166211"/>
                    <a:gd name="connsiteX11" fmla="*/ 22852 w 131686"/>
                    <a:gd name="connsiteY11" fmla="*/ 19526 h 166211"/>
                    <a:gd name="connsiteX12" fmla="*/ 30375 w 131686"/>
                    <a:gd name="connsiteY12" fmla="*/ 32576 h 166211"/>
                    <a:gd name="connsiteX13" fmla="*/ 30375 w 131686"/>
                    <a:gd name="connsiteY13" fmla="*/ 107156 h 166211"/>
                    <a:gd name="connsiteX14" fmla="*/ 101312 w 131686"/>
                    <a:gd name="connsiteY14" fmla="*/ 32671 h 166211"/>
                    <a:gd name="connsiteX15" fmla="*/ 108834 w 131686"/>
                    <a:gd name="connsiteY15" fmla="*/ 19622 h 166211"/>
                    <a:gd name="connsiteX16" fmla="*/ 116547 w 131686"/>
                    <a:gd name="connsiteY16" fmla="*/ 38291 h 166211"/>
                    <a:gd name="connsiteX17" fmla="*/ 116547 w 131686"/>
                    <a:gd name="connsiteY17" fmla="*/ 112871 h 166211"/>
                    <a:gd name="connsiteX18" fmla="*/ 101407 w 131686"/>
                    <a:gd name="connsiteY18" fmla="*/ 107347 h 166211"/>
                    <a:gd name="connsiteX19" fmla="*/ 101407 w 131686"/>
                    <a:gd name="connsiteY19" fmla="*/ 32766 h 166211"/>
                    <a:gd name="connsiteX20" fmla="*/ 116071 w 131686"/>
                    <a:gd name="connsiteY20" fmla="*/ 166211 h 166211"/>
                    <a:gd name="connsiteX21" fmla="*/ 131686 w 131686"/>
                    <a:gd name="connsiteY21" fmla="*/ 166211 h 166211"/>
                    <a:gd name="connsiteX22" fmla="*/ 131686 w 131686"/>
                    <a:gd name="connsiteY22" fmla="*/ 13049 h 166211"/>
                    <a:gd name="connsiteX23" fmla="*/ 95980 w 131686"/>
                    <a:gd name="connsiteY23" fmla="*/ 0 h 166211"/>
                    <a:gd name="connsiteX24" fmla="*/ 35707 w 131686"/>
                    <a:gd name="connsiteY24" fmla="*/ 0 h 166211"/>
                    <a:gd name="connsiteX25" fmla="*/ 0 w 131686"/>
                    <a:gd name="connsiteY25" fmla="*/ 13049 h 166211"/>
                    <a:gd name="connsiteX26" fmla="*/ 0 w 131686"/>
                    <a:gd name="connsiteY26" fmla="*/ 166211 h 166211"/>
                    <a:gd name="connsiteX27" fmla="*/ 15806 w 131686"/>
                    <a:gd name="connsiteY27" fmla="*/ 166211 h 166211"/>
                    <a:gd name="connsiteX28" fmla="*/ 50751 w 131686"/>
                    <a:gd name="connsiteY28" fmla="*/ 141732 h 166211"/>
                    <a:gd name="connsiteX29" fmla="*/ 49609 w 131686"/>
                    <a:gd name="connsiteY29" fmla="*/ 135827 h 166211"/>
                    <a:gd name="connsiteX30" fmla="*/ 65891 w 131686"/>
                    <a:gd name="connsiteY30" fmla="*/ 119539 h 166211"/>
                    <a:gd name="connsiteX31" fmla="*/ 82173 w 131686"/>
                    <a:gd name="connsiteY31" fmla="*/ 135827 h 166211"/>
                    <a:gd name="connsiteX32" fmla="*/ 81030 w 131686"/>
                    <a:gd name="connsiteY32" fmla="*/ 141732 h 166211"/>
                    <a:gd name="connsiteX33" fmla="*/ 116071 w 131686"/>
                    <a:gd name="connsiteY33" fmla="*/ 166211 h 16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31686" h="166211">
                      <a:moveTo>
                        <a:pt x="78650" y="103442"/>
                      </a:moveTo>
                      <a:lnTo>
                        <a:pt x="53036" y="103442"/>
                      </a:lnTo>
                      <a:lnTo>
                        <a:pt x="53036" y="28861"/>
                      </a:lnTo>
                      <a:cubicBezTo>
                        <a:pt x="53036" y="19622"/>
                        <a:pt x="60083" y="14859"/>
                        <a:pt x="63796" y="13811"/>
                      </a:cubicBezTo>
                      <a:lnTo>
                        <a:pt x="65986" y="13049"/>
                      </a:lnTo>
                      <a:lnTo>
                        <a:pt x="68176" y="13811"/>
                      </a:lnTo>
                      <a:cubicBezTo>
                        <a:pt x="71985" y="15335"/>
                        <a:pt x="78650" y="20098"/>
                        <a:pt x="78650" y="28861"/>
                      </a:cubicBezTo>
                      <a:lnTo>
                        <a:pt x="78650" y="103442"/>
                      </a:lnTo>
                      <a:close/>
                      <a:moveTo>
                        <a:pt x="30375" y="107252"/>
                      </a:moveTo>
                      <a:lnTo>
                        <a:pt x="15140" y="112776"/>
                      </a:lnTo>
                      <a:lnTo>
                        <a:pt x="15140" y="38195"/>
                      </a:lnTo>
                      <a:cubicBezTo>
                        <a:pt x="15140" y="23717"/>
                        <a:pt x="22852" y="19526"/>
                        <a:pt x="22852" y="19526"/>
                      </a:cubicBezTo>
                      <a:cubicBezTo>
                        <a:pt x="22852" y="19526"/>
                        <a:pt x="30375" y="23717"/>
                        <a:pt x="30375" y="32576"/>
                      </a:cubicBezTo>
                      <a:lnTo>
                        <a:pt x="30375" y="107156"/>
                      </a:lnTo>
                      <a:close/>
                      <a:moveTo>
                        <a:pt x="101312" y="32671"/>
                      </a:moveTo>
                      <a:cubicBezTo>
                        <a:pt x="101312" y="23813"/>
                        <a:pt x="108834" y="19622"/>
                        <a:pt x="108834" y="19622"/>
                      </a:cubicBezTo>
                      <a:cubicBezTo>
                        <a:pt x="108834" y="19622"/>
                        <a:pt x="116547" y="23813"/>
                        <a:pt x="116547" y="38291"/>
                      </a:cubicBezTo>
                      <a:lnTo>
                        <a:pt x="116547" y="112871"/>
                      </a:lnTo>
                      <a:lnTo>
                        <a:pt x="101407" y="107347"/>
                      </a:lnTo>
                      <a:lnTo>
                        <a:pt x="101407" y="32766"/>
                      </a:lnTo>
                      <a:close/>
                      <a:moveTo>
                        <a:pt x="116071" y="166211"/>
                      </a:moveTo>
                      <a:lnTo>
                        <a:pt x="131686" y="166211"/>
                      </a:lnTo>
                      <a:lnTo>
                        <a:pt x="131686" y="13049"/>
                      </a:lnTo>
                      <a:lnTo>
                        <a:pt x="95980" y="0"/>
                      </a:lnTo>
                      <a:lnTo>
                        <a:pt x="35707" y="0"/>
                      </a:lnTo>
                      <a:lnTo>
                        <a:pt x="0" y="13049"/>
                      </a:lnTo>
                      <a:lnTo>
                        <a:pt x="0" y="166211"/>
                      </a:lnTo>
                      <a:lnTo>
                        <a:pt x="15806" y="166211"/>
                      </a:lnTo>
                      <a:lnTo>
                        <a:pt x="50751" y="141732"/>
                      </a:lnTo>
                      <a:cubicBezTo>
                        <a:pt x="49989" y="139922"/>
                        <a:pt x="49609" y="137922"/>
                        <a:pt x="49609" y="135827"/>
                      </a:cubicBezTo>
                      <a:cubicBezTo>
                        <a:pt x="49609" y="126873"/>
                        <a:pt x="56940" y="119539"/>
                        <a:pt x="65891" y="119539"/>
                      </a:cubicBezTo>
                      <a:cubicBezTo>
                        <a:pt x="74841" y="119539"/>
                        <a:pt x="82173" y="126873"/>
                        <a:pt x="82173" y="135827"/>
                      </a:cubicBezTo>
                      <a:cubicBezTo>
                        <a:pt x="82173" y="137922"/>
                        <a:pt x="81792" y="139922"/>
                        <a:pt x="81030" y="141732"/>
                      </a:cubicBezTo>
                      <a:lnTo>
                        <a:pt x="116071" y="1662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0" name="Freeform 249">
                  <a:extLst>
                    <a:ext uri="{FF2B5EF4-FFF2-40B4-BE49-F238E27FC236}">
                      <a16:creationId xmlns:a16="http://schemas.microsoft.com/office/drawing/2014/main" id="{37C6D6A3-9B27-36AB-BC58-6C08913B0E10}"/>
                    </a:ext>
                  </a:extLst>
                </p:cNvPr>
                <p:cNvSpPr/>
                <p:nvPr/>
              </p:nvSpPr>
              <p:spPr>
                <a:xfrm>
                  <a:off x="5564713" y="5680011"/>
                  <a:ext cx="106263" cy="80200"/>
                </a:xfrm>
                <a:custGeom>
                  <a:avLst/>
                  <a:gdLst>
                    <a:gd name="connsiteX0" fmla="*/ 106263 w 106263"/>
                    <a:gd name="connsiteY0" fmla="*/ 0 h 80200"/>
                    <a:gd name="connsiteX1" fmla="*/ 0 w 106263"/>
                    <a:gd name="connsiteY1" fmla="*/ 0 h 80200"/>
                    <a:gd name="connsiteX2" fmla="*/ 16473 w 106263"/>
                    <a:gd name="connsiteY2" fmla="*/ 80201 h 80200"/>
                    <a:gd name="connsiteX3" fmla="*/ 106263 w 106263"/>
                    <a:gd name="connsiteY3" fmla="*/ 80201 h 80200"/>
                    <a:gd name="connsiteX4" fmla="*/ 106263 w 106263"/>
                    <a:gd name="connsiteY4" fmla="*/ 0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106263" y="0"/>
                      </a:moveTo>
                      <a:lnTo>
                        <a:pt x="0" y="0"/>
                      </a:lnTo>
                      <a:cubicBezTo>
                        <a:pt x="2095" y="27908"/>
                        <a:pt x="7713" y="54769"/>
                        <a:pt x="16473" y="80201"/>
                      </a:cubicBezTo>
                      <a:lnTo>
                        <a:pt x="106263" y="80201"/>
                      </a:lnTo>
                      <a:lnTo>
                        <a:pt x="1062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539D791C-1335-3350-76DC-D0229385E9CA}"/>
                  </a:ext>
                </a:extLst>
              </p:cNvPr>
              <p:cNvSpPr/>
              <p:nvPr/>
            </p:nvSpPr>
            <p:spPr>
              <a:xfrm>
                <a:off x="5741056" y="5577332"/>
                <a:ext cx="288605" cy="64960"/>
              </a:xfrm>
              <a:custGeom>
                <a:avLst/>
                <a:gdLst>
                  <a:gd name="connsiteX0" fmla="*/ 288606 w 288605"/>
                  <a:gd name="connsiteY0" fmla="*/ 32099 h 64960"/>
                  <a:gd name="connsiteX1" fmla="*/ 190150 w 288605"/>
                  <a:gd name="connsiteY1" fmla="*/ 32099 h 64960"/>
                  <a:gd name="connsiteX2" fmla="*/ 144255 w 288605"/>
                  <a:gd name="connsiteY2" fmla="*/ 0 h 64960"/>
                  <a:gd name="connsiteX3" fmla="*/ 98455 w 288605"/>
                  <a:gd name="connsiteY3" fmla="*/ 32099 h 64960"/>
                  <a:gd name="connsiteX4" fmla="*/ 0 w 288605"/>
                  <a:gd name="connsiteY4" fmla="*/ 32099 h 64960"/>
                  <a:gd name="connsiteX5" fmla="*/ 0 w 288605"/>
                  <a:gd name="connsiteY5" fmla="*/ 64960 h 64960"/>
                  <a:gd name="connsiteX6" fmla="*/ 94171 w 288605"/>
                  <a:gd name="connsiteY6" fmla="*/ 64960 h 64960"/>
                  <a:gd name="connsiteX7" fmla="*/ 144255 w 288605"/>
                  <a:gd name="connsiteY7" fmla="*/ 29813 h 64960"/>
                  <a:gd name="connsiteX8" fmla="*/ 194435 w 288605"/>
                  <a:gd name="connsiteY8" fmla="*/ 64960 h 64960"/>
                  <a:gd name="connsiteX9" fmla="*/ 288606 w 288605"/>
                  <a:gd name="connsiteY9" fmla="*/ 64960 h 64960"/>
                  <a:gd name="connsiteX10" fmla="*/ 288606 w 288605"/>
                  <a:gd name="connsiteY10" fmla="*/ 32099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8605" h="64960">
                    <a:moveTo>
                      <a:pt x="288606" y="32099"/>
                    </a:moveTo>
                    <a:lnTo>
                      <a:pt x="190150" y="32099"/>
                    </a:lnTo>
                    <a:lnTo>
                      <a:pt x="144255" y="0"/>
                    </a:lnTo>
                    <a:lnTo>
                      <a:pt x="98455" y="32099"/>
                    </a:lnTo>
                    <a:lnTo>
                      <a:pt x="0" y="32099"/>
                    </a:lnTo>
                    <a:lnTo>
                      <a:pt x="0" y="64960"/>
                    </a:lnTo>
                    <a:lnTo>
                      <a:pt x="94171" y="64960"/>
                    </a:lnTo>
                    <a:lnTo>
                      <a:pt x="144255" y="29813"/>
                    </a:lnTo>
                    <a:lnTo>
                      <a:pt x="194435" y="64960"/>
                    </a:lnTo>
                    <a:lnTo>
                      <a:pt x="288606" y="64960"/>
                    </a:lnTo>
                    <a:lnTo>
                      <a:pt x="288606" y="32099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5" name="Graphic 12">
                <a:extLst>
                  <a:ext uri="{FF2B5EF4-FFF2-40B4-BE49-F238E27FC236}">
                    <a16:creationId xmlns:a16="http://schemas.microsoft.com/office/drawing/2014/main" id="{1D5F901E-0D50-18AF-0259-D33661742BC6}"/>
                  </a:ext>
                </a:extLst>
              </p:cNvPr>
              <p:cNvGrpSpPr/>
              <p:nvPr/>
            </p:nvGrpSpPr>
            <p:grpSpPr>
              <a:xfrm>
                <a:off x="5586327" y="5632005"/>
                <a:ext cx="620154" cy="345090"/>
                <a:chOff x="5586327" y="5632005"/>
                <a:chExt cx="620154" cy="345090"/>
              </a:xfrm>
              <a:solidFill>
                <a:srgbClr val="FFFFFF"/>
              </a:solidFill>
            </p:grpSpPr>
            <p:sp>
              <p:nvSpPr>
                <p:cNvPr id="235" name="Freeform 234">
                  <a:extLst>
                    <a:ext uri="{FF2B5EF4-FFF2-40B4-BE49-F238E27FC236}">
                      <a16:creationId xmlns:a16="http://schemas.microsoft.com/office/drawing/2014/main" id="{4886D1AB-A393-88ED-338C-D48246E8200D}"/>
                    </a:ext>
                  </a:extLst>
                </p:cNvPr>
                <p:cNvSpPr/>
                <p:nvPr/>
              </p:nvSpPr>
              <p:spPr>
                <a:xfrm>
                  <a:off x="5786570" y="5891085"/>
                  <a:ext cx="199386" cy="86010"/>
                </a:xfrm>
                <a:custGeom>
                  <a:avLst/>
                  <a:gdLst>
                    <a:gd name="connsiteX0" fmla="*/ 71699 w 199386"/>
                    <a:gd name="connsiteY0" fmla="*/ 0 h 86010"/>
                    <a:gd name="connsiteX1" fmla="*/ 0 w 199386"/>
                    <a:gd name="connsiteY1" fmla="*/ 70580 h 86010"/>
                    <a:gd name="connsiteX2" fmla="*/ 98646 w 199386"/>
                    <a:gd name="connsiteY2" fmla="*/ 86011 h 86010"/>
                    <a:gd name="connsiteX3" fmla="*/ 199386 w 199386"/>
                    <a:gd name="connsiteY3" fmla="*/ 69914 h 86010"/>
                    <a:gd name="connsiteX4" fmla="*/ 128259 w 199386"/>
                    <a:gd name="connsiteY4" fmla="*/ 0 h 86010"/>
                    <a:gd name="connsiteX5" fmla="*/ 71699 w 199386"/>
                    <a:gd name="connsiteY5" fmla="*/ 0 h 86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9386" h="86010">
                      <a:moveTo>
                        <a:pt x="71699" y="0"/>
                      </a:moveTo>
                      <a:lnTo>
                        <a:pt x="0" y="70580"/>
                      </a:lnTo>
                      <a:cubicBezTo>
                        <a:pt x="31041" y="80581"/>
                        <a:pt x="64272" y="86011"/>
                        <a:pt x="98646" y="86011"/>
                      </a:cubicBezTo>
                      <a:cubicBezTo>
                        <a:pt x="133020" y="86011"/>
                        <a:pt x="167679" y="80296"/>
                        <a:pt x="199386" y="69914"/>
                      </a:cubicBezTo>
                      <a:lnTo>
                        <a:pt x="128259" y="0"/>
                      </a:lnTo>
                      <a:lnTo>
                        <a:pt x="7169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6" name="Freeform 235">
                  <a:extLst>
                    <a:ext uri="{FF2B5EF4-FFF2-40B4-BE49-F238E27FC236}">
                      <a16:creationId xmlns:a16="http://schemas.microsoft.com/office/drawing/2014/main" id="{D201B0EB-8165-D815-6DE6-FF2FE5DAD0BA}"/>
                    </a:ext>
                  </a:extLst>
                </p:cNvPr>
                <p:cNvSpPr/>
                <p:nvPr/>
              </p:nvSpPr>
              <p:spPr>
                <a:xfrm>
                  <a:off x="5934254" y="5891085"/>
                  <a:ext cx="169678" cy="64579"/>
                </a:xfrm>
                <a:custGeom>
                  <a:avLst/>
                  <a:gdLst>
                    <a:gd name="connsiteX0" fmla="*/ 66557 w 169678"/>
                    <a:gd name="connsiteY0" fmla="*/ 64579 h 64579"/>
                    <a:gd name="connsiteX1" fmla="*/ 169678 w 169678"/>
                    <a:gd name="connsiteY1" fmla="*/ 0 h 64579"/>
                    <a:gd name="connsiteX2" fmla="*/ 0 w 169678"/>
                    <a:gd name="connsiteY2" fmla="*/ 0 h 64579"/>
                    <a:gd name="connsiteX3" fmla="*/ 66557 w 169678"/>
                    <a:gd name="connsiteY3" fmla="*/ 64579 h 6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678" h="64579">
                      <a:moveTo>
                        <a:pt x="66557" y="64579"/>
                      </a:moveTo>
                      <a:cubicBezTo>
                        <a:pt x="105025" y="49721"/>
                        <a:pt x="139970" y="27623"/>
                        <a:pt x="169678" y="0"/>
                      </a:cubicBezTo>
                      <a:lnTo>
                        <a:pt x="0" y="0"/>
                      </a:lnTo>
                      <a:lnTo>
                        <a:pt x="66557" y="645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7" name="Freeform 236">
                  <a:extLst>
                    <a:ext uri="{FF2B5EF4-FFF2-40B4-BE49-F238E27FC236}">
                      <a16:creationId xmlns:a16="http://schemas.microsoft.com/office/drawing/2014/main" id="{AAD00081-FBBC-673E-F8B9-7F37578F91BE}"/>
                    </a:ext>
                  </a:extLst>
                </p:cNvPr>
                <p:cNvSpPr/>
                <p:nvPr/>
              </p:nvSpPr>
              <p:spPr>
                <a:xfrm>
                  <a:off x="5666405" y="5891085"/>
                  <a:ext cx="172439" cy="65341"/>
                </a:xfrm>
                <a:custGeom>
                  <a:avLst/>
                  <a:gdLst>
                    <a:gd name="connsiteX0" fmla="*/ 0 w 172439"/>
                    <a:gd name="connsiteY0" fmla="*/ 0 h 65341"/>
                    <a:gd name="connsiteX1" fmla="*/ 105121 w 172439"/>
                    <a:gd name="connsiteY1" fmla="*/ 65342 h 65341"/>
                    <a:gd name="connsiteX2" fmla="*/ 172440 w 172439"/>
                    <a:gd name="connsiteY2" fmla="*/ 0 h 65341"/>
                    <a:gd name="connsiteX3" fmla="*/ 0 w 172439"/>
                    <a:gd name="connsiteY3" fmla="*/ 0 h 65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439" h="65341">
                      <a:moveTo>
                        <a:pt x="0" y="0"/>
                      </a:moveTo>
                      <a:cubicBezTo>
                        <a:pt x="30184" y="28099"/>
                        <a:pt x="65796" y="50483"/>
                        <a:pt x="105121" y="65342"/>
                      </a:cubicBezTo>
                      <a:lnTo>
                        <a:pt x="172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8" name="Freeform 237">
                  <a:extLst>
                    <a:ext uri="{FF2B5EF4-FFF2-40B4-BE49-F238E27FC236}">
                      <a16:creationId xmlns:a16="http://schemas.microsoft.com/office/drawing/2014/main" id="{3B2B1845-EA16-79D2-F5DB-263D290746B3}"/>
                    </a:ext>
                  </a:extLst>
                </p:cNvPr>
                <p:cNvSpPr/>
                <p:nvPr/>
              </p:nvSpPr>
              <p:spPr>
                <a:xfrm>
                  <a:off x="6099361" y="5632005"/>
                  <a:ext cx="107120" cy="32575"/>
                </a:xfrm>
                <a:custGeom>
                  <a:avLst/>
                  <a:gdLst>
                    <a:gd name="connsiteX0" fmla="*/ 106359 w 107120"/>
                    <a:gd name="connsiteY0" fmla="*/ 95 h 32575"/>
                    <a:gd name="connsiteX1" fmla="*/ 0 w 107120"/>
                    <a:gd name="connsiteY1" fmla="*/ 95 h 32575"/>
                    <a:gd name="connsiteX2" fmla="*/ 0 w 107120"/>
                    <a:gd name="connsiteY2" fmla="*/ 32576 h 32575"/>
                    <a:gd name="connsiteX3" fmla="*/ 107025 w 107120"/>
                    <a:gd name="connsiteY3" fmla="*/ 32576 h 32575"/>
                    <a:gd name="connsiteX4" fmla="*/ 107120 w 107120"/>
                    <a:gd name="connsiteY4" fmla="*/ 23622 h 32575"/>
                    <a:gd name="connsiteX5" fmla="*/ 106263 w 107120"/>
                    <a:gd name="connsiteY5" fmla="*/ 0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120" h="32575">
                      <a:moveTo>
                        <a:pt x="106359" y="95"/>
                      </a:moveTo>
                      <a:lnTo>
                        <a:pt x="0" y="95"/>
                      </a:lnTo>
                      <a:lnTo>
                        <a:pt x="0" y="32576"/>
                      </a:lnTo>
                      <a:lnTo>
                        <a:pt x="107025" y="32576"/>
                      </a:lnTo>
                      <a:cubicBezTo>
                        <a:pt x="107025" y="29623"/>
                        <a:pt x="107120" y="26670"/>
                        <a:pt x="107120" y="23622"/>
                      </a:cubicBezTo>
                      <a:cubicBezTo>
                        <a:pt x="107120" y="15716"/>
                        <a:pt x="106835" y="7810"/>
                        <a:pt x="106263" y="0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 238">
                  <a:extLst>
                    <a:ext uri="{FF2B5EF4-FFF2-40B4-BE49-F238E27FC236}">
                      <a16:creationId xmlns:a16="http://schemas.microsoft.com/office/drawing/2014/main" id="{240E6594-1CC3-9B67-7CEF-78755755FCE9}"/>
                    </a:ext>
                  </a:extLst>
                </p:cNvPr>
                <p:cNvSpPr/>
                <p:nvPr/>
              </p:nvSpPr>
              <p:spPr>
                <a:xfrm>
                  <a:off x="5586327" y="5774118"/>
                  <a:ext cx="84648" cy="102869"/>
                </a:xfrm>
                <a:custGeom>
                  <a:avLst/>
                  <a:gdLst>
                    <a:gd name="connsiteX0" fmla="*/ 84649 w 84648"/>
                    <a:gd name="connsiteY0" fmla="*/ 102584 h 102869"/>
                    <a:gd name="connsiteX1" fmla="*/ 84649 w 84648"/>
                    <a:gd name="connsiteY1" fmla="*/ 102584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65700 w 84648"/>
                    <a:gd name="connsiteY4" fmla="*/ 102870 h 102869"/>
                    <a:gd name="connsiteX5" fmla="*/ 84649 w 84648"/>
                    <a:gd name="connsiteY5" fmla="*/ 102870 h 102869"/>
                    <a:gd name="connsiteX6" fmla="*/ 84649 w 84648"/>
                    <a:gd name="connsiteY6" fmla="*/ 102679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48" h="102869">
                      <a:moveTo>
                        <a:pt x="84649" y="102584"/>
                      </a:moveTo>
                      <a:lnTo>
                        <a:pt x="84649" y="102584"/>
                      </a:lnTo>
                      <a:lnTo>
                        <a:pt x="84649" y="0"/>
                      </a:lnTo>
                      <a:lnTo>
                        <a:pt x="0" y="0"/>
                      </a:lnTo>
                      <a:cubicBezTo>
                        <a:pt x="15235" y="38481"/>
                        <a:pt x="37706" y="73342"/>
                        <a:pt x="65700" y="102870"/>
                      </a:cubicBezTo>
                      <a:lnTo>
                        <a:pt x="84649" y="102870"/>
                      </a:lnTo>
                      <a:lnTo>
                        <a:pt x="84649" y="1026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0" name="Freeform 239">
                  <a:extLst>
                    <a:ext uri="{FF2B5EF4-FFF2-40B4-BE49-F238E27FC236}">
                      <a16:creationId xmlns:a16="http://schemas.microsoft.com/office/drawing/2014/main" id="{A3F87F5A-2D62-13EF-C299-600C4C308EB6}"/>
                    </a:ext>
                  </a:extLst>
                </p:cNvPr>
                <p:cNvSpPr/>
                <p:nvPr/>
              </p:nvSpPr>
              <p:spPr>
                <a:xfrm>
                  <a:off x="6099361" y="5680011"/>
                  <a:ext cx="106263" cy="80200"/>
                </a:xfrm>
                <a:custGeom>
                  <a:avLst/>
                  <a:gdLst>
                    <a:gd name="connsiteX0" fmla="*/ 0 w 106263"/>
                    <a:gd name="connsiteY0" fmla="*/ 80201 h 80200"/>
                    <a:gd name="connsiteX1" fmla="*/ 89791 w 106263"/>
                    <a:gd name="connsiteY1" fmla="*/ 80201 h 80200"/>
                    <a:gd name="connsiteX2" fmla="*/ 106263 w 106263"/>
                    <a:gd name="connsiteY2" fmla="*/ 0 h 80200"/>
                    <a:gd name="connsiteX3" fmla="*/ 0 w 106263"/>
                    <a:gd name="connsiteY3" fmla="*/ 0 h 80200"/>
                    <a:gd name="connsiteX4" fmla="*/ 0 w 106263"/>
                    <a:gd name="connsiteY4" fmla="*/ 80201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0" y="80201"/>
                      </a:moveTo>
                      <a:lnTo>
                        <a:pt x="89791" y="80201"/>
                      </a:lnTo>
                      <a:cubicBezTo>
                        <a:pt x="98551" y="54769"/>
                        <a:pt x="104168" y="27908"/>
                        <a:pt x="106263" y="0"/>
                      </a:cubicBezTo>
                      <a:lnTo>
                        <a:pt x="0" y="0"/>
                      </a:lnTo>
                      <a:lnTo>
                        <a:pt x="0" y="802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 240">
                  <a:extLst>
                    <a:ext uri="{FF2B5EF4-FFF2-40B4-BE49-F238E27FC236}">
                      <a16:creationId xmlns:a16="http://schemas.microsoft.com/office/drawing/2014/main" id="{C1380FAB-1225-D4A4-817A-1FDD67AAC374}"/>
                    </a:ext>
                  </a:extLst>
                </p:cNvPr>
                <p:cNvSpPr/>
                <p:nvPr/>
              </p:nvSpPr>
              <p:spPr>
                <a:xfrm>
                  <a:off x="6099361" y="5774118"/>
                  <a:ext cx="84648" cy="102869"/>
                </a:xfrm>
                <a:custGeom>
                  <a:avLst/>
                  <a:gdLst>
                    <a:gd name="connsiteX0" fmla="*/ 0 w 84648"/>
                    <a:gd name="connsiteY0" fmla="*/ 102870 h 102869"/>
                    <a:gd name="connsiteX1" fmla="*/ 18948 w 84648"/>
                    <a:gd name="connsiteY1" fmla="*/ 102870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0 w 84648"/>
                    <a:gd name="connsiteY4" fmla="*/ 102870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648" h="102869">
                      <a:moveTo>
                        <a:pt x="0" y="102870"/>
                      </a:moveTo>
                      <a:lnTo>
                        <a:pt x="18948" y="102870"/>
                      </a:lnTo>
                      <a:cubicBezTo>
                        <a:pt x="46942" y="73342"/>
                        <a:pt x="69414" y="38481"/>
                        <a:pt x="84649" y="0"/>
                      </a:cubicBezTo>
                      <a:lnTo>
                        <a:pt x="0" y="0"/>
                      </a:ln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B1B19444-08D6-8F89-AA5A-ADE4FBB8FD17}"/>
                  </a:ext>
                </a:extLst>
              </p:cNvPr>
              <p:cNvSpPr/>
              <p:nvPr/>
            </p:nvSpPr>
            <p:spPr>
              <a:xfrm>
                <a:off x="5920447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3CBA4475-4EC3-24DE-E546-AF79537DFCCF}"/>
                  </a:ext>
                </a:extLst>
              </p:cNvPr>
              <p:cNvSpPr/>
              <p:nvPr/>
            </p:nvSpPr>
            <p:spPr>
              <a:xfrm>
                <a:off x="5740295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 227">
                <a:extLst>
                  <a:ext uri="{FF2B5EF4-FFF2-40B4-BE49-F238E27FC236}">
                    <a16:creationId xmlns:a16="http://schemas.microsoft.com/office/drawing/2014/main" id="{9BE9AACA-1CF0-A91F-DCDA-DF3C3FFBECD9}"/>
                  </a:ext>
                </a:extLst>
              </p:cNvPr>
              <p:cNvSpPr/>
              <p:nvPr/>
            </p:nvSpPr>
            <p:spPr>
              <a:xfrm>
                <a:off x="5740295" y="5796787"/>
                <a:ext cx="290129" cy="79914"/>
              </a:xfrm>
              <a:custGeom>
                <a:avLst/>
                <a:gdLst>
                  <a:gd name="connsiteX0" fmla="*/ 109977 w 290129"/>
                  <a:gd name="connsiteY0" fmla="*/ 54674 h 79914"/>
                  <a:gd name="connsiteX1" fmla="*/ 130734 w 290129"/>
                  <a:gd name="connsiteY1" fmla="*/ 24670 h 79914"/>
                  <a:gd name="connsiteX2" fmla="*/ 134067 w 290129"/>
                  <a:gd name="connsiteY2" fmla="*/ 23431 h 79914"/>
                  <a:gd name="connsiteX3" fmla="*/ 156443 w 290129"/>
                  <a:gd name="connsiteY3" fmla="*/ 23431 h 79914"/>
                  <a:gd name="connsiteX4" fmla="*/ 159490 w 290129"/>
                  <a:gd name="connsiteY4" fmla="*/ 24575 h 79914"/>
                  <a:gd name="connsiteX5" fmla="*/ 180152 w 290129"/>
                  <a:gd name="connsiteY5" fmla="*/ 54578 h 79914"/>
                  <a:gd name="connsiteX6" fmla="*/ 180152 w 290129"/>
                  <a:gd name="connsiteY6" fmla="*/ 79915 h 79914"/>
                  <a:gd name="connsiteX7" fmla="*/ 290129 w 290129"/>
                  <a:gd name="connsiteY7" fmla="*/ 79915 h 79914"/>
                  <a:gd name="connsiteX8" fmla="*/ 290129 w 290129"/>
                  <a:gd name="connsiteY8" fmla="*/ 0 h 79914"/>
                  <a:gd name="connsiteX9" fmla="*/ 0 w 290129"/>
                  <a:gd name="connsiteY9" fmla="*/ 0 h 79914"/>
                  <a:gd name="connsiteX10" fmla="*/ 0 w 290129"/>
                  <a:gd name="connsiteY10" fmla="*/ 79915 h 79914"/>
                  <a:gd name="connsiteX11" fmla="*/ 109977 w 290129"/>
                  <a:gd name="connsiteY11" fmla="*/ 79915 h 79914"/>
                  <a:gd name="connsiteX12" fmla="*/ 109977 w 290129"/>
                  <a:gd name="connsiteY12" fmla="*/ 54674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129" h="79914">
                    <a:moveTo>
                      <a:pt x="109977" y="54674"/>
                    </a:moveTo>
                    <a:cubicBezTo>
                      <a:pt x="109977" y="41339"/>
                      <a:pt x="118261" y="29337"/>
                      <a:pt x="130734" y="24670"/>
                    </a:cubicBezTo>
                    <a:lnTo>
                      <a:pt x="134067" y="23431"/>
                    </a:lnTo>
                    <a:cubicBezTo>
                      <a:pt x="141303" y="20765"/>
                      <a:pt x="149207" y="20765"/>
                      <a:pt x="156443" y="23431"/>
                    </a:cubicBezTo>
                    <a:lnTo>
                      <a:pt x="159490" y="24575"/>
                    </a:lnTo>
                    <a:cubicBezTo>
                      <a:pt x="171964" y="29337"/>
                      <a:pt x="180152" y="41243"/>
                      <a:pt x="180152" y="54578"/>
                    </a:cubicBezTo>
                    <a:lnTo>
                      <a:pt x="180152" y="79915"/>
                    </a:lnTo>
                    <a:lnTo>
                      <a:pt x="290129" y="79915"/>
                    </a:lnTo>
                    <a:lnTo>
                      <a:pt x="290129" y="0"/>
                    </a:lnTo>
                    <a:lnTo>
                      <a:pt x="0" y="0"/>
                    </a:lnTo>
                    <a:lnTo>
                      <a:pt x="0" y="79915"/>
                    </a:lnTo>
                    <a:lnTo>
                      <a:pt x="109977" y="79915"/>
                    </a:lnTo>
                    <a:lnTo>
                      <a:pt x="109977" y="5467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17136B79-65B8-EFA1-D03B-6CFDD82DB466}"/>
                  </a:ext>
                </a:extLst>
              </p:cNvPr>
              <p:cNvSpPr/>
              <p:nvPr/>
            </p:nvSpPr>
            <p:spPr>
              <a:xfrm>
                <a:off x="5686592" y="5557519"/>
                <a:ext cx="39039" cy="319182"/>
              </a:xfrm>
              <a:custGeom>
                <a:avLst/>
                <a:gdLst>
                  <a:gd name="connsiteX0" fmla="*/ 26185 w 39039"/>
                  <a:gd name="connsiteY0" fmla="*/ 0 h 319182"/>
                  <a:gd name="connsiteX1" fmla="*/ 26185 w 39039"/>
                  <a:gd name="connsiteY1" fmla="*/ 26670 h 319182"/>
                  <a:gd name="connsiteX2" fmla="*/ 12950 w 39039"/>
                  <a:gd name="connsiteY2" fmla="*/ 26670 h 319182"/>
                  <a:gd name="connsiteX3" fmla="*/ 12950 w 39039"/>
                  <a:gd name="connsiteY3" fmla="*/ 0 h 319182"/>
                  <a:gd name="connsiteX4" fmla="*/ 0 w 39039"/>
                  <a:gd name="connsiteY4" fmla="*/ 0 h 319182"/>
                  <a:gd name="connsiteX5" fmla="*/ 0 w 39039"/>
                  <a:gd name="connsiteY5" fmla="*/ 319183 h 319182"/>
                  <a:gd name="connsiteX6" fmla="*/ 39039 w 39039"/>
                  <a:gd name="connsiteY6" fmla="*/ 319183 h 319182"/>
                  <a:gd name="connsiteX7" fmla="*/ 39039 w 39039"/>
                  <a:gd name="connsiteY7" fmla="*/ 0 h 319182"/>
                  <a:gd name="connsiteX8" fmla="*/ 26185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26185" y="0"/>
                    </a:move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lnTo>
                      <a:pt x="261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FD502C2C-D7FB-AC47-BCFC-4C52435D9A60}"/>
                  </a:ext>
                </a:extLst>
              </p:cNvPr>
              <p:cNvSpPr/>
              <p:nvPr/>
            </p:nvSpPr>
            <p:spPr>
              <a:xfrm>
                <a:off x="6044802" y="5557519"/>
                <a:ext cx="39039" cy="319182"/>
              </a:xfrm>
              <a:custGeom>
                <a:avLst/>
                <a:gdLst>
                  <a:gd name="connsiteX0" fmla="*/ 39039 w 39039"/>
                  <a:gd name="connsiteY0" fmla="*/ 0 h 319182"/>
                  <a:gd name="connsiteX1" fmla="*/ 26185 w 39039"/>
                  <a:gd name="connsiteY1" fmla="*/ 0 h 319182"/>
                  <a:gd name="connsiteX2" fmla="*/ 26185 w 39039"/>
                  <a:gd name="connsiteY2" fmla="*/ 26670 h 319182"/>
                  <a:gd name="connsiteX3" fmla="*/ 12950 w 39039"/>
                  <a:gd name="connsiteY3" fmla="*/ 26670 h 319182"/>
                  <a:gd name="connsiteX4" fmla="*/ 12950 w 39039"/>
                  <a:gd name="connsiteY4" fmla="*/ 0 h 319182"/>
                  <a:gd name="connsiteX5" fmla="*/ 0 w 39039"/>
                  <a:gd name="connsiteY5" fmla="*/ 0 h 319182"/>
                  <a:gd name="connsiteX6" fmla="*/ 0 w 39039"/>
                  <a:gd name="connsiteY6" fmla="*/ 319183 h 319182"/>
                  <a:gd name="connsiteX7" fmla="*/ 39039 w 39039"/>
                  <a:gd name="connsiteY7" fmla="*/ 319183 h 319182"/>
                  <a:gd name="connsiteX8" fmla="*/ 39039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39039" y="0"/>
                    </a:moveTo>
                    <a:lnTo>
                      <a:pt x="26185" y="0"/>
                    </a:ln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DC1EF7F7-FFF6-B7E2-3E66-070D23D0C1EB}"/>
                  </a:ext>
                </a:extLst>
              </p:cNvPr>
              <p:cNvSpPr/>
              <p:nvPr/>
            </p:nvSpPr>
            <p:spPr>
              <a:xfrm>
                <a:off x="6047563" y="5460650"/>
                <a:ext cx="37896" cy="57150"/>
              </a:xfrm>
              <a:custGeom>
                <a:avLst/>
                <a:gdLst>
                  <a:gd name="connsiteX0" fmla="*/ 35516 w 37896"/>
                  <a:gd name="connsiteY0" fmla="*/ 28480 h 57150"/>
                  <a:gd name="connsiteX1" fmla="*/ 29137 w 37896"/>
                  <a:gd name="connsiteY1" fmla="*/ 21812 h 57150"/>
                  <a:gd name="connsiteX2" fmla="*/ 19996 w 37896"/>
                  <a:gd name="connsiteY2" fmla="*/ 19336 h 57150"/>
                  <a:gd name="connsiteX3" fmla="*/ 14092 w 37896"/>
                  <a:gd name="connsiteY3" fmla="*/ 20383 h 57150"/>
                  <a:gd name="connsiteX4" fmla="*/ 9712 w 37896"/>
                  <a:gd name="connsiteY4" fmla="*/ 23050 h 57150"/>
                  <a:gd name="connsiteX5" fmla="*/ 9427 w 37896"/>
                  <a:gd name="connsiteY5" fmla="*/ 23050 h 57150"/>
                  <a:gd name="connsiteX6" fmla="*/ 11236 w 37896"/>
                  <a:gd name="connsiteY6" fmla="*/ 7334 h 57150"/>
                  <a:gd name="connsiteX7" fmla="*/ 35135 w 37896"/>
                  <a:gd name="connsiteY7" fmla="*/ 7334 h 57150"/>
                  <a:gd name="connsiteX8" fmla="*/ 35135 w 37896"/>
                  <a:gd name="connsiteY8" fmla="*/ 0 h 57150"/>
                  <a:gd name="connsiteX9" fmla="*/ 4190 w 37896"/>
                  <a:gd name="connsiteY9" fmla="*/ 0 h 57150"/>
                  <a:gd name="connsiteX10" fmla="*/ 1047 w 37896"/>
                  <a:gd name="connsiteY10" fmla="*/ 28384 h 57150"/>
                  <a:gd name="connsiteX11" fmla="*/ 8855 w 37896"/>
                  <a:gd name="connsiteY11" fmla="*/ 29527 h 57150"/>
                  <a:gd name="connsiteX12" fmla="*/ 13045 w 37896"/>
                  <a:gd name="connsiteY12" fmla="*/ 27242 h 57150"/>
                  <a:gd name="connsiteX13" fmla="*/ 18187 w 37896"/>
                  <a:gd name="connsiteY13" fmla="*/ 26384 h 57150"/>
                  <a:gd name="connsiteX14" fmla="*/ 24090 w 37896"/>
                  <a:gd name="connsiteY14" fmla="*/ 28003 h 57150"/>
                  <a:gd name="connsiteX15" fmla="*/ 28185 w 37896"/>
                  <a:gd name="connsiteY15" fmla="*/ 32194 h 57150"/>
                  <a:gd name="connsiteX16" fmla="*/ 29708 w 37896"/>
                  <a:gd name="connsiteY16" fmla="*/ 38291 h 57150"/>
                  <a:gd name="connsiteX17" fmla="*/ 28280 w 37896"/>
                  <a:gd name="connsiteY17" fmla="*/ 44291 h 57150"/>
                  <a:gd name="connsiteX18" fmla="*/ 24281 w 37896"/>
                  <a:gd name="connsiteY18" fmla="*/ 48387 h 57150"/>
                  <a:gd name="connsiteX19" fmla="*/ 18472 w 37896"/>
                  <a:gd name="connsiteY19" fmla="*/ 49911 h 57150"/>
                  <a:gd name="connsiteX20" fmla="*/ 11521 w 37896"/>
                  <a:gd name="connsiteY20" fmla="*/ 47625 h 57150"/>
                  <a:gd name="connsiteX21" fmla="*/ 8284 w 37896"/>
                  <a:gd name="connsiteY21" fmla="*/ 41624 h 57150"/>
                  <a:gd name="connsiteX22" fmla="*/ 0 w 37896"/>
                  <a:gd name="connsiteY22" fmla="*/ 41624 h 57150"/>
                  <a:gd name="connsiteX23" fmla="*/ 2666 w 37896"/>
                  <a:gd name="connsiteY23" fmla="*/ 49625 h 57150"/>
                  <a:gd name="connsiteX24" fmla="*/ 9236 w 37896"/>
                  <a:gd name="connsiteY24" fmla="*/ 55150 h 57150"/>
                  <a:gd name="connsiteX25" fmla="*/ 18472 w 37896"/>
                  <a:gd name="connsiteY25" fmla="*/ 57150 h 57150"/>
                  <a:gd name="connsiteX26" fmla="*/ 28565 w 37896"/>
                  <a:gd name="connsiteY26" fmla="*/ 54673 h 57150"/>
                  <a:gd name="connsiteX27" fmla="*/ 35421 w 37896"/>
                  <a:gd name="connsiteY27" fmla="*/ 47911 h 57150"/>
                  <a:gd name="connsiteX28" fmla="*/ 37897 w 37896"/>
                  <a:gd name="connsiteY28" fmla="*/ 38100 h 57150"/>
                  <a:gd name="connsiteX29" fmla="*/ 35611 w 37896"/>
                  <a:gd name="connsiteY29" fmla="*/ 2838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896" h="57150">
                    <a:moveTo>
                      <a:pt x="35516" y="28480"/>
                    </a:moveTo>
                    <a:cubicBezTo>
                      <a:pt x="33993" y="25718"/>
                      <a:pt x="31803" y="23431"/>
                      <a:pt x="29137" y="21812"/>
                    </a:cubicBezTo>
                    <a:cubicBezTo>
                      <a:pt x="26471" y="20193"/>
                      <a:pt x="23424" y="19336"/>
                      <a:pt x="19996" y="19336"/>
                    </a:cubicBezTo>
                    <a:cubicBezTo>
                      <a:pt x="17901" y="19336"/>
                      <a:pt x="15997" y="19717"/>
                      <a:pt x="14092" y="20383"/>
                    </a:cubicBezTo>
                    <a:cubicBezTo>
                      <a:pt x="12283" y="21145"/>
                      <a:pt x="10760" y="22003"/>
                      <a:pt x="9712" y="23050"/>
                    </a:cubicBezTo>
                    <a:lnTo>
                      <a:pt x="9427" y="23050"/>
                    </a:lnTo>
                    <a:lnTo>
                      <a:pt x="11236" y="7334"/>
                    </a:lnTo>
                    <a:lnTo>
                      <a:pt x="35135" y="7334"/>
                    </a:lnTo>
                    <a:lnTo>
                      <a:pt x="35135" y="0"/>
                    </a:lnTo>
                    <a:lnTo>
                      <a:pt x="4190" y="0"/>
                    </a:lnTo>
                    <a:lnTo>
                      <a:pt x="1047" y="28384"/>
                    </a:lnTo>
                    <a:lnTo>
                      <a:pt x="8855" y="29527"/>
                    </a:lnTo>
                    <a:cubicBezTo>
                      <a:pt x="9903" y="28575"/>
                      <a:pt x="11331" y="27813"/>
                      <a:pt x="13045" y="27242"/>
                    </a:cubicBezTo>
                    <a:cubicBezTo>
                      <a:pt x="14759" y="26670"/>
                      <a:pt x="16473" y="26384"/>
                      <a:pt x="18187" y="26384"/>
                    </a:cubicBezTo>
                    <a:cubicBezTo>
                      <a:pt x="20377" y="26384"/>
                      <a:pt x="22376" y="26956"/>
                      <a:pt x="24090" y="28003"/>
                    </a:cubicBezTo>
                    <a:cubicBezTo>
                      <a:pt x="25804" y="29051"/>
                      <a:pt x="27137" y="30480"/>
                      <a:pt x="28185" y="32194"/>
                    </a:cubicBezTo>
                    <a:cubicBezTo>
                      <a:pt x="29137" y="34004"/>
                      <a:pt x="29708" y="36004"/>
                      <a:pt x="29708" y="38291"/>
                    </a:cubicBezTo>
                    <a:cubicBezTo>
                      <a:pt x="29708" y="40576"/>
                      <a:pt x="29232" y="42577"/>
                      <a:pt x="28280" y="44291"/>
                    </a:cubicBezTo>
                    <a:cubicBezTo>
                      <a:pt x="27328" y="46006"/>
                      <a:pt x="25994" y="47434"/>
                      <a:pt x="24281" y="48387"/>
                    </a:cubicBezTo>
                    <a:cubicBezTo>
                      <a:pt x="22567" y="49340"/>
                      <a:pt x="20662" y="49911"/>
                      <a:pt x="18472" y="49911"/>
                    </a:cubicBezTo>
                    <a:cubicBezTo>
                      <a:pt x="15806" y="49911"/>
                      <a:pt x="13426" y="49149"/>
                      <a:pt x="11521" y="47625"/>
                    </a:cubicBezTo>
                    <a:cubicBezTo>
                      <a:pt x="9617" y="46101"/>
                      <a:pt x="8474" y="44101"/>
                      <a:pt x="8284" y="41624"/>
                    </a:cubicBezTo>
                    <a:lnTo>
                      <a:pt x="0" y="41624"/>
                    </a:lnTo>
                    <a:cubicBezTo>
                      <a:pt x="95" y="44577"/>
                      <a:pt x="952" y="47244"/>
                      <a:pt x="2666" y="49625"/>
                    </a:cubicBezTo>
                    <a:cubicBezTo>
                      <a:pt x="4285" y="51911"/>
                      <a:pt x="6475" y="53816"/>
                      <a:pt x="9236" y="55150"/>
                    </a:cubicBezTo>
                    <a:cubicBezTo>
                      <a:pt x="11997" y="56483"/>
                      <a:pt x="15044" y="57150"/>
                      <a:pt x="18472" y="57150"/>
                    </a:cubicBezTo>
                    <a:cubicBezTo>
                      <a:pt x="22281" y="57150"/>
                      <a:pt x="25614" y="56293"/>
                      <a:pt x="28565" y="54673"/>
                    </a:cubicBezTo>
                    <a:cubicBezTo>
                      <a:pt x="31517" y="53054"/>
                      <a:pt x="33802" y="50768"/>
                      <a:pt x="35421" y="47911"/>
                    </a:cubicBezTo>
                    <a:cubicBezTo>
                      <a:pt x="37040" y="45053"/>
                      <a:pt x="37897" y="41815"/>
                      <a:pt x="37897" y="38100"/>
                    </a:cubicBezTo>
                    <a:cubicBezTo>
                      <a:pt x="37897" y="34480"/>
                      <a:pt x="37135" y="31242"/>
                      <a:pt x="35611" y="28384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9E6A1A0F-8B34-34D4-B607-F02EC48F3331}"/>
                  </a:ext>
                </a:extLst>
              </p:cNvPr>
              <p:cNvSpPr/>
              <p:nvPr/>
            </p:nvSpPr>
            <p:spPr>
              <a:xfrm>
                <a:off x="5995479" y="5460745"/>
                <a:ext cx="42181" cy="56292"/>
              </a:xfrm>
              <a:custGeom>
                <a:avLst/>
                <a:gdLst>
                  <a:gd name="connsiteX0" fmla="*/ 26756 w 42181"/>
                  <a:gd name="connsiteY0" fmla="*/ 38100 h 56292"/>
                  <a:gd name="connsiteX1" fmla="*/ 8951 w 42181"/>
                  <a:gd name="connsiteY1" fmla="*/ 38100 h 56292"/>
                  <a:gd name="connsiteX2" fmla="*/ 8951 w 42181"/>
                  <a:gd name="connsiteY2" fmla="*/ 37624 h 56292"/>
                  <a:gd name="connsiteX3" fmla="*/ 26375 w 42181"/>
                  <a:gd name="connsiteY3" fmla="*/ 10097 h 56292"/>
                  <a:gd name="connsiteX4" fmla="*/ 26851 w 42181"/>
                  <a:gd name="connsiteY4" fmla="*/ 10097 h 56292"/>
                  <a:gd name="connsiteX5" fmla="*/ 26851 w 42181"/>
                  <a:gd name="connsiteY5" fmla="*/ 38100 h 56292"/>
                  <a:gd name="connsiteX6" fmla="*/ 34850 w 42181"/>
                  <a:gd name="connsiteY6" fmla="*/ 0 h 56292"/>
                  <a:gd name="connsiteX7" fmla="*/ 24376 w 42181"/>
                  <a:gd name="connsiteY7" fmla="*/ 0 h 56292"/>
                  <a:gd name="connsiteX8" fmla="*/ 0 w 42181"/>
                  <a:gd name="connsiteY8" fmla="*/ 38481 h 56292"/>
                  <a:gd name="connsiteX9" fmla="*/ 0 w 42181"/>
                  <a:gd name="connsiteY9" fmla="*/ 45339 h 56292"/>
                  <a:gd name="connsiteX10" fmla="*/ 26661 w 42181"/>
                  <a:gd name="connsiteY10" fmla="*/ 45339 h 56292"/>
                  <a:gd name="connsiteX11" fmla="*/ 26661 w 42181"/>
                  <a:gd name="connsiteY11" fmla="*/ 56293 h 56292"/>
                  <a:gd name="connsiteX12" fmla="*/ 34755 w 42181"/>
                  <a:gd name="connsiteY12" fmla="*/ 56293 h 56292"/>
                  <a:gd name="connsiteX13" fmla="*/ 34755 w 42181"/>
                  <a:gd name="connsiteY13" fmla="*/ 45339 h 56292"/>
                  <a:gd name="connsiteX14" fmla="*/ 42182 w 42181"/>
                  <a:gd name="connsiteY14" fmla="*/ 45339 h 56292"/>
                  <a:gd name="connsiteX15" fmla="*/ 42182 w 42181"/>
                  <a:gd name="connsiteY15" fmla="*/ 38100 h 56292"/>
                  <a:gd name="connsiteX16" fmla="*/ 34755 w 42181"/>
                  <a:gd name="connsiteY16" fmla="*/ 38100 h 56292"/>
                  <a:gd name="connsiteX17" fmla="*/ 34755 w 42181"/>
                  <a:gd name="connsiteY17" fmla="*/ 0 h 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181" h="56292">
                    <a:moveTo>
                      <a:pt x="26756" y="38100"/>
                    </a:moveTo>
                    <a:lnTo>
                      <a:pt x="8951" y="38100"/>
                    </a:lnTo>
                    <a:lnTo>
                      <a:pt x="8951" y="37624"/>
                    </a:lnTo>
                    <a:lnTo>
                      <a:pt x="26375" y="10097"/>
                    </a:lnTo>
                    <a:lnTo>
                      <a:pt x="26851" y="10097"/>
                    </a:lnTo>
                    <a:lnTo>
                      <a:pt x="26851" y="38100"/>
                    </a:lnTo>
                    <a:close/>
                    <a:moveTo>
                      <a:pt x="34850" y="0"/>
                    </a:moveTo>
                    <a:lnTo>
                      <a:pt x="24376" y="0"/>
                    </a:lnTo>
                    <a:lnTo>
                      <a:pt x="0" y="38481"/>
                    </a:lnTo>
                    <a:lnTo>
                      <a:pt x="0" y="45339"/>
                    </a:lnTo>
                    <a:lnTo>
                      <a:pt x="26661" y="45339"/>
                    </a:lnTo>
                    <a:lnTo>
                      <a:pt x="26661" y="56293"/>
                    </a:lnTo>
                    <a:lnTo>
                      <a:pt x="34755" y="56293"/>
                    </a:lnTo>
                    <a:lnTo>
                      <a:pt x="34755" y="45339"/>
                    </a:lnTo>
                    <a:lnTo>
                      <a:pt x="42182" y="45339"/>
                    </a:lnTo>
                    <a:lnTo>
                      <a:pt x="42182" y="38100"/>
                    </a:lnTo>
                    <a:lnTo>
                      <a:pt x="34755" y="38100"/>
                    </a:lnTo>
                    <a:lnTo>
                      <a:pt x="347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2DB122AE-1BF8-4EAD-F20B-501BA9CAFB59}"/>
                  </a:ext>
                </a:extLst>
              </p:cNvPr>
              <p:cNvSpPr/>
              <p:nvPr/>
            </p:nvSpPr>
            <p:spPr>
              <a:xfrm>
                <a:off x="5724869" y="5459603"/>
                <a:ext cx="40467" cy="58578"/>
              </a:xfrm>
              <a:custGeom>
                <a:avLst/>
                <a:gdLst>
                  <a:gd name="connsiteX0" fmla="*/ 30470 w 40467"/>
                  <a:gd name="connsiteY0" fmla="*/ 47053 h 58578"/>
                  <a:gd name="connsiteX1" fmla="*/ 26471 w 40467"/>
                  <a:gd name="connsiteY1" fmla="*/ 50387 h 58578"/>
                  <a:gd name="connsiteX2" fmla="*/ 20377 w 40467"/>
                  <a:gd name="connsiteY2" fmla="*/ 51530 h 58578"/>
                  <a:gd name="connsiteX3" fmla="*/ 14187 w 40467"/>
                  <a:gd name="connsiteY3" fmla="*/ 50387 h 58578"/>
                  <a:gd name="connsiteX4" fmla="*/ 10188 w 40467"/>
                  <a:gd name="connsiteY4" fmla="*/ 47053 h 58578"/>
                  <a:gd name="connsiteX5" fmla="*/ 8760 w 40467"/>
                  <a:gd name="connsiteY5" fmla="*/ 42100 h 58578"/>
                  <a:gd name="connsiteX6" fmla="*/ 10188 w 40467"/>
                  <a:gd name="connsiteY6" fmla="*/ 36862 h 58578"/>
                  <a:gd name="connsiteX7" fmla="*/ 14283 w 40467"/>
                  <a:gd name="connsiteY7" fmla="*/ 33242 h 58578"/>
                  <a:gd name="connsiteX8" fmla="*/ 20281 w 40467"/>
                  <a:gd name="connsiteY8" fmla="*/ 31909 h 58578"/>
                  <a:gd name="connsiteX9" fmla="*/ 26185 w 40467"/>
                  <a:gd name="connsiteY9" fmla="*/ 33242 h 58578"/>
                  <a:gd name="connsiteX10" fmla="*/ 30279 w 40467"/>
                  <a:gd name="connsiteY10" fmla="*/ 36862 h 58578"/>
                  <a:gd name="connsiteX11" fmla="*/ 31803 w 40467"/>
                  <a:gd name="connsiteY11" fmla="*/ 42100 h 58578"/>
                  <a:gd name="connsiteX12" fmla="*/ 30375 w 40467"/>
                  <a:gd name="connsiteY12" fmla="*/ 47053 h 58578"/>
                  <a:gd name="connsiteX13" fmla="*/ 10474 w 40467"/>
                  <a:gd name="connsiteY13" fmla="*/ 16002 h 58578"/>
                  <a:gd name="connsiteX14" fmla="*/ 11712 w 40467"/>
                  <a:gd name="connsiteY14" fmla="*/ 11335 h 58578"/>
                  <a:gd name="connsiteX15" fmla="*/ 15140 w 40467"/>
                  <a:gd name="connsiteY15" fmla="*/ 8192 h 58578"/>
                  <a:gd name="connsiteX16" fmla="*/ 20281 w 40467"/>
                  <a:gd name="connsiteY16" fmla="*/ 7048 h 58578"/>
                  <a:gd name="connsiteX17" fmla="*/ 25328 w 40467"/>
                  <a:gd name="connsiteY17" fmla="*/ 8192 h 58578"/>
                  <a:gd name="connsiteX18" fmla="*/ 28756 w 40467"/>
                  <a:gd name="connsiteY18" fmla="*/ 11335 h 58578"/>
                  <a:gd name="connsiteX19" fmla="*/ 29994 w 40467"/>
                  <a:gd name="connsiteY19" fmla="*/ 16002 h 58578"/>
                  <a:gd name="connsiteX20" fmla="*/ 28661 w 40467"/>
                  <a:gd name="connsiteY20" fmla="*/ 20765 h 58578"/>
                  <a:gd name="connsiteX21" fmla="*/ 25233 w 40467"/>
                  <a:gd name="connsiteY21" fmla="*/ 23908 h 58578"/>
                  <a:gd name="connsiteX22" fmla="*/ 20186 w 40467"/>
                  <a:gd name="connsiteY22" fmla="*/ 25051 h 58578"/>
                  <a:gd name="connsiteX23" fmla="*/ 15044 w 40467"/>
                  <a:gd name="connsiteY23" fmla="*/ 23908 h 58578"/>
                  <a:gd name="connsiteX24" fmla="*/ 11617 w 40467"/>
                  <a:gd name="connsiteY24" fmla="*/ 20765 h 58578"/>
                  <a:gd name="connsiteX25" fmla="*/ 10379 w 40467"/>
                  <a:gd name="connsiteY25" fmla="*/ 16002 h 58578"/>
                  <a:gd name="connsiteX26" fmla="*/ 34755 w 40467"/>
                  <a:gd name="connsiteY26" fmla="*/ 30861 h 58578"/>
                  <a:gd name="connsiteX27" fmla="*/ 28946 w 40467"/>
                  <a:gd name="connsiteY27" fmla="*/ 28289 h 58578"/>
                  <a:gd name="connsiteX28" fmla="*/ 28946 w 40467"/>
                  <a:gd name="connsiteY28" fmla="*/ 27908 h 58578"/>
                  <a:gd name="connsiteX29" fmla="*/ 35707 w 40467"/>
                  <a:gd name="connsiteY29" fmla="*/ 23336 h 58578"/>
                  <a:gd name="connsiteX30" fmla="*/ 38278 w 40467"/>
                  <a:gd name="connsiteY30" fmla="*/ 15240 h 58578"/>
                  <a:gd name="connsiteX31" fmla="*/ 35897 w 40467"/>
                  <a:gd name="connsiteY31" fmla="*/ 7429 h 58578"/>
                  <a:gd name="connsiteX32" fmla="*/ 29422 w 40467"/>
                  <a:gd name="connsiteY32" fmla="*/ 2000 h 58578"/>
                  <a:gd name="connsiteX33" fmla="*/ 20091 w 40467"/>
                  <a:gd name="connsiteY33" fmla="*/ 0 h 58578"/>
                  <a:gd name="connsiteX34" fmla="*/ 10760 w 40467"/>
                  <a:gd name="connsiteY34" fmla="*/ 2000 h 58578"/>
                  <a:gd name="connsiteX35" fmla="*/ 4285 w 40467"/>
                  <a:gd name="connsiteY35" fmla="*/ 7429 h 58578"/>
                  <a:gd name="connsiteX36" fmla="*/ 2000 w 40467"/>
                  <a:gd name="connsiteY36" fmla="*/ 15240 h 58578"/>
                  <a:gd name="connsiteX37" fmla="*/ 4570 w 40467"/>
                  <a:gd name="connsiteY37" fmla="*/ 23336 h 58578"/>
                  <a:gd name="connsiteX38" fmla="*/ 11426 w 40467"/>
                  <a:gd name="connsiteY38" fmla="*/ 27908 h 58578"/>
                  <a:gd name="connsiteX39" fmla="*/ 11426 w 40467"/>
                  <a:gd name="connsiteY39" fmla="*/ 28289 h 58578"/>
                  <a:gd name="connsiteX40" fmla="*/ 5618 w 40467"/>
                  <a:gd name="connsiteY40" fmla="*/ 30861 h 58578"/>
                  <a:gd name="connsiteX41" fmla="*/ 1523 w 40467"/>
                  <a:gd name="connsiteY41" fmla="*/ 35909 h 58578"/>
                  <a:gd name="connsiteX42" fmla="*/ 0 w 40467"/>
                  <a:gd name="connsiteY42" fmla="*/ 42577 h 58578"/>
                  <a:gd name="connsiteX43" fmla="*/ 2571 w 40467"/>
                  <a:gd name="connsiteY43" fmla="*/ 50768 h 58578"/>
                  <a:gd name="connsiteX44" fmla="*/ 9712 w 40467"/>
                  <a:gd name="connsiteY44" fmla="*/ 56483 h 58578"/>
                  <a:gd name="connsiteX45" fmla="*/ 20281 w 40467"/>
                  <a:gd name="connsiteY45" fmla="*/ 58579 h 58578"/>
                  <a:gd name="connsiteX46" fmla="*/ 30755 w 40467"/>
                  <a:gd name="connsiteY46" fmla="*/ 56483 h 58578"/>
                  <a:gd name="connsiteX47" fmla="*/ 37897 w 40467"/>
                  <a:gd name="connsiteY47" fmla="*/ 50768 h 58578"/>
                  <a:gd name="connsiteX48" fmla="*/ 40468 w 40467"/>
                  <a:gd name="connsiteY48" fmla="*/ 42577 h 58578"/>
                  <a:gd name="connsiteX49" fmla="*/ 38944 w 40467"/>
                  <a:gd name="connsiteY49" fmla="*/ 35909 h 58578"/>
                  <a:gd name="connsiteX50" fmla="*/ 34850 w 40467"/>
                  <a:gd name="connsiteY50" fmla="*/ 30861 h 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467" h="58578">
                    <a:moveTo>
                      <a:pt x="30470" y="47053"/>
                    </a:moveTo>
                    <a:cubicBezTo>
                      <a:pt x="29518" y="48482"/>
                      <a:pt x="28185" y="49530"/>
                      <a:pt x="26471" y="50387"/>
                    </a:cubicBezTo>
                    <a:cubicBezTo>
                      <a:pt x="24757" y="51149"/>
                      <a:pt x="22662" y="51530"/>
                      <a:pt x="20377" y="51530"/>
                    </a:cubicBezTo>
                    <a:cubicBezTo>
                      <a:pt x="18091" y="51530"/>
                      <a:pt x="15901" y="51149"/>
                      <a:pt x="14187" y="50387"/>
                    </a:cubicBezTo>
                    <a:cubicBezTo>
                      <a:pt x="12474" y="49625"/>
                      <a:pt x="11141" y="48482"/>
                      <a:pt x="10188" y="47053"/>
                    </a:cubicBezTo>
                    <a:cubicBezTo>
                      <a:pt x="9236" y="45625"/>
                      <a:pt x="8760" y="44005"/>
                      <a:pt x="8760" y="42100"/>
                    </a:cubicBezTo>
                    <a:cubicBezTo>
                      <a:pt x="8760" y="40100"/>
                      <a:pt x="9236" y="38386"/>
                      <a:pt x="10188" y="36862"/>
                    </a:cubicBezTo>
                    <a:cubicBezTo>
                      <a:pt x="11141" y="35338"/>
                      <a:pt x="12569" y="34099"/>
                      <a:pt x="14283" y="33242"/>
                    </a:cubicBezTo>
                    <a:cubicBezTo>
                      <a:pt x="15997" y="32385"/>
                      <a:pt x="17996" y="31909"/>
                      <a:pt x="20281" y="31909"/>
                    </a:cubicBezTo>
                    <a:cubicBezTo>
                      <a:pt x="22567" y="31909"/>
                      <a:pt x="24471" y="32385"/>
                      <a:pt x="26185" y="33242"/>
                    </a:cubicBezTo>
                    <a:cubicBezTo>
                      <a:pt x="27899" y="34099"/>
                      <a:pt x="29327" y="35338"/>
                      <a:pt x="30279" y="36862"/>
                    </a:cubicBezTo>
                    <a:cubicBezTo>
                      <a:pt x="31327" y="38386"/>
                      <a:pt x="31803" y="40100"/>
                      <a:pt x="31803" y="42100"/>
                    </a:cubicBezTo>
                    <a:cubicBezTo>
                      <a:pt x="31803" y="44005"/>
                      <a:pt x="31327" y="45720"/>
                      <a:pt x="30375" y="47053"/>
                    </a:cubicBezTo>
                    <a:moveTo>
                      <a:pt x="10474" y="16002"/>
                    </a:moveTo>
                    <a:cubicBezTo>
                      <a:pt x="10474" y="14192"/>
                      <a:pt x="10855" y="12668"/>
                      <a:pt x="11712" y="11335"/>
                    </a:cubicBezTo>
                    <a:cubicBezTo>
                      <a:pt x="12474" y="10001"/>
                      <a:pt x="13711" y="8953"/>
                      <a:pt x="15140" y="8192"/>
                    </a:cubicBezTo>
                    <a:cubicBezTo>
                      <a:pt x="16568" y="7429"/>
                      <a:pt x="18282" y="7048"/>
                      <a:pt x="20281" y="7048"/>
                    </a:cubicBezTo>
                    <a:cubicBezTo>
                      <a:pt x="22281" y="7048"/>
                      <a:pt x="23900" y="7429"/>
                      <a:pt x="25328" y="8192"/>
                    </a:cubicBezTo>
                    <a:cubicBezTo>
                      <a:pt x="26756" y="8953"/>
                      <a:pt x="27899" y="9906"/>
                      <a:pt x="28756" y="11335"/>
                    </a:cubicBezTo>
                    <a:cubicBezTo>
                      <a:pt x="29613" y="12668"/>
                      <a:pt x="29994" y="14192"/>
                      <a:pt x="29994" y="16002"/>
                    </a:cubicBezTo>
                    <a:cubicBezTo>
                      <a:pt x="29994" y="17812"/>
                      <a:pt x="29518" y="19431"/>
                      <a:pt x="28661" y="20765"/>
                    </a:cubicBezTo>
                    <a:cubicBezTo>
                      <a:pt x="27804" y="22098"/>
                      <a:pt x="26661" y="23146"/>
                      <a:pt x="25233" y="23908"/>
                    </a:cubicBezTo>
                    <a:cubicBezTo>
                      <a:pt x="23804" y="24670"/>
                      <a:pt x="22091" y="25051"/>
                      <a:pt x="20186" y="25051"/>
                    </a:cubicBezTo>
                    <a:cubicBezTo>
                      <a:pt x="18282" y="25051"/>
                      <a:pt x="16568" y="24670"/>
                      <a:pt x="15044" y="23908"/>
                    </a:cubicBezTo>
                    <a:cubicBezTo>
                      <a:pt x="13521" y="23146"/>
                      <a:pt x="12378" y="22098"/>
                      <a:pt x="11617" y="20765"/>
                    </a:cubicBezTo>
                    <a:cubicBezTo>
                      <a:pt x="10760" y="19431"/>
                      <a:pt x="10379" y="17812"/>
                      <a:pt x="10379" y="16002"/>
                    </a:cubicBezTo>
                    <a:moveTo>
                      <a:pt x="34755" y="30861"/>
                    </a:moveTo>
                    <a:cubicBezTo>
                      <a:pt x="33041" y="29527"/>
                      <a:pt x="31136" y="28670"/>
                      <a:pt x="28946" y="28289"/>
                    </a:cubicBezTo>
                    <a:lnTo>
                      <a:pt x="28946" y="27908"/>
                    </a:lnTo>
                    <a:cubicBezTo>
                      <a:pt x="31708" y="27242"/>
                      <a:pt x="33993" y="25718"/>
                      <a:pt x="35707" y="23336"/>
                    </a:cubicBezTo>
                    <a:cubicBezTo>
                      <a:pt x="37421" y="20955"/>
                      <a:pt x="38278" y="18288"/>
                      <a:pt x="38278" y="15240"/>
                    </a:cubicBezTo>
                    <a:cubicBezTo>
                      <a:pt x="38278" y="12382"/>
                      <a:pt x="37421" y="9716"/>
                      <a:pt x="35897" y="7429"/>
                    </a:cubicBezTo>
                    <a:cubicBezTo>
                      <a:pt x="34278" y="5144"/>
                      <a:pt x="32184" y="3334"/>
                      <a:pt x="29422" y="2000"/>
                    </a:cubicBezTo>
                    <a:cubicBezTo>
                      <a:pt x="26661" y="667"/>
                      <a:pt x="23614" y="0"/>
                      <a:pt x="20091" y="0"/>
                    </a:cubicBezTo>
                    <a:cubicBezTo>
                      <a:pt x="16568" y="0"/>
                      <a:pt x="13426" y="667"/>
                      <a:pt x="10760" y="2000"/>
                    </a:cubicBezTo>
                    <a:cubicBezTo>
                      <a:pt x="7998" y="3334"/>
                      <a:pt x="5904" y="5144"/>
                      <a:pt x="4285" y="7429"/>
                    </a:cubicBezTo>
                    <a:cubicBezTo>
                      <a:pt x="2761" y="9716"/>
                      <a:pt x="1904" y="12287"/>
                      <a:pt x="2000" y="15240"/>
                    </a:cubicBezTo>
                    <a:cubicBezTo>
                      <a:pt x="2000" y="18288"/>
                      <a:pt x="2857" y="21050"/>
                      <a:pt x="4570" y="23336"/>
                    </a:cubicBezTo>
                    <a:cubicBezTo>
                      <a:pt x="6284" y="25718"/>
                      <a:pt x="8570" y="27242"/>
                      <a:pt x="11426" y="27908"/>
                    </a:cubicBezTo>
                    <a:lnTo>
                      <a:pt x="11426" y="28289"/>
                    </a:lnTo>
                    <a:cubicBezTo>
                      <a:pt x="9236" y="28670"/>
                      <a:pt x="7332" y="29527"/>
                      <a:pt x="5618" y="30861"/>
                    </a:cubicBezTo>
                    <a:cubicBezTo>
                      <a:pt x="3904" y="32195"/>
                      <a:pt x="2476" y="33909"/>
                      <a:pt x="1523" y="35909"/>
                    </a:cubicBezTo>
                    <a:cubicBezTo>
                      <a:pt x="476" y="37909"/>
                      <a:pt x="0" y="40196"/>
                      <a:pt x="0" y="42577"/>
                    </a:cubicBezTo>
                    <a:cubicBezTo>
                      <a:pt x="0" y="45625"/>
                      <a:pt x="857" y="48387"/>
                      <a:pt x="2571" y="50768"/>
                    </a:cubicBezTo>
                    <a:cubicBezTo>
                      <a:pt x="4285" y="53149"/>
                      <a:pt x="6665" y="55054"/>
                      <a:pt x="9712" y="56483"/>
                    </a:cubicBezTo>
                    <a:cubicBezTo>
                      <a:pt x="12759" y="57817"/>
                      <a:pt x="16282" y="58579"/>
                      <a:pt x="20281" y="58579"/>
                    </a:cubicBezTo>
                    <a:cubicBezTo>
                      <a:pt x="24281" y="58579"/>
                      <a:pt x="27708" y="57912"/>
                      <a:pt x="30755" y="56483"/>
                    </a:cubicBezTo>
                    <a:cubicBezTo>
                      <a:pt x="33802" y="55150"/>
                      <a:pt x="36183" y="53245"/>
                      <a:pt x="37897" y="50768"/>
                    </a:cubicBezTo>
                    <a:cubicBezTo>
                      <a:pt x="39611" y="48387"/>
                      <a:pt x="40468" y="45625"/>
                      <a:pt x="40468" y="42577"/>
                    </a:cubicBezTo>
                    <a:cubicBezTo>
                      <a:pt x="40468" y="40196"/>
                      <a:pt x="39896" y="37909"/>
                      <a:pt x="38944" y="35909"/>
                    </a:cubicBezTo>
                    <a:cubicBezTo>
                      <a:pt x="37897" y="33909"/>
                      <a:pt x="36564" y="32195"/>
                      <a:pt x="34850" y="30861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2E825090-2BD5-1D68-D800-24A1E564EAA4}"/>
                  </a:ext>
                </a:extLst>
              </p:cNvPr>
              <p:cNvSpPr/>
              <p:nvPr/>
            </p:nvSpPr>
            <p:spPr>
              <a:xfrm>
                <a:off x="5684973" y="5460460"/>
                <a:ext cx="22566" cy="56959"/>
              </a:xfrm>
              <a:custGeom>
                <a:avLst/>
                <a:gdLst>
                  <a:gd name="connsiteX0" fmla="*/ 0 w 22566"/>
                  <a:gd name="connsiteY0" fmla="*/ 9334 h 56959"/>
                  <a:gd name="connsiteX1" fmla="*/ 0 w 22566"/>
                  <a:gd name="connsiteY1" fmla="*/ 17526 h 56959"/>
                  <a:gd name="connsiteX2" fmla="*/ 13616 w 22566"/>
                  <a:gd name="connsiteY2" fmla="*/ 8668 h 56959"/>
                  <a:gd name="connsiteX3" fmla="*/ 13997 w 22566"/>
                  <a:gd name="connsiteY3" fmla="*/ 8668 h 56959"/>
                  <a:gd name="connsiteX4" fmla="*/ 13997 w 22566"/>
                  <a:gd name="connsiteY4" fmla="*/ 56959 h 56959"/>
                  <a:gd name="connsiteX5" fmla="*/ 22567 w 22566"/>
                  <a:gd name="connsiteY5" fmla="*/ 56959 h 56959"/>
                  <a:gd name="connsiteX6" fmla="*/ 22567 w 22566"/>
                  <a:gd name="connsiteY6" fmla="*/ 0 h 56959"/>
                  <a:gd name="connsiteX7" fmla="*/ 14187 w 22566"/>
                  <a:gd name="connsiteY7" fmla="*/ 0 h 56959"/>
                  <a:gd name="connsiteX8" fmla="*/ 0 w 22566"/>
                  <a:gd name="connsiteY8" fmla="*/ 9334 h 5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66" h="56959">
                    <a:moveTo>
                      <a:pt x="0" y="9334"/>
                    </a:moveTo>
                    <a:lnTo>
                      <a:pt x="0" y="17526"/>
                    </a:lnTo>
                    <a:lnTo>
                      <a:pt x="13616" y="8668"/>
                    </a:lnTo>
                    <a:lnTo>
                      <a:pt x="13997" y="8668"/>
                    </a:lnTo>
                    <a:lnTo>
                      <a:pt x="13997" y="56959"/>
                    </a:lnTo>
                    <a:lnTo>
                      <a:pt x="22567" y="56959"/>
                    </a:lnTo>
                    <a:lnTo>
                      <a:pt x="22567" y="0"/>
                    </a:lnTo>
                    <a:lnTo>
                      <a:pt x="14187" y="0"/>
                    </a:lnTo>
                    <a:lnTo>
                      <a:pt x="0" y="933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5D3A6A4B-40D0-07F2-363F-234FAAEDAF97}"/>
                </a:ext>
              </a:extLst>
            </p:cNvPr>
            <p:cNvSpPr/>
            <p:nvPr/>
          </p:nvSpPr>
          <p:spPr>
            <a:xfrm>
              <a:off x="8175780" y="5213953"/>
              <a:ext cx="49513" cy="856107"/>
            </a:xfrm>
            <a:custGeom>
              <a:avLst/>
              <a:gdLst>
                <a:gd name="connsiteX0" fmla="*/ 0 w 49513"/>
                <a:gd name="connsiteY0" fmla="*/ 0 h 856107"/>
                <a:gd name="connsiteX1" fmla="*/ 49514 w 49513"/>
                <a:gd name="connsiteY1" fmla="*/ 0 h 856107"/>
                <a:gd name="connsiteX2" fmla="*/ 49514 w 49513"/>
                <a:gd name="connsiteY2" fmla="*/ 856107 h 856107"/>
                <a:gd name="connsiteX3" fmla="*/ 0 w 49513"/>
                <a:gd name="connsiteY3" fmla="*/ 856107 h 85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13" h="856107">
                  <a:moveTo>
                    <a:pt x="0" y="0"/>
                  </a:moveTo>
                  <a:lnTo>
                    <a:pt x="49514" y="0"/>
                  </a:lnTo>
                  <a:lnTo>
                    <a:pt x="49514" y="856107"/>
                  </a:lnTo>
                  <a:lnTo>
                    <a:pt x="0" y="856107"/>
                  </a:lnTo>
                  <a:close/>
                </a:path>
              </a:pathLst>
            </a:custGeom>
            <a:solidFill>
              <a:srgbClr val="A8005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66BA705F-141B-17DE-903E-991D86B51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7111" y="5686107"/>
              <a:ext cx="1051206" cy="363473"/>
            </a:xfrm>
            <a:custGeom>
              <a:avLst/>
              <a:gdLst>
                <a:gd name="connsiteX0" fmla="*/ 172 w 1051206"/>
                <a:gd name="connsiteY0" fmla="*/ 1 h 363473"/>
                <a:gd name="connsiteX1" fmla="*/ 1051378 w 1051206"/>
                <a:gd name="connsiteY1" fmla="*/ 1 h 363473"/>
                <a:gd name="connsiteX2" fmla="*/ 1051378 w 1051206"/>
                <a:gd name="connsiteY2" fmla="*/ 363475 h 363473"/>
                <a:gd name="connsiteX3" fmla="*/ 172 w 1051206"/>
                <a:gd name="connsiteY3" fmla="*/ 363475 h 3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206" h="363473">
                  <a:moveTo>
                    <a:pt x="172" y="1"/>
                  </a:moveTo>
                  <a:lnTo>
                    <a:pt x="1051378" y="1"/>
                  </a:lnTo>
                  <a:lnTo>
                    <a:pt x="1051378" y="363475"/>
                  </a:lnTo>
                  <a:lnTo>
                    <a:pt x="172" y="363475"/>
                  </a:lnTo>
                  <a:close/>
                </a:path>
              </a:pathLst>
            </a:custGeom>
          </p:spPr>
        </p:pic>
        <p:grpSp>
          <p:nvGrpSpPr>
            <p:cNvPr id="172" name="Graphic 12">
              <a:extLst>
                <a:ext uri="{FF2B5EF4-FFF2-40B4-BE49-F238E27FC236}">
                  <a16:creationId xmlns:a16="http://schemas.microsoft.com/office/drawing/2014/main" id="{B59DEC6A-AFEB-839B-3A89-E71DB76E22B7}"/>
                </a:ext>
              </a:extLst>
            </p:cNvPr>
            <p:cNvGrpSpPr/>
            <p:nvPr/>
          </p:nvGrpSpPr>
          <p:grpSpPr>
            <a:xfrm>
              <a:off x="8588264" y="5247862"/>
              <a:ext cx="1621086" cy="196500"/>
              <a:chOff x="8588264" y="5247862"/>
              <a:chExt cx="1621086" cy="196500"/>
            </a:xfrm>
            <a:solidFill>
              <a:srgbClr val="1D1D1B"/>
            </a:solidFill>
          </p:grpSpPr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B5B7AF7F-1581-3774-D95B-A816EABEFCE7}"/>
                  </a:ext>
                </a:extLst>
              </p:cNvPr>
              <p:cNvSpPr/>
              <p:nvPr/>
            </p:nvSpPr>
            <p:spPr>
              <a:xfrm>
                <a:off x="8588264" y="5266055"/>
                <a:ext cx="47228" cy="132016"/>
              </a:xfrm>
              <a:custGeom>
                <a:avLst/>
                <a:gdLst>
                  <a:gd name="connsiteX0" fmla="*/ 0 w 47228"/>
                  <a:gd name="connsiteY0" fmla="*/ 132016 h 132016"/>
                  <a:gd name="connsiteX1" fmla="*/ 0 w 47228"/>
                  <a:gd name="connsiteY1" fmla="*/ 128016 h 132016"/>
                  <a:gd name="connsiteX2" fmla="*/ 15806 w 47228"/>
                  <a:gd name="connsiteY2" fmla="*/ 122015 h 132016"/>
                  <a:gd name="connsiteX3" fmla="*/ 15806 w 47228"/>
                  <a:gd name="connsiteY3" fmla="*/ 10001 h 132016"/>
                  <a:gd name="connsiteX4" fmla="*/ 0 w 47228"/>
                  <a:gd name="connsiteY4" fmla="*/ 4001 h 132016"/>
                  <a:gd name="connsiteX5" fmla="*/ 0 w 47228"/>
                  <a:gd name="connsiteY5" fmla="*/ 0 h 132016"/>
                  <a:gd name="connsiteX6" fmla="*/ 47228 w 47228"/>
                  <a:gd name="connsiteY6" fmla="*/ 0 h 132016"/>
                  <a:gd name="connsiteX7" fmla="*/ 47228 w 47228"/>
                  <a:gd name="connsiteY7" fmla="*/ 4001 h 132016"/>
                  <a:gd name="connsiteX8" fmla="*/ 31422 w 47228"/>
                  <a:gd name="connsiteY8" fmla="*/ 10001 h 132016"/>
                  <a:gd name="connsiteX9" fmla="*/ 31422 w 47228"/>
                  <a:gd name="connsiteY9" fmla="*/ 122015 h 132016"/>
                  <a:gd name="connsiteX10" fmla="*/ 47228 w 47228"/>
                  <a:gd name="connsiteY10" fmla="*/ 128016 h 132016"/>
                  <a:gd name="connsiteX11" fmla="*/ 47228 w 47228"/>
                  <a:gd name="connsiteY11" fmla="*/ 132016 h 132016"/>
                  <a:gd name="connsiteX12" fmla="*/ 0 w 47228"/>
                  <a:gd name="connsiteY12" fmla="*/ 132016 h 132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228" h="132016">
                    <a:moveTo>
                      <a:pt x="0" y="132016"/>
                    </a:moveTo>
                    <a:lnTo>
                      <a:pt x="0" y="128016"/>
                    </a:lnTo>
                    <a:lnTo>
                      <a:pt x="15806" y="122015"/>
                    </a:lnTo>
                    <a:lnTo>
                      <a:pt x="15806" y="10001"/>
                    </a:lnTo>
                    <a:lnTo>
                      <a:pt x="0" y="4001"/>
                    </a:lnTo>
                    <a:lnTo>
                      <a:pt x="0" y="0"/>
                    </a:lnTo>
                    <a:lnTo>
                      <a:pt x="47228" y="0"/>
                    </a:lnTo>
                    <a:lnTo>
                      <a:pt x="47228" y="4001"/>
                    </a:lnTo>
                    <a:lnTo>
                      <a:pt x="31422" y="10001"/>
                    </a:lnTo>
                    <a:lnTo>
                      <a:pt x="31422" y="122015"/>
                    </a:lnTo>
                    <a:lnTo>
                      <a:pt x="47228" y="128016"/>
                    </a:lnTo>
                    <a:lnTo>
                      <a:pt x="47228" y="132016"/>
                    </a:lnTo>
                    <a:lnTo>
                      <a:pt x="0" y="132016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840FC639-97D5-4A83-9827-7BAB99566444}"/>
                  </a:ext>
                </a:extLst>
              </p:cNvPr>
              <p:cNvSpPr/>
              <p:nvPr/>
            </p:nvSpPr>
            <p:spPr>
              <a:xfrm>
                <a:off x="8656821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6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6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34965E2C-93F8-9634-D391-68A88A992073}"/>
                  </a:ext>
                </a:extLst>
              </p:cNvPr>
              <p:cNvSpPr/>
              <p:nvPr/>
            </p:nvSpPr>
            <p:spPr>
              <a:xfrm>
                <a:off x="8817834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2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9 w 92075"/>
                  <a:gd name="connsiteY21" fmla="*/ 134969 h 138207"/>
                  <a:gd name="connsiteX22" fmla="*/ 40849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6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2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9" y="134969"/>
                    </a:lnTo>
                    <a:lnTo>
                      <a:pt x="40849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700" y="79820"/>
                      <a:pt x="72937" y="75724"/>
                      <a:pt x="75317" y="70104"/>
                    </a:cubicBezTo>
                    <a:cubicBezTo>
                      <a:pt x="77698" y="64389"/>
                      <a:pt x="78936" y="56959"/>
                      <a:pt x="78936" y="47816"/>
                    </a:cubicBezTo>
                    <a:cubicBezTo>
                      <a:pt x="78936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86D2AC54-2F5F-1D93-2D24-18594F2E78AC}"/>
                  </a:ext>
                </a:extLst>
              </p:cNvPr>
              <p:cNvSpPr/>
              <p:nvPr/>
            </p:nvSpPr>
            <p:spPr>
              <a:xfrm>
                <a:off x="8926097" y="5306155"/>
                <a:ext cx="83125" cy="93916"/>
              </a:xfrm>
              <a:custGeom>
                <a:avLst/>
                <a:gdLst>
                  <a:gd name="connsiteX0" fmla="*/ 21805 w 83125"/>
                  <a:gd name="connsiteY0" fmla="*/ 93917 h 93916"/>
                  <a:gd name="connsiteX1" fmla="*/ 6189 w 83125"/>
                  <a:gd name="connsiteY1" fmla="*/ 88392 h 93916"/>
                  <a:gd name="connsiteX2" fmla="*/ 0 w 83125"/>
                  <a:gd name="connsiteY2" fmla="*/ 73057 h 93916"/>
                  <a:gd name="connsiteX3" fmla="*/ 7237 w 83125"/>
                  <a:gd name="connsiteY3" fmla="*/ 56483 h 93916"/>
                  <a:gd name="connsiteX4" fmla="*/ 31041 w 83125"/>
                  <a:gd name="connsiteY4" fmla="*/ 45720 h 93916"/>
                  <a:gd name="connsiteX5" fmla="*/ 50465 w 83125"/>
                  <a:gd name="connsiteY5" fmla="*/ 40957 h 93916"/>
                  <a:gd name="connsiteX6" fmla="*/ 50465 w 83125"/>
                  <a:gd name="connsiteY6" fmla="*/ 25527 h 93916"/>
                  <a:gd name="connsiteX7" fmla="*/ 44562 w 83125"/>
                  <a:gd name="connsiteY7" fmla="*/ 12954 h 93916"/>
                  <a:gd name="connsiteX8" fmla="*/ 31422 w 83125"/>
                  <a:gd name="connsiteY8" fmla="*/ 8001 h 93916"/>
                  <a:gd name="connsiteX9" fmla="*/ 20186 w 83125"/>
                  <a:gd name="connsiteY9" fmla="*/ 11811 h 93916"/>
                  <a:gd name="connsiteX10" fmla="*/ 16949 w 83125"/>
                  <a:gd name="connsiteY10" fmla="*/ 22193 h 93916"/>
                  <a:gd name="connsiteX11" fmla="*/ 16949 w 83125"/>
                  <a:gd name="connsiteY11" fmla="*/ 28766 h 93916"/>
                  <a:gd name="connsiteX12" fmla="*/ 15997 w 83125"/>
                  <a:gd name="connsiteY12" fmla="*/ 29718 h 93916"/>
                  <a:gd name="connsiteX13" fmla="*/ 7617 w 83125"/>
                  <a:gd name="connsiteY13" fmla="*/ 29718 h 93916"/>
                  <a:gd name="connsiteX14" fmla="*/ 3523 w 83125"/>
                  <a:gd name="connsiteY14" fmla="*/ 28861 h 93916"/>
                  <a:gd name="connsiteX15" fmla="*/ 2380 w 83125"/>
                  <a:gd name="connsiteY15" fmla="*/ 24575 h 93916"/>
                  <a:gd name="connsiteX16" fmla="*/ 4951 w 83125"/>
                  <a:gd name="connsiteY16" fmla="*/ 16002 h 93916"/>
                  <a:gd name="connsiteX17" fmla="*/ 12759 w 83125"/>
                  <a:gd name="connsiteY17" fmla="*/ 8382 h 93916"/>
                  <a:gd name="connsiteX18" fmla="*/ 24280 w 83125"/>
                  <a:gd name="connsiteY18" fmla="*/ 2381 h 93916"/>
                  <a:gd name="connsiteX19" fmla="*/ 36183 w 83125"/>
                  <a:gd name="connsiteY19" fmla="*/ 0 h 93916"/>
                  <a:gd name="connsiteX20" fmla="*/ 49989 w 83125"/>
                  <a:gd name="connsiteY20" fmla="*/ 2095 h 93916"/>
                  <a:gd name="connsiteX21" fmla="*/ 59987 w 83125"/>
                  <a:gd name="connsiteY21" fmla="*/ 8954 h 93916"/>
                  <a:gd name="connsiteX22" fmla="*/ 63796 w 83125"/>
                  <a:gd name="connsiteY22" fmla="*/ 21717 h 93916"/>
                  <a:gd name="connsiteX23" fmla="*/ 63796 w 83125"/>
                  <a:gd name="connsiteY23" fmla="*/ 80772 h 93916"/>
                  <a:gd name="connsiteX24" fmla="*/ 67795 w 83125"/>
                  <a:gd name="connsiteY24" fmla="*/ 83153 h 93916"/>
                  <a:gd name="connsiteX25" fmla="*/ 73984 w 83125"/>
                  <a:gd name="connsiteY25" fmla="*/ 83915 h 93916"/>
                  <a:gd name="connsiteX26" fmla="*/ 82744 w 83125"/>
                  <a:gd name="connsiteY26" fmla="*/ 83915 h 93916"/>
                  <a:gd name="connsiteX27" fmla="*/ 83125 w 83125"/>
                  <a:gd name="connsiteY27" fmla="*/ 84296 h 93916"/>
                  <a:gd name="connsiteX28" fmla="*/ 83125 w 83125"/>
                  <a:gd name="connsiteY28" fmla="*/ 84677 h 93916"/>
                  <a:gd name="connsiteX29" fmla="*/ 77031 w 83125"/>
                  <a:gd name="connsiteY29" fmla="*/ 90964 h 93916"/>
                  <a:gd name="connsiteX30" fmla="*/ 66748 w 83125"/>
                  <a:gd name="connsiteY30" fmla="*/ 93821 h 93916"/>
                  <a:gd name="connsiteX31" fmla="*/ 56559 w 83125"/>
                  <a:gd name="connsiteY31" fmla="*/ 90392 h 93916"/>
                  <a:gd name="connsiteX32" fmla="*/ 51323 w 83125"/>
                  <a:gd name="connsiteY32" fmla="*/ 81820 h 93916"/>
                  <a:gd name="connsiteX33" fmla="*/ 50370 w 83125"/>
                  <a:gd name="connsiteY33" fmla="*/ 81820 h 93916"/>
                  <a:gd name="connsiteX34" fmla="*/ 37706 w 83125"/>
                  <a:gd name="connsiteY34" fmla="*/ 90392 h 93916"/>
                  <a:gd name="connsiteX35" fmla="*/ 21805 w 83125"/>
                  <a:gd name="connsiteY35" fmla="*/ 93821 h 93916"/>
                  <a:gd name="connsiteX36" fmla="*/ 13426 w 83125"/>
                  <a:gd name="connsiteY36" fmla="*/ 69342 h 93916"/>
                  <a:gd name="connsiteX37" fmla="*/ 17615 w 83125"/>
                  <a:gd name="connsiteY37" fmla="*/ 79820 h 93916"/>
                  <a:gd name="connsiteX38" fmla="*/ 29422 w 83125"/>
                  <a:gd name="connsiteY38" fmla="*/ 83344 h 93916"/>
                  <a:gd name="connsiteX39" fmla="*/ 39611 w 83125"/>
                  <a:gd name="connsiteY39" fmla="*/ 82106 h 93916"/>
                  <a:gd name="connsiteX40" fmla="*/ 50370 w 83125"/>
                  <a:gd name="connsiteY40" fmla="*/ 78105 h 93916"/>
                  <a:gd name="connsiteX41" fmla="*/ 50370 w 83125"/>
                  <a:gd name="connsiteY41" fmla="*/ 46672 h 93916"/>
                  <a:gd name="connsiteX42" fmla="*/ 26280 w 83125"/>
                  <a:gd name="connsiteY42" fmla="*/ 53245 h 93916"/>
                  <a:gd name="connsiteX43" fmla="*/ 15902 w 83125"/>
                  <a:gd name="connsiteY43" fmla="*/ 60579 h 93916"/>
                  <a:gd name="connsiteX44" fmla="*/ 13426 w 83125"/>
                  <a:gd name="connsiteY44" fmla="*/ 69247 h 9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125" h="93916">
                    <a:moveTo>
                      <a:pt x="21805" y="93917"/>
                    </a:moveTo>
                    <a:cubicBezTo>
                      <a:pt x="15521" y="93917"/>
                      <a:pt x="10379" y="92107"/>
                      <a:pt x="6189" y="88392"/>
                    </a:cubicBezTo>
                    <a:cubicBezTo>
                      <a:pt x="2095" y="84677"/>
                      <a:pt x="0" y="79629"/>
                      <a:pt x="0" y="73057"/>
                    </a:cubicBezTo>
                    <a:cubicBezTo>
                      <a:pt x="0" y="66484"/>
                      <a:pt x="2380" y="60960"/>
                      <a:pt x="7237" y="56483"/>
                    </a:cubicBezTo>
                    <a:cubicBezTo>
                      <a:pt x="11998" y="51911"/>
                      <a:pt x="19996" y="48387"/>
                      <a:pt x="31041" y="45720"/>
                    </a:cubicBezTo>
                    <a:lnTo>
                      <a:pt x="50465" y="40957"/>
                    </a:lnTo>
                    <a:lnTo>
                      <a:pt x="50465" y="25527"/>
                    </a:lnTo>
                    <a:cubicBezTo>
                      <a:pt x="50465" y="20479"/>
                      <a:pt x="48466" y="16288"/>
                      <a:pt x="44562" y="12954"/>
                    </a:cubicBezTo>
                    <a:cubicBezTo>
                      <a:pt x="40658" y="9620"/>
                      <a:pt x="36278" y="8001"/>
                      <a:pt x="31422" y="8001"/>
                    </a:cubicBezTo>
                    <a:cubicBezTo>
                      <a:pt x="26090" y="8001"/>
                      <a:pt x="22376" y="9239"/>
                      <a:pt x="20186" y="11811"/>
                    </a:cubicBezTo>
                    <a:cubicBezTo>
                      <a:pt x="18091" y="14383"/>
                      <a:pt x="16949" y="17812"/>
                      <a:pt x="16949" y="22193"/>
                    </a:cubicBezTo>
                    <a:lnTo>
                      <a:pt x="16949" y="28766"/>
                    </a:lnTo>
                    <a:lnTo>
                      <a:pt x="15997" y="29718"/>
                    </a:lnTo>
                    <a:lnTo>
                      <a:pt x="7617" y="29718"/>
                    </a:lnTo>
                    <a:cubicBezTo>
                      <a:pt x="5618" y="29718"/>
                      <a:pt x="4285" y="29432"/>
                      <a:pt x="3523" y="28861"/>
                    </a:cubicBezTo>
                    <a:cubicBezTo>
                      <a:pt x="2761" y="28289"/>
                      <a:pt x="2380" y="26860"/>
                      <a:pt x="2380" y="24575"/>
                    </a:cubicBezTo>
                    <a:cubicBezTo>
                      <a:pt x="2380" y="21812"/>
                      <a:pt x="3237" y="18955"/>
                      <a:pt x="4951" y="16002"/>
                    </a:cubicBezTo>
                    <a:cubicBezTo>
                      <a:pt x="6665" y="13049"/>
                      <a:pt x="9331" y="10573"/>
                      <a:pt x="12759" y="8382"/>
                    </a:cubicBezTo>
                    <a:cubicBezTo>
                      <a:pt x="16473" y="6001"/>
                      <a:pt x="20281" y="4001"/>
                      <a:pt x="24280" y="2381"/>
                    </a:cubicBezTo>
                    <a:cubicBezTo>
                      <a:pt x="28280" y="762"/>
                      <a:pt x="32184" y="0"/>
                      <a:pt x="36183" y="0"/>
                    </a:cubicBezTo>
                    <a:cubicBezTo>
                      <a:pt x="41229" y="0"/>
                      <a:pt x="45895" y="667"/>
                      <a:pt x="49989" y="2095"/>
                    </a:cubicBezTo>
                    <a:cubicBezTo>
                      <a:pt x="54084" y="3524"/>
                      <a:pt x="57416" y="5810"/>
                      <a:pt x="59987" y="8954"/>
                    </a:cubicBezTo>
                    <a:cubicBezTo>
                      <a:pt x="62558" y="12097"/>
                      <a:pt x="63796" y="16478"/>
                      <a:pt x="63796" y="21717"/>
                    </a:cubicBezTo>
                    <a:lnTo>
                      <a:pt x="63796" y="80772"/>
                    </a:lnTo>
                    <a:cubicBezTo>
                      <a:pt x="64843" y="81820"/>
                      <a:pt x="66177" y="82677"/>
                      <a:pt x="67795" y="83153"/>
                    </a:cubicBezTo>
                    <a:cubicBezTo>
                      <a:pt x="69414" y="83725"/>
                      <a:pt x="71413" y="83915"/>
                      <a:pt x="73984" y="83915"/>
                    </a:cubicBezTo>
                    <a:lnTo>
                      <a:pt x="82744" y="83915"/>
                    </a:lnTo>
                    <a:lnTo>
                      <a:pt x="83125" y="84296"/>
                    </a:lnTo>
                    <a:lnTo>
                      <a:pt x="83125" y="84677"/>
                    </a:lnTo>
                    <a:cubicBezTo>
                      <a:pt x="81792" y="86963"/>
                      <a:pt x="79793" y="89059"/>
                      <a:pt x="77031" y="90964"/>
                    </a:cubicBezTo>
                    <a:cubicBezTo>
                      <a:pt x="74270" y="92869"/>
                      <a:pt x="70842" y="93821"/>
                      <a:pt x="66748" y="93821"/>
                    </a:cubicBezTo>
                    <a:cubicBezTo>
                      <a:pt x="62653" y="93821"/>
                      <a:pt x="59035" y="92678"/>
                      <a:pt x="56559" y="90392"/>
                    </a:cubicBezTo>
                    <a:cubicBezTo>
                      <a:pt x="53989" y="88106"/>
                      <a:pt x="52275" y="85249"/>
                      <a:pt x="51323" y="81820"/>
                    </a:cubicBezTo>
                    <a:lnTo>
                      <a:pt x="50370" y="81820"/>
                    </a:lnTo>
                    <a:cubicBezTo>
                      <a:pt x="46942" y="85344"/>
                      <a:pt x="42658" y="88202"/>
                      <a:pt x="37706" y="90392"/>
                    </a:cubicBezTo>
                    <a:cubicBezTo>
                      <a:pt x="32755" y="92678"/>
                      <a:pt x="27423" y="93821"/>
                      <a:pt x="21805" y="93821"/>
                    </a:cubicBezTo>
                    <a:close/>
                    <a:moveTo>
                      <a:pt x="13426" y="69342"/>
                    </a:moveTo>
                    <a:cubicBezTo>
                      <a:pt x="13426" y="74009"/>
                      <a:pt x="14854" y="77533"/>
                      <a:pt x="17615" y="79820"/>
                    </a:cubicBezTo>
                    <a:cubicBezTo>
                      <a:pt x="20377" y="82201"/>
                      <a:pt x="24376" y="83344"/>
                      <a:pt x="29422" y="83344"/>
                    </a:cubicBezTo>
                    <a:cubicBezTo>
                      <a:pt x="32755" y="83344"/>
                      <a:pt x="36183" y="82963"/>
                      <a:pt x="39611" y="82106"/>
                    </a:cubicBezTo>
                    <a:cubicBezTo>
                      <a:pt x="43038" y="81344"/>
                      <a:pt x="46657" y="80010"/>
                      <a:pt x="50370" y="78105"/>
                    </a:cubicBezTo>
                    <a:lnTo>
                      <a:pt x="50370" y="46672"/>
                    </a:lnTo>
                    <a:cubicBezTo>
                      <a:pt x="39611" y="48768"/>
                      <a:pt x="31517" y="51054"/>
                      <a:pt x="26280" y="53245"/>
                    </a:cubicBezTo>
                    <a:cubicBezTo>
                      <a:pt x="21043" y="55435"/>
                      <a:pt x="17520" y="57912"/>
                      <a:pt x="15902" y="60579"/>
                    </a:cubicBezTo>
                    <a:cubicBezTo>
                      <a:pt x="14187" y="63151"/>
                      <a:pt x="13426" y="66104"/>
                      <a:pt x="13426" y="6924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EF7A287A-D567-32B6-4774-87F490C07985}"/>
                  </a:ext>
                </a:extLst>
              </p:cNvPr>
              <p:cNvSpPr/>
              <p:nvPr/>
            </p:nvSpPr>
            <p:spPr>
              <a:xfrm>
                <a:off x="9022648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29" y="13240"/>
                      <a:pt x="38087" y="14097"/>
                      <a:pt x="35135" y="15811"/>
                    </a:cubicBezTo>
                    <a:cubicBezTo>
                      <a:pt x="32183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86E652A5-5732-38C8-ABB3-7294F18514A2}"/>
                  </a:ext>
                </a:extLst>
              </p:cNvPr>
              <p:cNvSpPr/>
              <p:nvPr/>
            </p:nvSpPr>
            <p:spPr>
              <a:xfrm>
                <a:off x="9096347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88DA8E8D-9E07-55E9-F7DA-BD57B4BB6418}"/>
                  </a:ext>
                </a:extLst>
              </p:cNvPr>
              <p:cNvSpPr/>
              <p:nvPr/>
            </p:nvSpPr>
            <p:spPr>
              <a:xfrm>
                <a:off x="9169855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5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5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BE74A034-22CE-7B0B-D86E-80408E008BCD}"/>
                  </a:ext>
                </a:extLst>
              </p:cNvPr>
              <p:cNvSpPr/>
              <p:nvPr/>
            </p:nvSpPr>
            <p:spPr>
              <a:xfrm>
                <a:off x="9278785" y="5305964"/>
                <a:ext cx="76460" cy="94107"/>
              </a:xfrm>
              <a:custGeom>
                <a:avLst/>
                <a:gdLst>
                  <a:gd name="connsiteX0" fmla="*/ 42372 w 76460"/>
                  <a:gd name="connsiteY0" fmla="*/ 94107 h 94107"/>
                  <a:gd name="connsiteX1" fmla="*/ 19520 w 76460"/>
                  <a:gd name="connsiteY1" fmla="*/ 88487 h 94107"/>
                  <a:gd name="connsiteX2" fmla="*/ 5047 w 76460"/>
                  <a:gd name="connsiteY2" fmla="*/ 72962 h 94107"/>
                  <a:gd name="connsiteX3" fmla="*/ 0 w 76460"/>
                  <a:gd name="connsiteY3" fmla="*/ 50006 h 94107"/>
                  <a:gd name="connsiteX4" fmla="*/ 5808 w 76460"/>
                  <a:gd name="connsiteY4" fmla="*/ 24289 h 94107"/>
                  <a:gd name="connsiteX5" fmla="*/ 21233 w 76460"/>
                  <a:gd name="connsiteY5" fmla="*/ 6477 h 94107"/>
                  <a:gd name="connsiteX6" fmla="*/ 41991 w 76460"/>
                  <a:gd name="connsiteY6" fmla="*/ 0 h 94107"/>
                  <a:gd name="connsiteX7" fmla="*/ 66748 w 76460"/>
                  <a:gd name="connsiteY7" fmla="*/ 10763 h 94107"/>
                  <a:gd name="connsiteX8" fmla="*/ 76365 w 76460"/>
                  <a:gd name="connsiteY8" fmla="*/ 41148 h 94107"/>
                  <a:gd name="connsiteX9" fmla="*/ 75603 w 76460"/>
                  <a:gd name="connsiteY9" fmla="*/ 41910 h 94107"/>
                  <a:gd name="connsiteX10" fmla="*/ 13426 w 76460"/>
                  <a:gd name="connsiteY10" fmla="*/ 41910 h 94107"/>
                  <a:gd name="connsiteX11" fmla="*/ 13426 w 76460"/>
                  <a:gd name="connsiteY11" fmla="*/ 43529 h 94107"/>
                  <a:gd name="connsiteX12" fmla="*/ 17044 w 76460"/>
                  <a:gd name="connsiteY12" fmla="*/ 62675 h 94107"/>
                  <a:gd name="connsiteX13" fmla="*/ 28470 w 76460"/>
                  <a:gd name="connsiteY13" fmla="*/ 76486 h 94107"/>
                  <a:gd name="connsiteX14" fmla="*/ 48656 w 76460"/>
                  <a:gd name="connsiteY14" fmla="*/ 81629 h 94107"/>
                  <a:gd name="connsiteX15" fmla="*/ 75889 w 76460"/>
                  <a:gd name="connsiteY15" fmla="*/ 72866 h 94107"/>
                  <a:gd name="connsiteX16" fmla="*/ 76460 w 76460"/>
                  <a:gd name="connsiteY16" fmla="*/ 72866 h 94107"/>
                  <a:gd name="connsiteX17" fmla="*/ 76460 w 76460"/>
                  <a:gd name="connsiteY17" fmla="*/ 75057 h 94107"/>
                  <a:gd name="connsiteX18" fmla="*/ 63130 w 76460"/>
                  <a:gd name="connsiteY18" fmla="*/ 88583 h 94107"/>
                  <a:gd name="connsiteX19" fmla="*/ 42467 w 76460"/>
                  <a:gd name="connsiteY19" fmla="*/ 94107 h 94107"/>
                  <a:gd name="connsiteX20" fmla="*/ 38944 w 76460"/>
                  <a:gd name="connsiteY20" fmla="*/ 7048 h 94107"/>
                  <a:gd name="connsiteX21" fmla="*/ 22567 w 76460"/>
                  <a:gd name="connsiteY21" fmla="*/ 14383 h 94107"/>
                  <a:gd name="connsiteX22" fmla="*/ 13997 w 76460"/>
                  <a:gd name="connsiteY22" fmla="*/ 34862 h 94107"/>
                  <a:gd name="connsiteX23" fmla="*/ 62844 w 76460"/>
                  <a:gd name="connsiteY23" fmla="*/ 34862 h 94107"/>
                  <a:gd name="connsiteX24" fmla="*/ 39039 w 76460"/>
                  <a:gd name="connsiteY24" fmla="*/ 7048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6460" h="94107">
                    <a:moveTo>
                      <a:pt x="42372" y="94107"/>
                    </a:moveTo>
                    <a:cubicBezTo>
                      <a:pt x="33421" y="94107"/>
                      <a:pt x="25804" y="92202"/>
                      <a:pt x="19520" y="88487"/>
                    </a:cubicBezTo>
                    <a:cubicBezTo>
                      <a:pt x="13140" y="84773"/>
                      <a:pt x="8379" y="79629"/>
                      <a:pt x="5047" y="72962"/>
                    </a:cubicBezTo>
                    <a:cubicBezTo>
                      <a:pt x="1714" y="66389"/>
                      <a:pt x="0" y="58674"/>
                      <a:pt x="0" y="50006"/>
                    </a:cubicBezTo>
                    <a:cubicBezTo>
                      <a:pt x="0" y="40386"/>
                      <a:pt x="1904" y="31814"/>
                      <a:pt x="5808" y="24289"/>
                    </a:cubicBezTo>
                    <a:cubicBezTo>
                      <a:pt x="9712" y="16764"/>
                      <a:pt x="14854" y="10859"/>
                      <a:pt x="21233" y="6477"/>
                    </a:cubicBezTo>
                    <a:cubicBezTo>
                      <a:pt x="27613" y="2191"/>
                      <a:pt x="34564" y="0"/>
                      <a:pt x="41991" y="0"/>
                    </a:cubicBezTo>
                    <a:cubicBezTo>
                      <a:pt x="52560" y="0"/>
                      <a:pt x="60749" y="3620"/>
                      <a:pt x="66748" y="10763"/>
                    </a:cubicBezTo>
                    <a:cubicBezTo>
                      <a:pt x="72746" y="18002"/>
                      <a:pt x="75984" y="28099"/>
                      <a:pt x="76365" y="41148"/>
                    </a:cubicBezTo>
                    <a:lnTo>
                      <a:pt x="75603" y="41910"/>
                    </a:lnTo>
                    <a:lnTo>
                      <a:pt x="13426" y="41910"/>
                    </a:lnTo>
                    <a:lnTo>
                      <a:pt x="13426" y="43529"/>
                    </a:lnTo>
                    <a:cubicBezTo>
                      <a:pt x="13426" y="50483"/>
                      <a:pt x="14663" y="56864"/>
                      <a:pt x="17044" y="62675"/>
                    </a:cubicBezTo>
                    <a:cubicBezTo>
                      <a:pt x="19424" y="68485"/>
                      <a:pt x="23233" y="73057"/>
                      <a:pt x="28470" y="76486"/>
                    </a:cubicBezTo>
                    <a:cubicBezTo>
                      <a:pt x="33707" y="79915"/>
                      <a:pt x="40372" y="81629"/>
                      <a:pt x="48656" y="81629"/>
                    </a:cubicBezTo>
                    <a:cubicBezTo>
                      <a:pt x="58559" y="81629"/>
                      <a:pt x="67605" y="78677"/>
                      <a:pt x="75889" y="72866"/>
                    </a:cubicBezTo>
                    <a:lnTo>
                      <a:pt x="76460" y="72866"/>
                    </a:lnTo>
                    <a:lnTo>
                      <a:pt x="76460" y="75057"/>
                    </a:lnTo>
                    <a:cubicBezTo>
                      <a:pt x="73508" y="80391"/>
                      <a:pt x="69128" y="84868"/>
                      <a:pt x="63130" y="88583"/>
                    </a:cubicBezTo>
                    <a:cubicBezTo>
                      <a:pt x="57226" y="92202"/>
                      <a:pt x="50275" y="94107"/>
                      <a:pt x="42467" y="94107"/>
                    </a:cubicBezTo>
                    <a:close/>
                    <a:moveTo>
                      <a:pt x="38944" y="7048"/>
                    </a:moveTo>
                    <a:cubicBezTo>
                      <a:pt x="32564" y="7048"/>
                      <a:pt x="27042" y="9525"/>
                      <a:pt x="22567" y="14383"/>
                    </a:cubicBezTo>
                    <a:cubicBezTo>
                      <a:pt x="17996" y="19241"/>
                      <a:pt x="15140" y="26098"/>
                      <a:pt x="13997" y="34862"/>
                    </a:cubicBezTo>
                    <a:lnTo>
                      <a:pt x="62844" y="34862"/>
                    </a:lnTo>
                    <a:cubicBezTo>
                      <a:pt x="60178" y="16288"/>
                      <a:pt x="52275" y="7048"/>
                      <a:pt x="39039" y="7048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9EBCD135-D314-EEA1-9E68-332BEA9925FA}"/>
                  </a:ext>
                </a:extLst>
              </p:cNvPr>
              <p:cNvSpPr/>
              <p:nvPr/>
            </p:nvSpPr>
            <p:spPr>
              <a:xfrm>
                <a:off x="9369432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30" y="13240"/>
                      <a:pt x="38087" y="14097"/>
                      <a:pt x="35135" y="15811"/>
                    </a:cubicBezTo>
                    <a:cubicBezTo>
                      <a:pt x="32184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4BDB588D-50AC-C929-1589-9E697E91ACF2}"/>
                  </a:ext>
                </a:extLst>
              </p:cNvPr>
              <p:cNvSpPr/>
              <p:nvPr/>
            </p:nvSpPr>
            <p:spPr>
              <a:xfrm>
                <a:off x="9445035" y="5306059"/>
                <a:ext cx="57797" cy="94107"/>
              </a:xfrm>
              <a:custGeom>
                <a:avLst/>
                <a:gdLst>
                  <a:gd name="connsiteX0" fmla="*/ 27328 w 57797"/>
                  <a:gd name="connsiteY0" fmla="*/ 94012 h 94107"/>
                  <a:gd name="connsiteX1" fmla="*/ 12664 w 57797"/>
                  <a:gd name="connsiteY1" fmla="*/ 92393 h 94107"/>
                  <a:gd name="connsiteX2" fmla="*/ 0 w 57797"/>
                  <a:gd name="connsiteY2" fmla="*/ 87630 h 94107"/>
                  <a:gd name="connsiteX3" fmla="*/ 0 w 57797"/>
                  <a:gd name="connsiteY3" fmla="*/ 65818 h 94107"/>
                  <a:gd name="connsiteX4" fmla="*/ 2571 w 57797"/>
                  <a:gd name="connsiteY4" fmla="*/ 65818 h 94107"/>
                  <a:gd name="connsiteX5" fmla="*/ 7522 w 57797"/>
                  <a:gd name="connsiteY5" fmla="*/ 76009 h 94107"/>
                  <a:gd name="connsiteX6" fmla="*/ 15044 w 57797"/>
                  <a:gd name="connsiteY6" fmla="*/ 84677 h 94107"/>
                  <a:gd name="connsiteX7" fmla="*/ 27708 w 57797"/>
                  <a:gd name="connsiteY7" fmla="*/ 87821 h 94107"/>
                  <a:gd name="connsiteX8" fmla="*/ 41229 w 57797"/>
                  <a:gd name="connsiteY8" fmla="*/ 83725 h 94107"/>
                  <a:gd name="connsiteX9" fmla="*/ 45895 w 57797"/>
                  <a:gd name="connsiteY9" fmla="*/ 72009 h 94107"/>
                  <a:gd name="connsiteX10" fmla="*/ 40468 w 57797"/>
                  <a:gd name="connsiteY10" fmla="*/ 59817 h 94107"/>
                  <a:gd name="connsiteX11" fmla="*/ 24471 w 57797"/>
                  <a:gd name="connsiteY11" fmla="*/ 51245 h 94107"/>
                  <a:gd name="connsiteX12" fmla="*/ 7903 w 57797"/>
                  <a:gd name="connsiteY12" fmla="*/ 41053 h 94107"/>
                  <a:gd name="connsiteX13" fmla="*/ 2285 w 57797"/>
                  <a:gd name="connsiteY13" fmla="*/ 25241 h 94107"/>
                  <a:gd name="connsiteX14" fmla="*/ 6189 w 57797"/>
                  <a:gd name="connsiteY14" fmla="*/ 12668 h 94107"/>
                  <a:gd name="connsiteX15" fmla="*/ 16282 w 57797"/>
                  <a:gd name="connsiteY15" fmla="*/ 3429 h 94107"/>
                  <a:gd name="connsiteX16" fmla="*/ 29327 w 57797"/>
                  <a:gd name="connsiteY16" fmla="*/ 0 h 94107"/>
                  <a:gd name="connsiteX17" fmla="*/ 42943 w 57797"/>
                  <a:gd name="connsiteY17" fmla="*/ 1810 h 94107"/>
                  <a:gd name="connsiteX18" fmla="*/ 54369 w 57797"/>
                  <a:gd name="connsiteY18" fmla="*/ 6382 h 94107"/>
                  <a:gd name="connsiteX19" fmla="*/ 54369 w 57797"/>
                  <a:gd name="connsiteY19" fmla="*/ 27622 h 94107"/>
                  <a:gd name="connsiteX20" fmla="*/ 51799 w 57797"/>
                  <a:gd name="connsiteY20" fmla="*/ 27622 h 94107"/>
                  <a:gd name="connsiteX21" fmla="*/ 46752 w 57797"/>
                  <a:gd name="connsiteY21" fmla="*/ 17812 h 94107"/>
                  <a:gd name="connsiteX22" fmla="*/ 39420 w 57797"/>
                  <a:gd name="connsiteY22" fmla="*/ 9049 h 94107"/>
                  <a:gd name="connsiteX23" fmla="*/ 29708 w 57797"/>
                  <a:gd name="connsiteY23" fmla="*/ 6477 h 94107"/>
                  <a:gd name="connsiteX24" fmla="*/ 18377 w 57797"/>
                  <a:gd name="connsiteY24" fmla="*/ 10382 h 94107"/>
                  <a:gd name="connsiteX25" fmla="*/ 14283 w 57797"/>
                  <a:gd name="connsiteY25" fmla="*/ 20860 h 94107"/>
                  <a:gd name="connsiteX26" fmla="*/ 18948 w 57797"/>
                  <a:gd name="connsiteY26" fmla="*/ 31528 h 94107"/>
                  <a:gd name="connsiteX27" fmla="*/ 33231 w 57797"/>
                  <a:gd name="connsiteY27" fmla="*/ 39624 h 94107"/>
                  <a:gd name="connsiteX28" fmla="*/ 45609 w 57797"/>
                  <a:gd name="connsiteY28" fmla="*/ 45720 h 94107"/>
                  <a:gd name="connsiteX29" fmla="*/ 54465 w 57797"/>
                  <a:gd name="connsiteY29" fmla="*/ 53816 h 94107"/>
                  <a:gd name="connsiteX30" fmla="*/ 57797 w 57797"/>
                  <a:gd name="connsiteY30" fmla="*/ 67628 h 94107"/>
                  <a:gd name="connsiteX31" fmla="*/ 53417 w 57797"/>
                  <a:gd name="connsiteY31" fmla="*/ 81534 h 94107"/>
                  <a:gd name="connsiteX32" fmla="*/ 41991 w 57797"/>
                  <a:gd name="connsiteY32" fmla="*/ 90773 h 94107"/>
                  <a:gd name="connsiteX33" fmla="*/ 27232 w 57797"/>
                  <a:gd name="connsiteY33" fmla="*/ 94107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7797" h="94107">
                    <a:moveTo>
                      <a:pt x="27328" y="94012"/>
                    </a:moveTo>
                    <a:cubicBezTo>
                      <a:pt x="21710" y="94012"/>
                      <a:pt x="16853" y="93440"/>
                      <a:pt x="12664" y="92393"/>
                    </a:cubicBezTo>
                    <a:cubicBezTo>
                      <a:pt x="8475" y="91345"/>
                      <a:pt x="4190" y="89726"/>
                      <a:pt x="0" y="87630"/>
                    </a:cubicBezTo>
                    <a:lnTo>
                      <a:pt x="0" y="65818"/>
                    </a:lnTo>
                    <a:lnTo>
                      <a:pt x="2571" y="65818"/>
                    </a:lnTo>
                    <a:lnTo>
                      <a:pt x="7522" y="76009"/>
                    </a:lnTo>
                    <a:cubicBezTo>
                      <a:pt x="9236" y="79724"/>
                      <a:pt x="11712" y="82677"/>
                      <a:pt x="15044" y="84677"/>
                    </a:cubicBezTo>
                    <a:cubicBezTo>
                      <a:pt x="18377" y="86678"/>
                      <a:pt x="22567" y="87821"/>
                      <a:pt x="27708" y="87821"/>
                    </a:cubicBezTo>
                    <a:cubicBezTo>
                      <a:pt x="33612" y="87821"/>
                      <a:pt x="38087" y="86487"/>
                      <a:pt x="41229" y="83725"/>
                    </a:cubicBezTo>
                    <a:cubicBezTo>
                      <a:pt x="44372" y="80963"/>
                      <a:pt x="45895" y="77057"/>
                      <a:pt x="45895" y="72009"/>
                    </a:cubicBezTo>
                    <a:cubicBezTo>
                      <a:pt x="45895" y="66580"/>
                      <a:pt x="44086" y="62484"/>
                      <a:pt x="40468" y="59817"/>
                    </a:cubicBezTo>
                    <a:cubicBezTo>
                      <a:pt x="36849" y="57150"/>
                      <a:pt x="31517" y="54293"/>
                      <a:pt x="24471" y="51245"/>
                    </a:cubicBezTo>
                    <a:cubicBezTo>
                      <a:pt x="17139" y="48196"/>
                      <a:pt x="11617" y="44768"/>
                      <a:pt x="7903" y="41053"/>
                    </a:cubicBezTo>
                    <a:cubicBezTo>
                      <a:pt x="4190" y="37338"/>
                      <a:pt x="2285" y="32004"/>
                      <a:pt x="2285" y="25241"/>
                    </a:cubicBezTo>
                    <a:cubicBezTo>
                      <a:pt x="2285" y="20669"/>
                      <a:pt x="3618" y="16478"/>
                      <a:pt x="6189" y="12668"/>
                    </a:cubicBezTo>
                    <a:cubicBezTo>
                      <a:pt x="8760" y="8763"/>
                      <a:pt x="12188" y="5715"/>
                      <a:pt x="16282" y="3429"/>
                    </a:cubicBezTo>
                    <a:cubicBezTo>
                      <a:pt x="20377" y="1143"/>
                      <a:pt x="24757" y="0"/>
                      <a:pt x="29327" y="0"/>
                    </a:cubicBezTo>
                    <a:cubicBezTo>
                      <a:pt x="34374" y="0"/>
                      <a:pt x="38944" y="571"/>
                      <a:pt x="42943" y="1810"/>
                    </a:cubicBezTo>
                    <a:cubicBezTo>
                      <a:pt x="46942" y="3048"/>
                      <a:pt x="50751" y="4572"/>
                      <a:pt x="54369" y="6382"/>
                    </a:cubicBezTo>
                    <a:lnTo>
                      <a:pt x="54369" y="27622"/>
                    </a:lnTo>
                    <a:lnTo>
                      <a:pt x="51799" y="27622"/>
                    </a:lnTo>
                    <a:lnTo>
                      <a:pt x="46752" y="17812"/>
                    </a:lnTo>
                    <a:cubicBezTo>
                      <a:pt x="45038" y="13716"/>
                      <a:pt x="42562" y="10763"/>
                      <a:pt x="39420" y="9049"/>
                    </a:cubicBezTo>
                    <a:cubicBezTo>
                      <a:pt x="36278" y="7334"/>
                      <a:pt x="33041" y="6477"/>
                      <a:pt x="29708" y="6477"/>
                    </a:cubicBezTo>
                    <a:cubicBezTo>
                      <a:pt x="24947" y="6477"/>
                      <a:pt x="21138" y="7810"/>
                      <a:pt x="18377" y="10382"/>
                    </a:cubicBezTo>
                    <a:cubicBezTo>
                      <a:pt x="15616" y="12954"/>
                      <a:pt x="14283" y="16478"/>
                      <a:pt x="14283" y="20860"/>
                    </a:cubicBezTo>
                    <a:cubicBezTo>
                      <a:pt x="14283" y="25241"/>
                      <a:pt x="15806" y="28956"/>
                      <a:pt x="18948" y="31528"/>
                    </a:cubicBezTo>
                    <a:cubicBezTo>
                      <a:pt x="22091" y="34100"/>
                      <a:pt x="26852" y="36862"/>
                      <a:pt x="33231" y="39624"/>
                    </a:cubicBezTo>
                    <a:cubicBezTo>
                      <a:pt x="37802" y="41624"/>
                      <a:pt x="41896" y="43625"/>
                      <a:pt x="45609" y="45720"/>
                    </a:cubicBezTo>
                    <a:cubicBezTo>
                      <a:pt x="49323" y="47816"/>
                      <a:pt x="52275" y="50483"/>
                      <a:pt x="54465" y="53816"/>
                    </a:cubicBezTo>
                    <a:cubicBezTo>
                      <a:pt x="56655" y="57150"/>
                      <a:pt x="57797" y="61722"/>
                      <a:pt x="57797" y="67628"/>
                    </a:cubicBezTo>
                    <a:cubicBezTo>
                      <a:pt x="57797" y="72962"/>
                      <a:pt x="56369" y="77629"/>
                      <a:pt x="53417" y="81534"/>
                    </a:cubicBezTo>
                    <a:cubicBezTo>
                      <a:pt x="50465" y="85439"/>
                      <a:pt x="46657" y="88583"/>
                      <a:pt x="41991" y="90773"/>
                    </a:cubicBezTo>
                    <a:cubicBezTo>
                      <a:pt x="37326" y="92964"/>
                      <a:pt x="32374" y="94107"/>
                      <a:pt x="27232" y="9410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B81320A6-401D-DCA1-85AA-7FEAD2684B18}"/>
                  </a:ext>
                </a:extLst>
              </p:cNvPr>
              <p:cNvSpPr/>
              <p:nvPr/>
            </p:nvSpPr>
            <p:spPr>
              <a:xfrm>
                <a:off x="9518639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5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7 w 97217"/>
                  <a:gd name="connsiteY15" fmla="*/ 146875 h 150209"/>
                  <a:gd name="connsiteX16" fmla="*/ 97217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5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8 w 97217"/>
                  <a:gd name="connsiteY26" fmla="*/ 146780 h 150209"/>
                  <a:gd name="connsiteX27" fmla="*/ 40848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5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7" y="146875"/>
                    </a:lnTo>
                    <a:lnTo>
                      <a:pt x="97217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5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8" y="146780"/>
                    </a:lnTo>
                    <a:lnTo>
                      <a:pt x="40848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0E23B4D8-2DE9-9680-B2B9-E0F983BDED2C}"/>
                  </a:ext>
                </a:extLst>
              </p:cNvPr>
              <p:cNvSpPr/>
              <p:nvPr/>
            </p:nvSpPr>
            <p:spPr>
              <a:xfrm>
                <a:off x="9632424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4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9D208A6D-4FDB-E63D-F97F-78B2BBC612A0}"/>
                  </a:ext>
                </a:extLst>
              </p:cNvPr>
              <p:cNvSpPr/>
              <p:nvPr/>
            </p:nvSpPr>
            <p:spPr>
              <a:xfrm>
                <a:off x="9683461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1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8 w 92075"/>
                  <a:gd name="connsiteY21" fmla="*/ 134969 h 138207"/>
                  <a:gd name="connsiteX22" fmla="*/ 40848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5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1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8" y="134969"/>
                    </a:lnTo>
                    <a:lnTo>
                      <a:pt x="40848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699" y="79820"/>
                      <a:pt x="72937" y="75724"/>
                      <a:pt x="75317" y="70104"/>
                    </a:cubicBezTo>
                    <a:cubicBezTo>
                      <a:pt x="77698" y="64389"/>
                      <a:pt x="78935" y="56959"/>
                      <a:pt x="78935" y="47816"/>
                    </a:cubicBezTo>
                    <a:cubicBezTo>
                      <a:pt x="78935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58C6DDB0-E93D-566D-EFA7-71F8D77AF210}"/>
                  </a:ext>
                </a:extLst>
              </p:cNvPr>
              <p:cNvSpPr/>
              <p:nvPr/>
            </p:nvSpPr>
            <p:spPr>
              <a:xfrm>
                <a:off x="9826764" y="5308060"/>
                <a:ext cx="153491" cy="90487"/>
              </a:xfrm>
              <a:custGeom>
                <a:avLst/>
                <a:gdLst>
                  <a:gd name="connsiteX0" fmla="*/ 43038 w 153491"/>
                  <a:gd name="connsiteY0" fmla="*/ 90488 h 90487"/>
                  <a:gd name="connsiteX1" fmla="*/ 13045 w 153491"/>
                  <a:gd name="connsiteY1" fmla="*/ 8477 h 90487"/>
                  <a:gd name="connsiteX2" fmla="*/ 0 w 153491"/>
                  <a:gd name="connsiteY2" fmla="*/ 3239 h 90487"/>
                  <a:gd name="connsiteX3" fmla="*/ 0 w 153491"/>
                  <a:gd name="connsiteY3" fmla="*/ 0 h 90487"/>
                  <a:gd name="connsiteX4" fmla="*/ 43991 w 153491"/>
                  <a:gd name="connsiteY4" fmla="*/ 0 h 90487"/>
                  <a:gd name="connsiteX5" fmla="*/ 43991 w 153491"/>
                  <a:gd name="connsiteY5" fmla="*/ 3239 h 90487"/>
                  <a:gd name="connsiteX6" fmla="*/ 27994 w 153491"/>
                  <a:gd name="connsiteY6" fmla="*/ 8001 h 90487"/>
                  <a:gd name="connsiteX7" fmla="*/ 27994 w 153491"/>
                  <a:gd name="connsiteY7" fmla="*/ 8953 h 90487"/>
                  <a:gd name="connsiteX8" fmla="*/ 49037 w 153491"/>
                  <a:gd name="connsiteY8" fmla="*/ 70199 h 90487"/>
                  <a:gd name="connsiteX9" fmla="*/ 49608 w 153491"/>
                  <a:gd name="connsiteY9" fmla="*/ 70199 h 90487"/>
                  <a:gd name="connsiteX10" fmla="*/ 77984 w 153491"/>
                  <a:gd name="connsiteY10" fmla="*/ 0 h 90487"/>
                  <a:gd name="connsiteX11" fmla="*/ 81602 w 153491"/>
                  <a:gd name="connsiteY11" fmla="*/ 0 h 90487"/>
                  <a:gd name="connsiteX12" fmla="*/ 109977 w 153491"/>
                  <a:gd name="connsiteY12" fmla="*/ 69628 h 90487"/>
                  <a:gd name="connsiteX13" fmla="*/ 110739 w 153491"/>
                  <a:gd name="connsiteY13" fmla="*/ 69628 h 90487"/>
                  <a:gd name="connsiteX14" fmla="*/ 131115 w 153491"/>
                  <a:gd name="connsiteY14" fmla="*/ 9811 h 90487"/>
                  <a:gd name="connsiteX15" fmla="*/ 131115 w 153491"/>
                  <a:gd name="connsiteY15" fmla="*/ 8858 h 90487"/>
                  <a:gd name="connsiteX16" fmla="*/ 115880 w 153491"/>
                  <a:gd name="connsiteY16" fmla="*/ 3239 h 90487"/>
                  <a:gd name="connsiteX17" fmla="*/ 115880 w 153491"/>
                  <a:gd name="connsiteY17" fmla="*/ 0 h 90487"/>
                  <a:gd name="connsiteX18" fmla="*/ 153491 w 153491"/>
                  <a:gd name="connsiteY18" fmla="*/ 0 h 90487"/>
                  <a:gd name="connsiteX19" fmla="*/ 153491 w 153491"/>
                  <a:gd name="connsiteY19" fmla="*/ 3239 h 90487"/>
                  <a:gd name="connsiteX20" fmla="*/ 139494 w 153491"/>
                  <a:gd name="connsiteY20" fmla="*/ 8858 h 90487"/>
                  <a:gd name="connsiteX21" fmla="*/ 107882 w 153491"/>
                  <a:gd name="connsiteY21" fmla="*/ 90488 h 90487"/>
                  <a:gd name="connsiteX22" fmla="*/ 104454 w 153491"/>
                  <a:gd name="connsiteY22" fmla="*/ 90488 h 90487"/>
                  <a:gd name="connsiteX23" fmla="*/ 75889 w 153491"/>
                  <a:gd name="connsiteY23" fmla="*/ 22098 h 90487"/>
                  <a:gd name="connsiteX24" fmla="*/ 46276 w 153491"/>
                  <a:gd name="connsiteY24" fmla="*/ 90488 h 90487"/>
                  <a:gd name="connsiteX25" fmla="*/ 42848 w 153491"/>
                  <a:gd name="connsiteY25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491" h="90487">
                    <a:moveTo>
                      <a:pt x="43038" y="90488"/>
                    </a:moveTo>
                    <a:lnTo>
                      <a:pt x="13045" y="8477"/>
                    </a:lnTo>
                    <a:lnTo>
                      <a:pt x="0" y="3239"/>
                    </a:lnTo>
                    <a:lnTo>
                      <a:pt x="0" y="0"/>
                    </a:lnTo>
                    <a:lnTo>
                      <a:pt x="43991" y="0"/>
                    </a:lnTo>
                    <a:lnTo>
                      <a:pt x="43991" y="3239"/>
                    </a:lnTo>
                    <a:lnTo>
                      <a:pt x="27994" y="8001"/>
                    </a:lnTo>
                    <a:lnTo>
                      <a:pt x="27994" y="8953"/>
                    </a:lnTo>
                    <a:lnTo>
                      <a:pt x="49037" y="70199"/>
                    </a:lnTo>
                    <a:lnTo>
                      <a:pt x="49608" y="70199"/>
                    </a:lnTo>
                    <a:lnTo>
                      <a:pt x="77984" y="0"/>
                    </a:lnTo>
                    <a:lnTo>
                      <a:pt x="81602" y="0"/>
                    </a:lnTo>
                    <a:lnTo>
                      <a:pt x="109977" y="69628"/>
                    </a:lnTo>
                    <a:lnTo>
                      <a:pt x="110739" y="69628"/>
                    </a:lnTo>
                    <a:lnTo>
                      <a:pt x="131115" y="9811"/>
                    </a:lnTo>
                    <a:lnTo>
                      <a:pt x="131115" y="8858"/>
                    </a:lnTo>
                    <a:lnTo>
                      <a:pt x="115880" y="3239"/>
                    </a:lnTo>
                    <a:lnTo>
                      <a:pt x="115880" y="0"/>
                    </a:lnTo>
                    <a:lnTo>
                      <a:pt x="153491" y="0"/>
                    </a:lnTo>
                    <a:lnTo>
                      <a:pt x="153491" y="3239"/>
                    </a:lnTo>
                    <a:lnTo>
                      <a:pt x="139494" y="8858"/>
                    </a:lnTo>
                    <a:lnTo>
                      <a:pt x="107882" y="90488"/>
                    </a:lnTo>
                    <a:lnTo>
                      <a:pt x="104454" y="90488"/>
                    </a:lnTo>
                    <a:lnTo>
                      <a:pt x="75889" y="22098"/>
                    </a:lnTo>
                    <a:lnTo>
                      <a:pt x="46276" y="90488"/>
                    </a:lnTo>
                    <a:lnTo>
                      <a:pt x="42848" y="90488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0C5FCD74-72A9-FC83-9146-F6213729E89A}"/>
                  </a:ext>
                </a:extLst>
              </p:cNvPr>
              <p:cNvSpPr/>
              <p:nvPr/>
            </p:nvSpPr>
            <p:spPr>
              <a:xfrm>
                <a:off x="9991110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3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9B17D77D-D770-82BF-4921-6483BE295D65}"/>
                  </a:ext>
                </a:extLst>
              </p:cNvPr>
              <p:cNvSpPr/>
              <p:nvPr/>
            </p:nvSpPr>
            <p:spPr>
              <a:xfrm>
                <a:off x="10039005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8D24D21E-9DBE-7FE7-EBCE-D717AAE289E4}"/>
                  </a:ext>
                </a:extLst>
              </p:cNvPr>
              <p:cNvSpPr/>
              <p:nvPr/>
            </p:nvSpPr>
            <p:spPr>
              <a:xfrm>
                <a:off x="10112132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6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8 w 97217"/>
                  <a:gd name="connsiteY15" fmla="*/ 146875 h 150209"/>
                  <a:gd name="connsiteX16" fmla="*/ 97218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6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9 w 97217"/>
                  <a:gd name="connsiteY26" fmla="*/ 146780 h 150209"/>
                  <a:gd name="connsiteX27" fmla="*/ 40849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6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8" y="146875"/>
                    </a:lnTo>
                    <a:lnTo>
                      <a:pt x="97218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6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9" y="146780"/>
                    </a:lnTo>
                    <a:lnTo>
                      <a:pt x="40849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FA1FF454-6B3C-339A-B1A2-9D34E03C1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0661" y="5651912"/>
              <a:ext cx="1645366" cy="382904"/>
            </a:xfrm>
            <a:custGeom>
              <a:avLst/>
              <a:gdLst>
                <a:gd name="connsiteX0" fmla="*/ 321 w 1645366"/>
                <a:gd name="connsiteY0" fmla="*/ 11 h 382904"/>
                <a:gd name="connsiteX1" fmla="*/ 1645687 w 1645366"/>
                <a:gd name="connsiteY1" fmla="*/ 11 h 382904"/>
                <a:gd name="connsiteX2" fmla="*/ 1645687 w 1645366"/>
                <a:gd name="connsiteY2" fmla="*/ 382916 h 382904"/>
                <a:gd name="connsiteX3" fmla="*/ 321 w 1645366"/>
                <a:gd name="connsiteY3" fmla="*/ 382916 h 38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366" h="382904">
                  <a:moveTo>
                    <a:pt x="321" y="11"/>
                  </a:moveTo>
                  <a:lnTo>
                    <a:pt x="1645687" y="11"/>
                  </a:lnTo>
                  <a:lnTo>
                    <a:pt x="1645687" y="382916"/>
                  </a:lnTo>
                  <a:lnTo>
                    <a:pt x="321" y="382916"/>
                  </a:lnTo>
                  <a:close/>
                </a:path>
              </a:pathLst>
            </a:cu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400C86B4-5A63-35C5-A2B7-9E87E56AF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3411" y="5635244"/>
              <a:ext cx="987219" cy="387477"/>
            </a:xfrm>
            <a:custGeom>
              <a:avLst/>
              <a:gdLst>
                <a:gd name="connsiteX0" fmla="*/ 529 w 987219"/>
                <a:gd name="connsiteY0" fmla="*/ -37 h 387477"/>
                <a:gd name="connsiteX1" fmla="*/ 987749 w 987219"/>
                <a:gd name="connsiteY1" fmla="*/ -37 h 387477"/>
                <a:gd name="connsiteX2" fmla="*/ 987749 w 987219"/>
                <a:gd name="connsiteY2" fmla="*/ 387440 h 387477"/>
                <a:gd name="connsiteX3" fmla="*/ 529 w 987219"/>
                <a:gd name="connsiteY3" fmla="*/ 387440 h 38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219" h="387477">
                  <a:moveTo>
                    <a:pt x="529" y="-37"/>
                  </a:moveTo>
                  <a:lnTo>
                    <a:pt x="987749" y="-37"/>
                  </a:lnTo>
                  <a:lnTo>
                    <a:pt x="987749" y="387440"/>
                  </a:lnTo>
                  <a:lnTo>
                    <a:pt x="529" y="387440"/>
                  </a:lnTo>
                  <a:close/>
                </a:path>
              </a:pathLst>
            </a:cu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C9D1898C-21B7-7541-EAAA-C05FFEDA4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24310" y="5476843"/>
              <a:ext cx="544646" cy="544829"/>
            </a:xfrm>
            <a:custGeom>
              <a:avLst/>
              <a:gdLst>
                <a:gd name="connsiteX0" fmla="*/ 852 w 544646"/>
                <a:gd name="connsiteY0" fmla="*/ -42 h 544829"/>
                <a:gd name="connsiteX1" fmla="*/ 545499 w 544646"/>
                <a:gd name="connsiteY1" fmla="*/ -42 h 544829"/>
                <a:gd name="connsiteX2" fmla="*/ 545499 w 544646"/>
                <a:gd name="connsiteY2" fmla="*/ 544788 h 544829"/>
                <a:gd name="connsiteX3" fmla="*/ 852 w 544646"/>
                <a:gd name="connsiteY3" fmla="*/ 544788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646" h="544829">
                  <a:moveTo>
                    <a:pt x="852" y="-42"/>
                  </a:moveTo>
                  <a:lnTo>
                    <a:pt x="545499" y="-42"/>
                  </a:lnTo>
                  <a:lnTo>
                    <a:pt x="545499" y="544788"/>
                  </a:lnTo>
                  <a:lnTo>
                    <a:pt x="852" y="544788"/>
                  </a:lnTo>
                  <a:close/>
                </a:path>
              </a:pathLst>
            </a:custGeom>
          </p:spPr>
        </p:pic>
      </p:grpSp>
      <p:sp>
        <p:nvSpPr>
          <p:cNvPr id="264" name="Content Placeholder 2">
            <a:extLst>
              <a:ext uri="{FF2B5EF4-FFF2-40B4-BE49-F238E27FC236}">
                <a16:creationId xmlns:a16="http://schemas.microsoft.com/office/drawing/2014/main" id="{ECCE8FC0-D6B7-BA08-CCDE-69F544694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54" y="2802659"/>
            <a:ext cx="18105995" cy="5900016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5" name="Title Placeholder 1">
            <a:extLst>
              <a:ext uri="{FF2B5EF4-FFF2-40B4-BE49-F238E27FC236}">
                <a16:creationId xmlns:a16="http://schemas.microsoft.com/office/drawing/2014/main" id="{D8D46A8E-34ED-98D4-9553-82C3BC654E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222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FBDD681C-D776-5FFD-D883-D097970D3062}"/>
              </a:ext>
            </a:extLst>
          </p:cNvPr>
          <p:cNvGrpSpPr/>
          <p:nvPr userDrawn="1"/>
        </p:nvGrpSpPr>
        <p:grpSpPr>
          <a:xfrm>
            <a:off x="272243" y="8481417"/>
            <a:ext cx="19832320" cy="2827655"/>
            <a:chOff x="272243" y="8481417"/>
            <a:chExt cx="19832320" cy="282765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85EF52AF-A961-BF4C-0CB6-4126E12C396F}"/>
                </a:ext>
              </a:extLst>
            </p:cNvPr>
            <p:cNvSpPr/>
            <p:nvPr/>
          </p:nvSpPr>
          <p:spPr>
            <a:xfrm>
              <a:off x="272243" y="8481417"/>
              <a:ext cx="16012794" cy="2827655"/>
            </a:xfrm>
            <a:custGeom>
              <a:avLst/>
              <a:gdLst/>
              <a:ahLst/>
              <a:cxnLst/>
              <a:rect l="l" t="t" r="r" b="b"/>
              <a:pathLst>
                <a:path w="16012794" h="2827654">
                  <a:moveTo>
                    <a:pt x="0" y="2827139"/>
                  </a:moveTo>
                  <a:lnTo>
                    <a:pt x="16012737" y="2827139"/>
                  </a:lnTo>
                  <a:lnTo>
                    <a:pt x="16012737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976E735E-05D0-6574-87D1-155841554BBB}"/>
                </a:ext>
              </a:extLst>
            </p:cNvPr>
            <p:cNvSpPr/>
            <p:nvPr/>
          </p:nvSpPr>
          <p:spPr>
            <a:xfrm>
              <a:off x="16284980" y="8481417"/>
              <a:ext cx="3819525" cy="2827655"/>
            </a:xfrm>
            <a:custGeom>
              <a:avLst/>
              <a:gdLst/>
              <a:ahLst/>
              <a:cxnLst/>
              <a:rect l="l" t="t" r="r" b="b"/>
              <a:pathLst>
                <a:path w="3819525" h="2827654">
                  <a:moveTo>
                    <a:pt x="3819119" y="0"/>
                  </a:moveTo>
                  <a:lnTo>
                    <a:pt x="0" y="0"/>
                  </a:lnTo>
                  <a:lnTo>
                    <a:pt x="0" y="2827139"/>
                  </a:lnTo>
                  <a:lnTo>
                    <a:pt x="3819119" y="2827139"/>
                  </a:lnTo>
                  <a:lnTo>
                    <a:pt x="3819119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6">
            <a:extLst>
              <a:ext uri="{FF2B5EF4-FFF2-40B4-BE49-F238E27FC236}">
                <a16:creationId xmlns:a16="http://schemas.microsoft.com/office/drawing/2014/main" id="{BA965DBE-05D8-C956-58DA-B6EDF7FFB2B0}"/>
              </a:ext>
            </a:extLst>
          </p:cNvPr>
          <p:cNvSpPr/>
          <p:nvPr userDrawn="1"/>
        </p:nvSpPr>
        <p:spPr>
          <a:xfrm>
            <a:off x="0" y="8481417"/>
            <a:ext cx="272415" cy="2827655"/>
          </a:xfrm>
          <a:custGeom>
            <a:avLst/>
            <a:gdLst/>
            <a:ahLst/>
            <a:cxnLst/>
            <a:rect l="l" t="t" r="r" b="b"/>
            <a:pathLst>
              <a:path w="272415" h="2827654">
                <a:moveTo>
                  <a:pt x="272243" y="0"/>
                </a:moveTo>
                <a:lnTo>
                  <a:pt x="0" y="0"/>
                </a:lnTo>
                <a:lnTo>
                  <a:pt x="0" y="2827139"/>
                </a:lnTo>
                <a:lnTo>
                  <a:pt x="272243" y="2827139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79BF250-3F35-26C6-44D8-CB00283E56E9}"/>
              </a:ext>
            </a:extLst>
          </p:cNvPr>
          <p:cNvSpPr txBox="1"/>
          <p:nvPr userDrawn="1"/>
        </p:nvSpPr>
        <p:spPr>
          <a:xfrm>
            <a:off x="17486870" y="9686581"/>
            <a:ext cx="1679575" cy="762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35"/>
              </a:spcBef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BAC0B7A-9CEE-A807-7A5B-91E2257D57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52050" y="4816110"/>
            <a:ext cx="14400000" cy="1677131"/>
            <a:chOff x="5334025" y="5104384"/>
            <a:chExt cx="9434931" cy="1102714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70B418BF-AAD3-96F1-7CBB-4F354EDC5BE7}"/>
                </a:ext>
              </a:extLst>
            </p:cNvPr>
            <p:cNvGrpSpPr/>
            <p:nvPr userDrawn="1"/>
          </p:nvGrpSpPr>
          <p:grpSpPr>
            <a:xfrm>
              <a:off x="5334025" y="5104384"/>
              <a:ext cx="2492780" cy="1102714"/>
              <a:chOff x="5334025" y="5104384"/>
              <a:chExt cx="2492780" cy="1102714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D3FBA91B-33AF-7EDF-110F-B1784CB5D32B}"/>
                  </a:ext>
                </a:extLst>
              </p:cNvPr>
              <p:cNvSpPr/>
              <p:nvPr/>
            </p:nvSpPr>
            <p:spPr>
              <a:xfrm>
                <a:off x="6854059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466 w 85600"/>
                  <a:gd name="connsiteY6" fmla="*/ 0 h 110870"/>
                  <a:gd name="connsiteX7" fmla="*/ 46466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5F1E7C6B-A29D-78BA-BD35-C7C9F7DC81D4}"/>
                  </a:ext>
                </a:extLst>
              </p:cNvPr>
              <p:cNvSpPr/>
              <p:nvPr/>
            </p:nvSpPr>
            <p:spPr>
              <a:xfrm>
                <a:off x="6964512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7" name="Graphic 12">
                <a:extLst>
                  <a:ext uri="{FF2B5EF4-FFF2-40B4-BE49-F238E27FC236}">
                    <a16:creationId xmlns:a16="http://schemas.microsoft.com/office/drawing/2014/main" id="{BA2BFEB0-A4A3-8A9C-44E0-3A10E13352CA}"/>
                  </a:ext>
                </a:extLst>
              </p:cNvPr>
              <p:cNvGrpSpPr/>
              <p:nvPr/>
            </p:nvGrpSpPr>
            <p:grpSpPr>
              <a:xfrm>
                <a:off x="7078488" y="5238718"/>
                <a:ext cx="335071" cy="114395"/>
                <a:chOff x="7078488" y="5238718"/>
                <a:chExt cx="335071" cy="114395"/>
              </a:xfrm>
              <a:solidFill>
                <a:srgbClr val="000000"/>
              </a:solidFill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7D8D855-1639-3B8A-0F22-971E719C9C2B}"/>
                    </a:ext>
                  </a:extLst>
                </p:cNvPr>
                <p:cNvSpPr/>
                <p:nvPr/>
              </p:nvSpPr>
              <p:spPr>
                <a:xfrm>
                  <a:off x="7078488" y="5238813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09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1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6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5 w 72175"/>
                    <a:gd name="connsiteY30" fmla="*/ 57721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09"/>
                      </a:moveTo>
                      <a:cubicBezTo>
                        <a:pt x="28089" y="114109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6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1"/>
                        <a:pt x="53322" y="1810"/>
                      </a:cubicBezTo>
                      <a:cubicBezTo>
                        <a:pt x="57892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240"/>
                        <a:pt x="47514" y="10001"/>
                      </a:cubicBezTo>
                      <a:cubicBezTo>
                        <a:pt x="44657" y="8763"/>
                        <a:pt x="41325" y="8191"/>
                        <a:pt x="37611" y="8191"/>
                      </a:cubicBezTo>
                      <a:cubicBezTo>
                        <a:pt x="32755" y="8191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3"/>
                        <a:pt x="20853" y="25336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5" y="57721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8"/>
                        <a:pt x="71033" y="91726"/>
                        <a:pt x="68843" y="95726"/>
                      </a:cubicBezTo>
                      <a:cubicBezTo>
                        <a:pt x="66557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64D5987-9EF5-D124-FB61-11FB86C3F875}"/>
                    </a:ext>
                  </a:extLst>
                </p:cNvPr>
                <p:cNvSpPr/>
                <p:nvPr/>
              </p:nvSpPr>
              <p:spPr>
                <a:xfrm>
                  <a:off x="7177895" y="5238718"/>
                  <a:ext cx="95789" cy="114204"/>
                </a:xfrm>
                <a:custGeom>
                  <a:avLst/>
                  <a:gdLst>
                    <a:gd name="connsiteX0" fmla="*/ 56179 w 95789"/>
                    <a:gd name="connsiteY0" fmla="*/ 114205 h 114204"/>
                    <a:gd name="connsiteX1" fmla="*/ 26280 w 95789"/>
                    <a:gd name="connsiteY1" fmla="*/ 107156 h 114204"/>
                    <a:gd name="connsiteX2" fmla="*/ 6856 w 95789"/>
                    <a:gd name="connsiteY2" fmla="*/ 87820 h 114204"/>
                    <a:gd name="connsiteX3" fmla="*/ 0 w 95789"/>
                    <a:gd name="connsiteY3" fmla="*/ 59912 h 114204"/>
                    <a:gd name="connsiteX4" fmla="*/ 4666 w 95789"/>
                    <a:gd name="connsiteY4" fmla="*/ 37052 h 114204"/>
                    <a:gd name="connsiteX5" fmla="*/ 17520 w 95789"/>
                    <a:gd name="connsiteY5" fmla="*/ 17907 h 114204"/>
                    <a:gd name="connsiteX6" fmla="*/ 36183 w 95789"/>
                    <a:gd name="connsiteY6" fmla="*/ 4763 h 114204"/>
                    <a:gd name="connsiteX7" fmla="*/ 58654 w 95789"/>
                    <a:gd name="connsiteY7" fmla="*/ 0 h 114204"/>
                    <a:gd name="connsiteX8" fmla="*/ 73032 w 95789"/>
                    <a:gd name="connsiteY8" fmla="*/ 1048 h 114204"/>
                    <a:gd name="connsiteX9" fmla="*/ 83506 w 95789"/>
                    <a:gd name="connsiteY9" fmla="*/ 3905 h 114204"/>
                    <a:gd name="connsiteX10" fmla="*/ 92838 w 95789"/>
                    <a:gd name="connsiteY10" fmla="*/ 8001 h 114204"/>
                    <a:gd name="connsiteX11" fmla="*/ 93885 w 95789"/>
                    <a:gd name="connsiteY11" fmla="*/ 37909 h 114204"/>
                    <a:gd name="connsiteX12" fmla="*/ 90838 w 95789"/>
                    <a:gd name="connsiteY12" fmla="*/ 37909 h 114204"/>
                    <a:gd name="connsiteX13" fmla="*/ 79221 w 95789"/>
                    <a:gd name="connsiteY13" fmla="*/ 16097 h 114204"/>
                    <a:gd name="connsiteX14" fmla="*/ 68938 w 95789"/>
                    <a:gd name="connsiteY14" fmla="*/ 10192 h 114204"/>
                    <a:gd name="connsiteX15" fmla="*/ 58654 w 95789"/>
                    <a:gd name="connsiteY15" fmla="*/ 8382 h 114204"/>
                    <a:gd name="connsiteX16" fmla="*/ 37802 w 95789"/>
                    <a:gd name="connsiteY16" fmla="*/ 14383 h 114204"/>
                    <a:gd name="connsiteX17" fmla="*/ 23233 w 95789"/>
                    <a:gd name="connsiteY17" fmla="*/ 31052 h 114204"/>
                    <a:gd name="connsiteX18" fmla="*/ 17996 w 95789"/>
                    <a:gd name="connsiteY18" fmla="*/ 55626 h 114204"/>
                    <a:gd name="connsiteX19" fmla="*/ 23138 w 95789"/>
                    <a:gd name="connsiteY19" fmla="*/ 82391 h 114204"/>
                    <a:gd name="connsiteX20" fmla="*/ 37040 w 95789"/>
                    <a:gd name="connsiteY20" fmla="*/ 99441 h 114204"/>
                    <a:gd name="connsiteX21" fmla="*/ 56369 w 95789"/>
                    <a:gd name="connsiteY21" fmla="*/ 105346 h 114204"/>
                    <a:gd name="connsiteX22" fmla="*/ 71033 w 95789"/>
                    <a:gd name="connsiteY22" fmla="*/ 102965 h 114204"/>
                    <a:gd name="connsiteX23" fmla="*/ 81697 w 95789"/>
                    <a:gd name="connsiteY23" fmla="*/ 97441 h 114204"/>
                    <a:gd name="connsiteX24" fmla="*/ 92933 w 95789"/>
                    <a:gd name="connsiteY24" fmla="*/ 78677 h 114204"/>
                    <a:gd name="connsiteX25" fmla="*/ 95789 w 95789"/>
                    <a:gd name="connsiteY25" fmla="*/ 78677 h 114204"/>
                    <a:gd name="connsiteX26" fmla="*/ 93790 w 95789"/>
                    <a:gd name="connsiteY26" fmla="*/ 105728 h 114204"/>
                    <a:gd name="connsiteX27" fmla="*/ 77984 w 95789"/>
                    <a:gd name="connsiteY27" fmla="*/ 111728 h 114204"/>
                    <a:gd name="connsiteX28" fmla="*/ 56179 w 95789"/>
                    <a:gd name="connsiteY28" fmla="*/ 114109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789" h="114204">
                      <a:moveTo>
                        <a:pt x="56179" y="114205"/>
                      </a:moveTo>
                      <a:cubicBezTo>
                        <a:pt x="44657" y="114205"/>
                        <a:pt x="34659" y="111824"/>
                        <a:pt x="26280" y="107156"/>
                      </a:cubicBezTo>
                      <a:cubicBezTo>
                        <a:pt x="17901" y="102489"/>
                        <a:pt x="11426" y="96012"/>
                        <a:pt x="6856" y="87820"/>
                      </a:cubicBezTo>
                      <a:cubicBezTo>
                        <a:pt x="2285" y="79629"/>
                        <a:pt x="0" y="70390"/>
                        <a:pt x="0" y="59912"/>
                      </a:cubicBezTo>
                      <a:cubicBezTo>
                        <a:pt x="0" y="51816"/>
                        <a:pt x="1524" y="44196"/>
                        <a:pt x="4666" y="37052"/>
                      </a:cubicBezTo>
                      <a:cubicBezTo>
                        <a:pt x="7808" y="29908"/>
                        <a:pt x="12093" y="23527"/>
                        <a:pt x="17520" y="17907"/>
                      </a:cubicBezTo>
                      <a:cubicBezTo>
                        <a:pt x="22948" y="12287"/>
                        <a:pt x="29137" y="7906"/>
                        <a:pt x="36183" y="4763"/>
                      </a:cubicBezTo>
                      <a:cubicBezTo>
                        <a:pt x="43229" y="1524"/>
                        <a:pt x="50751" y="0"/>
                        <a:pt x="58654" y="0"/>
                      </a:cubicBezTo>
                      <a:cubicBezTo>
                        <a:pt x="64367" y="0"/>
                        <a:pt x="69128" y="381"/>
                        <a:pt x="73032" y="1048"/>
                      </a:cubicBezTo>
                      <a:cubicBezTo>
                        <a:pt x="76936" y="1810"/>
                        <a:pt x="80459" y="2762"/>
                        <a:pt x="83506" y="3905"/>
                      </a:cubicBezTo>
                      <a:cubicBezTo>
                        <a:pt x="86553" y="5048"/>
                        <a:pt x="89695" y="6477"/>
                        <a:pt x="92838" y="8001"/>
                      </a:cubicBezTo>
                      <a:lnTo>
                        <a:pt x="93885" y="37909"/>
                      </a:lnTo>
                      <a:lnTo>
                        <a:pt x="90838" y="37909"/>
                      </a:lnTo>
                      <a:lnTo>
                        <a:pt x="79221" y="16097"/>
                      </a:lnTo>
                      <a:cubicBezTo>
                        <a:pt x="75413" y="13430"/>
                        <a:pt x="71985" y="11430"/>
                        <a:pt x="68938" y="10192"/>
                      </a:cubicBezTo>
                      <a:cubicBezTo>
                        <a:pt x="65891" y="8954"/>
                        <a:pt x="62368" y="8382"/>
                        <a:pt x="58654" y="8382"/>
                      </a:cubicBezTo>
                      <a:cubicBezTo>
                        <a:pt x="50942" y="8382"/>
                        <a:pt x="43991" y="10382"/>
                        <a:pt x="37802" y="14383"/>
                      </a:cubicBezTo>
                      <a:cubicBezTo>
                        <a:pt x="31612" y="18383"/>
                        <a:pt x="26852" y="24003"/>
                        <a:pt x="23233" y="31052"/>
                      </a:cubicBezTo>
                      <a:cubicBezTo>
                        <a:pt x="19710" y="38195"/>
                        <a:pt x="17996" y="46387"/>
                        <a:pt x="17996" y="55626"/>
                      </a:cubicBezTo>
                      <a:cubicBezTo>
                        <a:pt x="17996" y="66008"/>
                        <a:pt x="19710" y="74962"/>
                        <a:pt x="23138" y="82391"/>
                      </a:cubicBezTo>
                      <a:cubicBezTo>
                        <a:pt x="26566" y="89821"/>
                        <a:pt x="31136" y="95536"/>
                        <a:pt x="37040" y="99441"/>
                      </a:cubicBezTo>
                      <a:cubicBezTo>
                        <a:pt x="42848" y="103346"/>
                        <a:pt x="49323" y="105346"/>
                        <a:pt x="56369" y="105346"/>
                      </a:cubicBezTo>
                      <a:cubicBezTo>
                        <a:pt x="62177" y="105346"/>
                        <a:pt x="67034" y="104584"/>
                        <a:pt x="71033" y="102965"/>
                      </a:cubicBezTo>
                      <a:cubicBezTo>
                        <a:pt x="75032" y="101346"/>
                        <a:pt x="78555" y="99536"/>
                        <a:pt x="81697" y="97441"/>
                      </a:cubicBezTo>
                      <a:lnTo>
                        <a:pt x="92933" y="78677"/>
                      </a:lnTo>
                      <a:lnTo>
                        <a:pt x="95789" y="78677"/>
                      </a:lnTo>
                      <a:lnTo>
                        <a:pt x="93790" y="105728"/>
                      </a:lnTo>
                      <a:cubicBezTo>
                        <a:pt x="88838" y="108204"/>
                        <a:pt x="83601" y="110204"/>
                        <a:pt x="77984" y="111728"/>
                      </a:cubicBezTo>
                      <a:cubicBezTo>
                        <a:pt x="72366" y="113348"/>
                        <a:pt x="65129" y="114109"/>
                        <a:pt x="56179" y="114109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4F20AC21-971E-47F2-FE54-6CA608AFCCAD}"/>
                    </a:ext>
                  </a:extLst>
                </p:cNvPr>
                <p:cNvSpPr/>
                <p:nvPr/>
              </p:nvSpPr>
              <p:spPr>
                <a:xfrm>
                  <a:off x="7300631" y="5239003"/>
                  <a:ext cx="112928" cy="114109"/>
                </a:xfrm>
                <a:custGeom>
                  <a:avLst/>
                  <a:gdLst>
                    <a:gd name="connsiteX0" fmla="*/ 59607 w 112928"/>
                    <a:gd name="connsiteY0" fmla="*/ 105537 h 114109"/>
                    <a:gd name="connsiteX1" fmla="*/ 77603 w 112928"/>
                    <a:gd name="connsiteY1" fmla="*/ 100203 h 114109"/>
                    <a:gd name="connsiteX2" fmla="*/ 89695 w 112928"/>
                    <a:gd name="connsiteY2" fmla="*/ 85058 h 114109"/>
                    <a:gd name="connsiteX3" fmla="*/ 94075 w 112928"/>
                    <a:gd name="connsiteY3" fmla="*/ 62008 h 114109"/>
                    <a:gd name="connsiteX4" fmla="*/ 88743 w 112928"/>
                    <a:gd name="connsiteY4" fmla="*/ 33528 h 114109"/>
                    <a:gd name="connsiteX5" fmla="*/ 74175 w 112928"/>
                    <a:gd name="connsiteY5" fmla="*/ 14669 h 114109"/>
                    <a:gd name="connsiteX6" fmla="*/ 53703 w 112928"/>
                    <a:gd name="connsiteY6" fmla="*/ 8001 h 114109"/>
                    <a:gd name="connsiteX7" fmla="*/ 35612 w 112928"/>
                    <a:gd name="connsiteY7" fmla="*/ 13335 h 114109"/>
                    <a:gd name="connsiteX8" fmla="*/ 23233 w 112928"/>
                    <a:gd name="connsiteY8" fmla="*/ 28385 h 114109"/>
                    <a:gd name="connsiteX9" fmla="*/ 18758 w 112928"/>
                    <a:gd name="connsiteY9" fmla="*/ 51435 h 114109"/>
                    <a:gd name="connsiteX10" fmla="*/ 24185 w 112928"/>
                    <a:gd name="connsiteY10" fmla="*/ 80010 h 114109"/>
                    <a:gd name="connsiteX11" fmla="*/ 38944 w 112928"/>
                    <a:gd name="connsiteY11" fmla="*/ 98965 h 114109"/>
                    <a:gd name="connsiteX12" fmla="*/ 59702 w 112928"/>
                    <a:gd name="connsiteY12" fmla="*/ 105727 h 114109"/>
                    <a:gd name="connsiteX13" fmla="*/ 56369 w 112928"/>
                    <a:gd name="connsiteY13" fmla="*/ 114110 h 114109"/>
                    <a:gd name="connsiteX14" fmla="*/ 33993 w 112928"/>
                    <a:gd name="connsiteY14" fmla="*/ 109823 h 114109"/>
                    <a:gd name="connsiteX15" fmla="*/ 15997 w 112928"/>
                    <a:gd name="connsiteY15" fmla="*/ 97917 h 114109"/>
                    <a:gd name="connsiteX16" fmla="*/ 4190 w 112928"/>
                    <a:gd name="connsiteY16" fmla="*/ 79915 h 114109"/>
                    <a:gd name="connsiteX17" fmla="*/ 0 w 112928"/>
                    <a:gd name="connsiteY17" fmla="*/ 57055 h 114109"/>
                    <a:gd name="connsiteX18" fmla="*/ 4190 w 112928"/>
                    <a:gd name="connsiteY18" fmla="*/ 34195 h 114109"/>
                    <a:gd name="connsiteX19" fmla="*/ 15997 w 112928"/>
                    <a:gd name="connsiteY19" fmla="*/ 16192 h 114109"/>
                    <a:gd name="connsiteX20" fmla="*/ 33993 w 112928"/>
                    <a:gd name="connsiteY20" fmla="*/ 4286 h 114109"/>
                    <a:gd name="connsiteX21" fmla="*/ 56369 w 112928"/>
                    <a:gd name="connsiteY21" fmla="*/ 0 h 114109"/>
                    <a:gd name="connsiteX22" fmla="*/ 78745 w 112928"/>
                    <a:gd name="connsiteY22" fmla="*/ 4286 h 114109"/>
                    <a:gd name="connsiteX23" fmla="*/ 96741 w 112928"/>
                    <a:gd name="connsiteY23" fmla="*/ 16192 h 114109"/>
                    <a:gd name="connsiteX24" fmla="*/ 108644 w 112928"/>
                    <a:gd name="connsiteY24" fmla="*/ 34195 h 114109"/>
                    <a:gd name="connsiteX25" fmla="*/ 112929 w 112928"/>
                    <a:gd name="connsiteY25" fmla="*/ 57055 h 114109"/>
                    <a:gd name="connsiteX26" fmla="*/ 108644 w 112928"/>
                    <a:gd name="connsiteY26" fmla="*/ 79915 h 114109"/>
                    <a:gd name="connsiteX27" fmla="*/ 96741 w 112928"/>
                    <a:gd name="connsiteY27" fmla="*/ 97917 h 114109"/>
                    <a:gd name="connsiteX28" fmla="*/ 78745 w 112928"/>
                    <a:gd name="connsiteY28" fmla="*/ 109823 h 114109"/>
                    <a:gd name="connsiteX29" fmla="*/ 56369 w 112928"/>
                    <a:gd name="connsiteY29" fmla="*/ 114110 h 114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928" h="114109">
                      <a:moveTo>
                        <a:pt x="59607" y="105537"/>
                      </a:moveTo>
                      <a:cubicBezTo>
                        <a:pt x="66462" y="105537"/>
                        <a:pt x="72461" y="103727"/>
                        <a:pt x="77603" y="100203"/>
                      </a:cubicBezTo>
                      <a:cubicBezTo>
                        <a:pt x="82744" y="96584"/>
                        <a:pt x="86744" y="91631"/>
                        <a:pt x="89695" y="85058"/>
                      </a:cubicBezTo>
                      <a:cubicBezTo>
                        <a:pt x="92552" y="78581"/>
                        <a:pt x="94075" y="70866"/>
                        <a:pt x="94075" y="62008"/>
                      </a:cubicBezTo>
                      <a:cubicBezTo>
                        <a:pt x="94075" y="51149"/>
                        <a:pt x="92266" y="41624"/>
                        <a:pt x="88743" y="33528"/>
                      </a:cubicBezTo>
                      <a:cubicBezTo>
                        <a:pt x="85220" y="25432"/>
                        <a:pt x="80269" y="19145"/>
                        <a:pt x="74175" y="14669"/>
                      </a:cubicBezTo>
                      <a:cubicBezTo>
                        <a:pt x="67986" y="10192"/>
                        <a:pt x="61225" y="8001"/>
                        <a:pt x="53703" y="8001"/>
                      </a:cubicBezTo>
                      <a:cubicBezTo>
                        <a:pt x="46847" y="8001"/>
                        <a:pt x="40849" y="9716"/>
                        <a:pt x="35612" y="13335"/>
                      </a:cubicBezTo>
                      <a:cubicBezTo>
                        <a:pt x="30375" y="16859"/>
                        <a:pt x="26280" y="21908"/>
                        <a:pt x="23233" y="28385"/>
                      </a:cubicBezTo>
                      <a:cubicBezTo>
                        <a:pt x="20281" y="34862"/>
                        <a:pt x="18758" y="42577"/>
                        <a:pt x="18758" y="51435"/>
                      </a:cubicBezTo>
                      <a:cubicBezTo>
                        <a:pt x="18758" y="62294"/>
                        <a:pt x="20567" y="71819"/>
                        <a:pt x="24185" y="80010"/>
                      </a:cubicBezTo>
                      <a:cubicBezTo>
                        <a:pt x="27804" y="88202"/>
                        <a:pt x="32755" y="94488"/>
                        <a:pt x="38944" y="98965"/>
                      </a:cubicBezTo>
                      <a:cubicBezTo>
                        <a:pt x="45133" y="103442"/>
                        <a:pt x="52084" y="105727"/>
                        <a:pt x="59702" y="105727"/>
                      </a:cubicBezTo>
                      <a:moveTo>
                        <a:pt x="56369" y="114110"/>
                      </a:moveTo>
                      <a:cubicBezTo>
                        <a:pt x="48276" y="114110"/>
                        <a:pt x="40849" y="112681"/>
                        <a:pt x="33993" y="109823"/>
                      </a:cubicBezTo>
                      <a:cubicBezTo>
                        <a:pt x="27137" y="106966"/>
                        <a:pt x="21138" y="102965"/>
                        <a:pt x="15997" y="97917"/>
                      </a:cubicBezTo>
                      <a:cubicBezTo>
                        <a:pt x="10950" y="92774"/>
                        <a:pt x="6951" y="86773"/>
                        <a:pt x="4190" y="79915"/>
                      </a:cubicBezTo>
                      <a:cubicBezTo>
                        <a:pt x="1428" y="72962"/>
                        <a:pt x="0" y="65341"/>
                        <a:pt x="0" y="57055"/>
                      </a:cubicBezTo>
                      <a:cubicBezTo>
                        <a:pt x="0" y="48768"/>
                        <a:pt x="1428" y="41148"/>
                        <a:pt x="4190" y="34195"/>
                      </a:cubicBezTo>
                      <a:cubicBezTo>
                        <a:pt x="6951" y="27241"/>
                        <a:pt x="10950" y="21241"/>
                        <a:pt x="15997" y="16192"/>
                      </a:cubicBezTo>
                      <a:cubicBezTo>
                        <a:pt x="21043" y="11144"/>
                        <a:pt x="27042" y="7144"/>
                        <a:pt x="33993" y="4286"/>
                      </a:cubicBezTo>
                      <a:cubicBezTo>
                        <a:pt x="40849" y="1429"/>
                        <a:pt x="48371" y="0"/>
                        <a:pt x="56369" y="0"/>
                      </a:cubicBezTo>
                      <a:cubicBezTo>
                        <a:pt x="64367" y="0"/>
                        <a:pt x="71890" y="1429"/>
                        <a:pt x="78745" y="4286"/>
                      </a:cubicBezTo>
                      <a:cubicBezTo>
                        <a:pt x="85601" y="7144"/>
                        <a:pt x="91600" y="11144"/>
                        <a:pt x="96741" y="16192"/>
                      </a:cubicBezTo>
                      <a:cubicBezTo>
                        <a:pt x="101788" y="21241"/>
                        <a:pt x="105787" y="27337"/>
                        <a:pt x="108644" y="34195"/>
                      </a:cubicBezTo>
                      <a:cubicBezTo>
                        <a:pt x="111500" y="41148"/>
                        <a:pt x="112929" y="48768"/>
                        <a:pt x="112929" y="57055"/>
                      </a:cubicBezTo>
                      <a:cubicBezTo>
                        <a:pt x="112929" y="65341"/>
                        <a:pt x="111500" y="72962"/>
                        <a:pt x="108644" y="79915"/>
                      </a:cubicBezTo>
                      <a:cubicBezTo>
                        <a:pt x="105787" y="86868"/>
                        <a:pt x="101788" y="92869"/>
                        <a:pt x="96741" y="97917"/>
                      </a:cubicBezTo>
                      <a:cubicBezTo>
                        <a:pt x="91600" y="103061"/>
                        <a:pt x="85696" y="106966"/>
                        <a:pt x="78745" y="109823"/>
                      </a:cubicBezTo>
                      <a:cubicBezTo>
                        <a:pt x="71890" y="112681"/>
                        <a:pt x="64367" y="114110"/>
                        <a:pt x="56369" y="114110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D0DD4B1-F64D-B495-BF82-F7C8C02F6FFE}"/>
                  </a:ext>
                </a:extLst>
              </p:cNvPr>
              <p:cNvSpPr/>
              <p:nvPr/>
            </p:nvSpPr>
            <p:spPr>
              <a:xfrm>
                <a:off x="7432603" y="5240432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6BC1E067-8C6D-8ED6-CAC8-43916743D503}"/>
                  </a:ext>
                </a:extLst>
              </p:cNvPr>
              <p:cNvSpPr/>
              <p:nvPr/>
            </p:nvSpPr>
            <p:spPr>
              <a:xfrm>
                <a:off x="7503446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9121279-19A7-697F-DA9A-EE3D32106959}"/>
                  </a:ext>
                </a:extLst>
              </p:cNvPr>
              <p:cNvSpPr/>
              <p:nvPr/>
            </p:nvSpPr>
            <p:spPr>
              <a:xfrm>
                <a:off x="7632752" y="5251577"/>
                <a:ext cx="92837" cy="89344"/>
              </a:xfrm>
              <a:custGeom>
                <a:avLst/>
                <a:gdLst>
                  <a:gd name="connsiteX0" fmla="*/ 0 w 92837"/>
                  <a:gd name="connsiteY0" fmla="*/ 88678 h 89344"/>
                  <a:gd name="connsiteX1" fmla="*/ 0 w 92837"/>
                  <a:gd name="connsiteY1" fmla="*/ 86582 h 89344"/>
                  <a:gd name="connsiteX2" fmla="*/ 10950 w 92837"/>
                  <a:gd name="connsiteY2" fmla="*/ 81153 h 89344"/>
                  <a:gd name="connsiteX3" fmla="*/ 10950 w 92837"/>
                  <a:gd name="connsiteY3" fmla="*/ 7810 h 89344"/>
                  <a:gd name="connsiteX4" fmla="*/ 190 w 92837"/>
                  <a:gd name="connsiteY4" fmla="*/ 2191 h 89344"/>
                  <a:gd name="connsiteX5" fmla="*/ 190 w 92837"/>
                  <a:gd name="connsiteY5" fmla="*/ 0 h 89344"/>
                  <a:gd name="connsiteX6" fmla="*/ 21234 w 92837"/>
                  <a:gd name="connsiteY6" fmla="*/ 0 h 89344"/>
                  <a:gd name="connsiteX7" fmla="*/ 72651 w 92837"/>
                  <a:gd name="connsiteY7" fmla="*/ 63341 h 89344"/>
                  <a:gd name="connsiteX8" fmla="*/ 72651 w 92837"/>
                  <a:gd name="connsiteY8" fmla="*/ 7429 h 89344"/>
                  <a:gd name="connsiteX9" fmla="*/ 58845 w 92837"/>
                  <a:gd name="connsiteY9" fmla="*/ 2191 h 89344"/>
                  <a:gd name="connsiteX10" fmla="*/ 58845 w 92837"/>
                  <a:gd name="connsiteY10" fmla="*/ 0 h 89344"/>
                  <a:gd name="connsiteX11" fmla="*/ 92838 w 92837"/>
                  <a:gd name="connsiteY11" fmla="*/ 0 h 89344"/>
                  <a:gd name="connsiteX12" fmla="*/ 92838 w 92837"/>
                  <a:gd name="connsiteY12" fmla="*/ 2191 h 89344"/>
                  <a:gd name="connsiteX13" fmla="*/ 82078 w 92837"/>
                  <a:gd name="connsiteY13" fmla="*/ 7429 h 89344"/>
                  <a:gd name="connsiteX14" fmla="*/ 82078 w 92837"/>
                  <a:gd name="connsiteY14" fmla="*/ 89344 h 89344"/>
                  <a:gd name="connsiteX15" fmla="*/ 76270 w 92837"/>
                  <a:gd name="connsiteY15" fmla="*/ 89344 h 89344"/>
                  <a:gd name="connsiteX16" fmla="*/ 20281 w 92837"/>
                  <a:gd name="connsiteY16" fmla="*/ 20574 h 89344"/>
                  <a:gd name="connsiteX17" fmla="*/ 20281 w 92837"/>
                  <a:gd name="connsiteY17" fmla="*/ 81343 h 89344"/>
                  <a:gd name="connsiteX18" fmla="*/ 34183 w 92837"/>
                  <a:gd name="connsiteY18" fmla="*/ 86582 h 89344"/>
                  <a:gd name="connsiteX19" fmla="*/ 34183 w 92837"/>
                  <a:gd name="connsiteY19" fmla="*/ 88678 h 89344"/>
                  <a:gd name="connsiteX20" fmla="*/ 0 w 92837"/>
                  <a:gd name="connsiteY20" fmla="*/ 88678 h 8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2837" h="89344">
                    <a:moveTo>
                      <a:pt x="0" y="88678"/>
                    </a:moveTo>
                    <a:lnTo>
                      <a:pt x="0" y="86582"/>
                    </a:lnTo>
                    <a:lnTo>
                      <a:pt x="10950" y="81153"/>
                    </a:lnTo>
                    <a:lnTo>
                      <a:pt x="10950" y="7810"/>
                    </a:lnTo>
                    <a:lnTo>
                      <a:pt x="190" y="2191"/>
                    </a:lnTo>
                    <a:lnTo>
                      <a:pt x="190" y="0"/>
                    </a:lnTo>
                    <a:lnTo>
                      <a:pt x="21234" y="0"/>
                    </a:lnTo>
                    <a:lnTo>
                      <a:pt x="72651" y="63341"/>
                    </a:lnTo>
                    <a:lnTo>
                      <a:pt x="72651" y="7429"/>
                    </a:lnTo>
                    <a:lnTo>
                      <a:pt x="58845" y="2191"/>
                    </a:lnTo>
                    <a:lnTo>
                      <a:pt x="58845" y="0"/>
                    </a:lnTo>
                    <a:lnTo>
                      <a:pt x="92838" y="0"/>
                    </a:lnTo>
                    <a:lnTo>
                      <a:pt x="92838" y="2191"/>
                    </a:lnTo>
                    <a:lnTo>
                      <a:pt x="82078" y="7429"/>
                    </a:lnTo>
                    <a:lnTo>
                      <a:pt x="82078" y="89344"/>
                    </a:lnTo>
                    <a:lnTo>
                      <a:pt x="76270" y="89344"/>
                    </a:lnTo>
                    <a:lnTo>
                      <a:pt x="20281" y="20574"/>
                    </a:lnTo>
                    <a:lnTo>
                      <a:pt x="20281" y="81343"/>
                    </a:lnTo>
                    <a:lnTo>
                      <a:pt x="34183" y="86582"/>
                    </a:lnTo>
                    <a:lnTo>
                      <a:pt x="34183" y="88678"/>
                    </a:lnTo>
                    <a:lnTo>
                      <a:pt x="0" y="88678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12">
                <a:extLst>
                  <a:ext uri="{FF2B5EF4-FFF2-40B4-BE49-F238E27FC236}">
                    <a16:creationId xmlns:a16="http://schemas.microsoft.com/office/drawing/2014/main" id="{28A9FEB2-C531-0E7D-1785-C942A0527749}"/>
                  </a:ext>
                </a:extLst>
              </p:cNvPr>
              <p:cNvGrpSpPr/>
              <p:nvPr/>
            </p:nvGrpSpPr>
            <p:grpSpPr>
              <a:xfrm>
                <a:off x="6668955" y="5214715"/>
                <a:ext cx="1154327" cy="321468"/>
                <a:chOff x="6668955" y="5214715"/>
                <a:chExt cx="1154327" cy="321468"/>
              </a:xfrm>
              <a:solidFill>
                <a:srgbClr val="000000"/>
              </a:solidFill>
            </p:grpSpPr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100EB53-E0A2-1B98-135F-08D7E17FCDBF}"/>
                    </a:ext>
                  </a:extLst>
                </p:cNvPr>
                <p:cNvSpPr/>
                <p:nvPr/>
              </p:nvSpPr>
              <p:spPr>
                <a:xfrm>
                  <a:off x="7730159" y="5250624"/>
                  <a:ext cx="93123" cy="88963"/>
                </a:xfrm>
                <a:custGeom>
                  <a:avLst/>
                  <a:gdLst>
                    <a:gd name="connsiteX0" fmla="*/ 26756 w 93123"/>
                    <a:gd name="connsiteY0" fmla="*/ 59817 h 88963"/>
                    <a:gd name="connsiteX1" fmla="*/ 26756 w 93123"/>
                    <a:gd name="connsiteY1" fmla="*/ 59817 h 88963"/>
                    <a:gd name="connsiteX2" fmla="*/ 43515 w 93123"/>
                    <a:gd name="connsiteY2" fmla="*/ 18479 h 88963"/>
                    <a:gd name="connsiteX3" fmla="*/ 53798 w 93123"/>
                    <a:gd name="connsiteY3" fmla="*/ 43720 h 88963"/>
                    <a:gd name="connsiteX4" fmla="*/ 26756 w 93123"/>
                    <a:gd name="connsiteY4" fmla="*/ 59817 h 88963"/>
                    <a:gd name="connsiteX5" fmla="*/ 84078 w 93123"/>
                    <a:gd name="connsiteY5" fmla="*/ 82106 h 88963"/>
                    <a:gd name="connsiteX6" fmla="*/ 69224 w 93123"/>
                    <a:gd name="connsiteY6" fmla="*/ 46196 h 88963"/>
                    <a:gd name="connsiteX7" fmla="*/ 69224 w 93123"/>
                    <a:gd name="connsiteY7" fmla="*/ 46196 h 88963"/>
                    <a:gd name="connsiteX8" fmla="*/ 81888 w 93123"/>
                    <a:gd name="connsiteY8" fmla="*/ 44958 h 88963"/>
                    <a:gd name="connsiteX9" fmla="*/ 79412 w 93123"/>
                    <a:gd name="connsiteY9" fmla="*/ 38862 h 88963"/>
                    <a:gd name="connsiteX10" fmla="*/ 66843 w 93123"/>
                    <a:gd name="connsiteY10" fmla="*/ 40386 h 88963"/>
                    <a:gd name="connsiteX11" fmla="*/ 66843 w 93123"/>
                    <a:gd name="connsiteY11" fmla="*/ 40386 h 88963"/>
                    <a:gd name="connsiteX12" fmla="*/ 50085 w 93123"/>
                    <a:gd name="connsiteY12" fmla="*/ 0 h 88963"/>
                    <a:gd name="connsiteX13" fmla="*/ 42753 w 93123"/>
                    <a:gd name="connsiteY13" fmla="*/ 0 h 88963"/>
                    <a:gd name="connsiteX14" fmla="*/ 8379 w 93123"/>
                    <a:gd name="connsiteY14" fmla="*/ 82487 h 88963"/>
                    <a:gd name="connsiteX15" fmla="*/ 0 w 93123"/>
                    <a:gd name="connsiteY15" fmla="*/ 86868 h 88963"/>
                    <a:gd name="connsiteX16" fmla="*/ 0 w 93123"/>
                    <a:gd name="connsiteY16" fmla="*/ 88964 h 88963"/>
                    <a:gd name="connsiteX17" fmla="*/ 28946 w 93123"/>
                    <a:gd name="connsiteY17" fmla="*/ 88964 h 88963"/>
                    <a:gd name="connsiteX18" fmla="*/ 28946 w 93123"/>
                    <a:gd name="connsiteY18" fmla="*/ 86868 h 88963"/>
                    <a:gd name="connsiteX19" fmla="*/ 17901 w 93123"/>
                    <a:gd name="connsiteY19" fmla="*/ 82391 h 88963"/>
                    <a:gd name="connsiteX20" fmla="*/ 56274 w 93123"/>
                    <a:gd name="connsiteY20" fmla="*/ 49340 h 88963"/>
                    <a:gd name="connsiteX21" fmla="*/ 56274 w 93123"/>
                    <a:gd name="connsiteY21" fmla="*/ 49340 h 88963"/>
                    <a:gd name="connsiteX22" fmla="*/ 69604 w 93123"/>
                    <a:gd name="connsiteY22" fmla="*/ 82201 h 88963"/>
                    <a:gd name="connsiteX23" fmla="*/ 57797 w 93123"/>
                    <a:gd name="connsiteY23" fmla="*/ 86868 h 88963"/>
                    <a:gd name="connsiteX24" fmla="*/ 57797 w 93123"/>
                    <a:gd name="connsiteY24" fmla="*/ 88964 h 88963"/>
                    <a:gd name="connsiteX25" fmla="*/ 93123 w 93123"/>
                    <a:gd name="connsiteY25" fmla="*/ 88964 h 88963"/>
                    <a:gd name="connsiteX26" fmla="*/ 93123 w 93123"/>
                    <a:gd name="connsiteY26" fmla="*/ 86868 h 88963"/>
                    <a:gd name="connsiteX27" fmla="*/ 84173 w 93123"/>
                    <a:gd name="connsiteY27" fmla="*/ 82010 h 88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3123" h="88963">
                      <a:moveTo>
                        <a:pt x="26756" y="59817"/>
                      </a:moveTo>
                      <a:cubicBezTo>
                        <a:pt x="26756" y="59817"/>
                        <a:pt x="26756" y="59817"/>
                        <a:pt x="26756" y="59817"/>
                      </a:cubicBezTo>
                      <a:lnTo>
                        <a:pt x="43515" y="18479"/>
                      </a:lnTo>
                      <a:lnTo>
                        <a:pt x="53798" y="43720"/>
                      </a:lnTo>
                      <a:cubicBezTo>
                        <a:pt x="41896" y="47720"/>
                        <a:pt x="33136" y="53721"/>
                        <a:pt x="26756" y="59817"/>
                      </a:cubicBezTo>
                      <a:moveTo>
                        <a:pt x="84078" y="82106"/>
                      </a:moveTo>
                      <a:lnTo>
                        <a:pt x="69224" y="46196"/>
                      </a:lnTo>
                      <a:lnTo>
                        <a:pt x="69224" y="46196"/>
                      </a:lnTo>
                      <a:cubicBezTo>
                        <a:pt x="73127" y="45530"/>
                        <a:pt x="77317" y="45148"/>
                        <a:pt x="81888" y="44958"/>
                      </a:cubicBezTo>
                      <a:lnTo>
                        <a:pt x="79412" y="38862"/>
                      </a:lnTo>
                      <a:cubicBezTo>
                        <a:pt x="74936" y="39148"/>
                        <a:pt x="70747" y="39624"/>
                        <a:pt x="66843" y="40386"/>
                      </a:cubicBezTo>
                      <a:lnTo>
                        <a:pt x="66843" y="40386"/>
                      </a:lnTo>
                      <a:lnTo>
                        <a:pt x="50085" y="0"/>
                      </a:lnTo>
                      <a:lnTo>
                        <a:pt x="42753" y="0"/>
                      </a:lnTo>
                      <a:lnTo>
                        <a:pt x="8379" y="82487"/>
                      </a:lnTo>
                      <a:lnTo>
                        <a:pt x="0" y="86868"/>
                      </a:lnTo>
                      <a:lnTo>
                        <a:pt x="0" y="88964"/>
                      </a:lnTo>
                      <a:lnTo>
                        <a:pt x="28946" y="88964"/>
                      </a:lnTo>
                      <a:lnTo>
                        <a:pt x="28946" y="86868"/>
                      </a:lnTo>
                      <a:lnTo>
                        <a:pt x="17901" y="82391"/>
                      </a:lnTo>
                      <a:cubicBezTo>
                        <a:pt x="19425" y="78391"/>
                        <a:pt x="28661" y="58483"/>
                        <a:pt x="56274" y="49340"/>
                      </a:cubicBezTo>
                      <a:lnTo>
                        <a:pt x="56274" y="49340"/>
                      </a:lnTo>
                      <a:lnTo>
                        <a:pt x="69604" y="82201"/>
                      </a:lnTo>
                      <a:lnTo>
                        <a:pt x="57797" y="86868"/>
                      </a:lnTo>
                      <a:lnTo>
                        <a:pt x="57797" y="88964"/>
                      </a:lnTo>
                      <a:lnTo>
                        <a:pt x="93123" y="88964"/>
                      </a:lnTo>
                      <a:lnTo>
                        <a:pt x="93123" y="86868"/>
                      </a:lnTo>
                      <a:lnTo>
                        <a:pt x="84173" y="820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D36FE6EC-7B7B-101A-5805-1469581F68F8}"/>
                    </a:ext>
                  </a:extLst>
                </p:cNvPr>
                <p:cNvSpPr/>
                <p:nvPr/>
              </p:nvSpPr>
              <p:spPr>
                <a:xfrm>
                  <a:off x="6668955" y="5214715"/>
                  <a:ext cx="154062" cy="160972"/>
                </a:xfrm>
                <a:custGeom>
                  <a:avLst/>
                  <a:gdLst>
                    <a:gd name="connsiteX0" fmla="*/ 81888 w 154062"/>
                    <a:gd name="connsiteY0" fmla="*/ 151067 h 160972"/>
                    <a:gd name="connsiteX1" fmla="*/ 109405 w 154062"/>
                    <a:gd name="connsiteY1" fmla="*/ 143256 h 160972"/>
                    <a:gd name="connsiteX2" fmla="*/ 127878 w 154062"/>
                    <a:gd name="connsiteY2" fmla="*/ 121253 h 160972"/>
                    <a:gd name="connsiteX3" fmla="*/ 134543 w 154062"/>
                    <a:gd name="connsiteY3" fmla="*/ 87821 h 160972"/>
                    <a:gd name="connsiteX4" fmla="*/ 126259 w 154062"/>
                    <a:gd name="connsiteY4" fmla="*/ 46577 h 160972"/>
                    <a:gd name="connsiteX5" fmla="*/ 103978 w 154062"/>
                    <a:gd name="connsiteY5" fmla="*/ 19336 h 160972"/>
                    <a:gd name="connsiteX6" fmla="*/ 72937 w 154062"/>
                    <a:gd name="connsiteY6" fmla="*/ 9620 h 160972"/>
                    <a:gd name="connsiteX7" fmla="*/ 45229 w 154062"/>
                    <a:gd name="connsiteY7" fmla="*/ 17335 h 160972"/>
                    <a:gd name="connsiteX8" fmla="*/ 26375 w 154062"/>
                    <a:gd name="connsiteY8" fmla="*/ 39243 h 160972"/>
                    <a:gd name="connsiteX9" fmla="*/ 19615 w 154062"/>
                    <a:gd name="connsiteY9" fmla="*/ 72676 h 160972"/>
                    <a:gd name="connsiteX10" fmla="*/ 27899 w 154062"/>
                    <a:gd name="connsiteY10" fmla="*/ 114014 h 160972"/>
                    <a:gd name="connsiteX11" fmla="*/ 50275 w 154062"/>
                    <a:gd name="connsiteY11" fmla="*/ 141351 h 160972"/>
                    <a:gd name="connsiteX12" fmla="*/ 81888 w 154062"/>
                    <a:gd name="connsiteY12" fmla="*/ 151067 h 160972"/>
                    <a:gd name="connsiteX13" fmla="*/ 76936 w 154062"/>
                    <a:gd name="connsiteY13" fmla="*/ 160972 h 160972"/>
                    <a:gd name="connsiteX14" fmla="*/ 46276 w 154062"/>
                    <a:gd name="connsiteY14" fmla="*/ 154972 h 160972"/>
                    <a:gd name="connsiteX15" fmla="*/ 21900 w 154062"/>
                    <a:gd name="connsiteY15" fmla="*/ 138112 h 160972"/>
                    <a:gd name="connsiteX16" fmla="*/ 5808 w 154062"/>
                    <a:gd name="connsiteY16" fmla="*/ 112681 h 160972"/>
                    <a:gd name="connsiteX17" fmla="*/ 0 w 154062"/>
                    <a:gd name="connsiteY17" fmla="*/ 80486 h 160972"/>
                    <a:gd name="connsiteX18" fmla="*/ 5808 w 154062"/>
                    <a:gd name="connsiteY18" fmla="*/ 48292 h 160972"/>
                    <a:gd name="connsiteX19" fmla="*/ 21900 w 154062"/>
                    <a:gd name="connsiteY19" fmla="*/ 22860 h 160972"/>
                    <a:gd name="connsiteX20" fmla="*/ 46276 w 154062"/>
                    <a:gd name="connsiteY20" fmla="*/ 6001 h 160972"/>
                    <a:gd name="connsiteX21" fmla="*/ 76936 w 154062"/>
                    <a:gd name="connsiteY21" fmla="*/ 0 h 160972"/>
                    <a:gd name="connsiteX22" fmla="*/ 107596 w 154062"/>
                    <a:gd name="connsiteY22" fmla="*/ 6001 h 160972"/>
                    <a:gd name="connsiteX23" fmla="*/ 132067 w 154062"/>
                    <a:gd name="connsiteY23" fmla="*/ 22860 h 160972"/>
                    <a:gd name="connsiteX24" fmla="*/ 148254 w 154062"/>
                    <a:gd name="connsiteY24" fmla="*/ 48292 h 160972"/>
                    <a:gd name="connsiteX25" fmla="*/ 154063 w 154062"/>
                    <a:gd name="connsiteY25" fmla="*/ 80486 h 160972"/>
                    <a:gd name="connsiteX26" fmla="*/ 148254 w 154062"/>
                    <a:gd name="connsiteY26" fmla="*/ 112681 h 160972"/>
                    <a:gd name="connsiteX27" fmla="*/ 132067 w 154062"/>
                    <a:gd name="connsiteY27" fmla="*/ 138112 h 160972"/>
                    <a:gd name="connsiteX28" fmla="*/ 107596 w 154062"/>
                    <a:gd name="connsiteY28" fmla="*/ 154972 h 160972"/>
                    <a:gd name="connsiteX29" fmla="*/ 76936 w 154062"/>
                    <a:gd name="connsiteY29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4062" h="160972">
                      <a:moveTo>
                        <a:pt x="81888" y="151067"/>
                      </a:moveTo>
                      <a:cubicBezTo>
                        <a:pt x="92361" y="151067"/>
                        <a:pt x="101502" y="148495"/>
                        <a:pt x="109405" y="143256"/>
                      </a:cubicBezTo>
                      <a:cubicBezTo>
                        <a:pt x="117309" y="138017"/>
                        <a:pt x="123498" y="130683"/>
                        <a:pt x="127878" y="121253"/>
                      </a:cubicBezTo>
                      <a:cubicBezTo>
                        <a:pt x="132258" y="111728"/>
                        <a:pt x="134543" y="100679"/>
                        <a:pt x="134543" y="87821"/>
                      </a:cubicBezTo>
                      <a:cubicBezTo>
                        <a:pt x="134543" y="72009"/>
                        <a:pt x="131782" y="58293"/>
                        <a:pt x="126259" y="46577"/>
                      </a:cubicBezTo>
                      <a:cubicBezTo>
                        <a:pt x="120736" y="34862"/>
                        <a:pt x="113309" y="25813"/>
                        <a:pt x="103978" y="19336"/>
                      </a:cubicBezTo>
                      <a:cubicBezTo>
                        <a:pt x="94647" y="12859"/>
                        <a:pt x="84363" y="9620"/>
                        <a:pt x="72937" y="9620"/>
                      </a:cubicBezTo>
                      <a:cubicBezTo>
                        <a:pt x="62558" y="9620"/>
                        <a:pt x="53322" y="12192"/>
                        <a:pt x="45229" y="17335"/>
                      </a:cubicBezTo>
                      <a:cubicBezTo>
                        <a:pt x="37135" y="22479"/>
                        <a:pt x="30946" y="29813"/>
                        <a:pt x="26375" y="39243"/>
                      </a:cubicBezTo>
                      <a:cubicBezTo>
                        <a:pt x="21900" y="48768"/>
                        <a:pt x="19615" y="59817"/>
                        <a:pt x="19615" y="72676"/>
                      </a:cubicBezTo>
                      <a:cubicBezTo>
                        <a:pt x="19615" y="88487"/>
                        <a:pt x="22376" y="102298"/>
                        <a:pt x="27899" y="114014"/>
                      </a:cubicBezTo>
                      <a:cubicBezTo>
                        <a:pt x="33422" y="125825"/>
                        <a:pt x="40849" y="134874"/>
                        <a:pt x="50275" y="141351"/>
                      </a:cubicBezTo>
                      <a:cubicBezTo>
                        <a:pt x="59702" y="147828"/>
                        <a:pt x="70176" y="151067"/>
                        <a:pt x="81888" y="151067"/>
                      </a:cubicBezTo>
                      <a:moveTo>
                        <a:pt x="76936" y="160972"/>
                      </a:moveTo>
                      <a:cubicBezTo>
                        <a:pt x="65891" y="160972"/>
                        <a:pt x="55703" y="158972"/>
                        <a:pt x="46276" y="154972"/>
                      </a:cubicBezTo>
                      <a:cubicBezTo>
                        <a:pt x="36849" y="150971"/>
                        <a:pt x="28756" y="145352"/>
                        <a:pt x="21900" y="138112"/>
                      </a:cubicBezTo>
                      <a:cubicBezTo>
                        <a:pt x="15044" y="130969"/>
                        <a:pt x="9617" y="122396"/>
                        <a:pt x="5808" y="112681"/>
                      </a:cubicBezTo>
                      <a:cubicBezTo>
                        <a:pt x="1904" y="102870"/>
                        <a:pt x="0" y="92202"/>
                        <a:pt x="0" y="80486"/>
                      </a:cubicBezTo>
                      <a:cubicBezTo>
                        <a:pt x="0" y="68771"/>
                        <a:pt x="1904" y="58102"/>
                        <a:pt x="5808" y="48292"/>
                      </a:cubicBezTo>
                      <a:cubicBezTo>
                        <a:pt x="9712" y="38481"/>
                        <a:pt x="15044" y="30004"/>
                        <a:pt x="21900" y="22860"/>
                      </a:cubicBezTo>
                      <a:cubicBezTo>
                        <a:pt x="28756" y="15621"/>
                        <a:pt x="36945" y="10096"/>
                        <a:pt x="46276" y="6001"/>
                      </a:cubicBezTo>
                      <a:cubicBezTo>
                        <a:pt x="55703" y="2000"/>
                        <a:pt x="65891" y="0"/>
                        <a:pt x="76936" y="0"/>
                      </a:cubicBezTo>
                      <a:cubicBezTo>
                        <a:pt x="87981" y="0"/>
                        <a:pt x="98170" y="2000"/>
                        <a:pt x="107596" y="6001"/>
                      </a:cubicBezTo>
                      <a:cubicBezTo>
                        <a:pt x="117023" y="10001"/>
                        <a:pt x="125116" y="15621"/>
                        <a:pt x="132067" y="22860"/>
                      </a:cubicBezTo>
                      <a:cubicBezTo>
                        <a:pt x="139018" y="30004"/>
                        <a:pt x="144446" y="38481"/>
                        <a:pt x="148254" y="48292"/>
                      </a:cubicBezTo>
                      <a:cubicBezTo>
                        <a:pt x="152158" y="58102"/>
                        <a:pt x="154063" y="68866"/>
                        <a:pt x="154063" y="80486"/>
                      </a:cubicBezTo>
                      <a:cubicBezTo>
                        <a:pt x="154063" y="92107"/>
                        <a:pt x="152158" y="102870"/>
                        <a:pt x="148254" y="112681"/>
                      </a:cubicBezTo>
                      <a:cubicBezTo>
                        <a:pt x="144350" y="122492"/>
                        <a:pt x="138923" y="130969"/>
                        <a:pt x="132067" y="138112"/>
                      </a:cubicBezTo>
                      <a:cubicBezTo>
                        <a:pt x="125116" y="145256"/>
                        <a:pt x="116928" y="150876"/>
                        <a:pt x="107596" y="154972"/>
                      </a:cubicBezTo>
                      <a:cubicBezTo>
                        <a:pt x="98170" y="158972"/>
                        <a:pt x="87981" y="160972"/>
                        <a:pt x="76936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04C6068-8A42-CD87-2528-900AA0CBF731}"/>
                    </a:ext>
                  </a:extLst>
                </p:cNvPr>
                <p:cNvSpPr/>
                <p:nvPr/>
              </p:nvSpPr>
              <p:spPr>
                <a:xfrm>
                  <a:off x="7486211" y="5425312"/>
                  <a:ext cx="116737" cy="110871"/>
                </a:xfrm>
                <a:custGeom>
                  <a:avLst/>
                  <a:gdLst>
                    <a:gd name="connsiteX0" fmla="*/ 116737 w 116737"/>
                    <a:gd name="connsiteY0" fmla="*/ 2667 h 110871"/>
                    <a:gd name="connsiteX1" fmla="*/ 116737 w 116737"/>
                    <a:gd name="connsiteY1" fmla="*/ 0 h 110871"/>
                    <a:gd name="connsiteX2" fmla="*/ 72270 w 116737"/>
                    <a:gd name="connsiteY2" fmla="*/ 0 h 110871"/>
                    <a:gd name="connsiteX3" fmla="*/ 72270 w 116737"/>
                    <a:gd name="connsiteY3" fmla="*/ 2667 h 110871"/>
                    <a:gd name="connsiteX4" fmla="*/ 85696 w 116737"/>
                    <a:gd name="connsiteY4" fmla="*/ 9430 h 110871"/>
                    <a:gd name="connsiteX5" fmla="*/ 85696 w 116737"/>
                    <a:gd name="connsiteY5" fmla="*/ 48768 h 110871"/>
                    <a:gd name="connsiteX6" fmla="*/ 77412 w 116737"/>
                    <a:gd name="connsiteY6" fmla="*/ 51245 h 110871"/>
                    <a:gd name="connsiteX7" fmla="*/ 42467 w 116737"/>
                    <a:gd name="connsiteY7" fmla="*/ 71914 h 110871"/>
                    <a:gd name="connsiteX8" fmla="*/ 31231 w 116737"/>
                    <a:gd name="connsiteY8" fmla="*/ 84677 h 110871"/>
                    <a:gd name="connsiteX9" fmla="*/ 31231 w 116737"/>
                    <a:gd name="connsiteY9" fmla="*/ 9430 h 110871"/>
                    <a:gd name="connsiteX10" fmla="*/ 44467 w 116737"/>
                    <a:gd name="connsiteY10" fmla="*/ 2667 h 110871"/>
                    <a:gd name="connsiteX11" fmla="*/ 44467 w 116737"/>
                    <a:gd name="connsiteY11" fmla="*/ 0 h 110871"/>
                    <a:gd name="connsiteX12" fmla="*/ 0 w 116737"/>
                    <a:gd name="connsiteY12" fmla="*/ 0 h 110871"/>
                    <a:gd name="connsiteX13" fmla="*/ 0 w 116737"/>
                    <a:gd name="connsiteY13" fmla="*/ 2667 h 110871"/>
                    <a:gd name="connsiteX14" fmla="*/ 13616 w 116737"/>
                    <a:gd name="connsiteY14" fmla="*/ 9430 h 110871"/>
                    <a:gd name="connsiteX15" fmla="*/ 13616 w 116737"/>
                    <a:gd name="connsiteY15" fmla="*/ 101346 h 110871"/>
                    <a:gd name="connsiteX16" fmla="*/ 0 w 116737"/>
                    <a:gd name="connsiteY16" fmla="*/ 108109 h 110871"/>
                    <a:gd name="connsiteX17" fmla="*/ 0 w 116737"/>
                    <a:gd name="connsiteY17" fmla="*/ 110776 h 110871"/>
                    <a:gd name="connsiteX18" fmla="*/ 44467 w 116737"/>
                    <a:gd name="connsiteY18" fmla="*/ 110776 h 110871"/>
                    <a:gd name="connsiteX19" fmla="*/ 44467 w 116737"/>
                    <a:gd name="connsiteY19" fmla="*/ 108109 h 110871"/>
                    <a:gd name="connsiteX20" fmla="*/ 31231 w 116737"/>
                    <a:gd name="connsiteY20" fmla="*/ 101346 h 110871"/>
                    <a:gd name="connsiteX21" fmla="*/ 31231 w 116737"/>
                    <a:gd name="connsiteY21" fmla="*/ 100203 h 110871"/>
                    <a:gd name="connsiteX22" fmla="*/ 80364 w 116737"/>
                    <a:gd name="connsiteY22" fmla="*/ 58579 h 110871"/>
                    <a:gd name="connsiteX23" fmla="*/ 85696 w 116737"/>
                    <a:gd name="connsiteY23" fmla="*/ 57055 h 110871"/>
                    <a:gd name="connsiteX24" fmla="*/ 85696 w 116737"/>
                    <a:gd name="connsiteY24" fmla="*/ 101441 h 110871"/>
                    <a:gd name="connsiteX25" fmla="*/ 72270 w 116737"/>
                    <a:gd name="connsiteY25" fmla="*/ 108204 h 110871"/>
                    <a:gd name="connsiteX26" fmla="*/ 72270 w 116737"/>
                    <a:gd name="connsiteY26" fmla="*/ 110871 h 110871"/>
                    <a:gd name="connsiteX27" fmla="*/ 116737 w 116737"/>
                    <a:gd name="connsiteY27" fmla="*/ 110871 h 110871"/>
                    <a:gd name="connsiteX28" fmla="*/ 116737 w 116737"/>
                    <a:gd name="connsiteY28" fmla="*/ 108204 h 110871"/>
                    <a:gd name="connsiteX29" fmla="*/ 103121 w 116737"/>
                    <a:gd name="connsiteY29" fmla="*/ 101441 h 110871"/>
                    <a:gd name="connsiteX30" fmla="*/ 103121 w 116737"/>
                    <a:gd name="connsiteY30" fmla="*/ 53721 h 110871"/>
                    <a:gd name="connsiteX31" fmla="*/ 113595 w 116737"/>
                    <a:gd name="connsiteY31" fmla="*/ 52864 h 110871"/>
                    <a:gd name="connsiteX32" fmla="*/ 110358 w 116737"/>
                    <a:gd name="connsiteY32" fmla="*/ 45053 h 110871"/>
                    <a:gd name="connsiteX33" fmla="*/ 103121 w 116737"/>
                    <a:gd name="connsiteY33" fmla="*/ 45720 h 110871"/>
                    <a:gd name="connsiteX34" fmla="*/ 103121 w 116737"/>
                    <a:gd name="connsiteY34" fmla="*/ 9525 h 110871"/>
                    <a:gd name="connsiteX35" fmla="*/ 116737 w 116737"/>
                    <a:gd name="connsiteY35" fmla="*/ 2762 h 1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6737" h="110871">
                      <a:moveTo>
                        <a:pt x="116737" y="2667"/>
                      </a:moveTo>
                      <a:lnTo>
                        <a:pt x="116737" y="0"/>
                      </a:lnTo>
                      <a:lnTo>
                        <a:pt x="72270" y="0"/>
                      </a:lnTo>
                      <a:lnTo>
                        <a:pt x="72270" y="2667"/>
                      </a:lnTo>
                      <a:lnTo>
                        <a:pt x="85696" y="9430"/>
                      </a:lnTo>
                      <a:lnTo>
                        <a:pt x="85696" y="48768"/>
                      </a:lnTo>
                      <a:cubicBezTo>
                        <a:pt x="82840" y="49530"/>
                        <a:pt x="79983" y="50387"/>
                        <a:pt x="77412" y="51245"/>
                      </a:cubicBezTo>
                      <a:cubicBezTo>
                        <a:pt x="62082" y="56483"/>
                        <a:pt x="50751" y="64103"/>
                        <a:pt x="42467" y="71914"/>
                      </a:cubicBezTo>
                      <a:cubicBezTo>
                        <a:pt x="37802" y="76295"/>
                        <a:pt x="34088" y="80772"/>
                        <a:pt x="31231" y="84677"/>
                      </a:cubicBezTo>
                      <a:lnTo>
                        <a:pt x="31231" y="9430"/>
                      </a:lnTo>
                      <a:lnTo>
                        <a:pt x="44467" y="2667"/>
                      </a:lnTo>
                      <a:lnTo>
                        <a:pt x="44467" y="0"/>
                      </a:lnTo>
                      <a:lnTo>
                        <a:pt x="0" y="0"/>
                      </a:lnTo>
                      <a:lnTo>
                        <a:pt x="0" y="2667"/>
                      </a:lnTo>
                      <a:lnTo>
                        <a:pt x="13616" y="9430"/>
                      </a:lnTo>
                      <a:lnTo>
                        <a:pt x="13616" y="101346"/>
                      </a:lnTo>
                      <a:lnTo>
                        <a:pt x="0" y="108109"/>
                      </a:lnTo>
                      <a:lnTo>
                        <a:pt x="0" y="110776"/>
                      </a:lnTo>
                      <a:lnTo>
                        <a:pt x="44467" y="110776"/>
                      </a:lnTo>
                      <a:lnTo>
                        <a:pt x="44467" y="108109"/>
                      </a:lnTo>
                      <a:lnTo>
                        <a:pt x="31231" y="101346"/>
                      </a:lnTo>
                      <a:lnTo>
                        <a:pt x="31231" y="100203"/>
                      </a:lnTo>
                      <a:cubicBezTo>
                        <a:pt x="34088" y="93631"/>
                        <a:pt x="46466" y="69723"/>
                        <a:pt x="80364" y="58579"/>
                      </a:cubicBezTo>
                      <a:cubicBezTo>
                        <a:pt x="82078" y="58007"/>
                        <a:pt x="83887" y="57531"/>
                        <a:pt x="85696" y="57055"/>
                      </a:cubicBezTo>
                      <a:lnTo>
                        <a:pt x="85696" y="101441"/>
                      </a:lnTo>
                      <a:lnTo>
                        <a:pt x="72270" y="108204"/>
                      </a:lnTo>
                      <a:lnTo>
                        <a:pt x="72270" y="110871"/>
                      </a:lnTo>
                      <a:lnTo>
                        <a:pt x="116737" y="110871"/>
                      </a:lnTo>
                      <a:lnTo>
                        <a:pt x="116737" y="108204"/>
                      </a:lnTo>
                      <a:lnTo>
                        <a:pt x="103121" y="101441"/>
                      </a:lnTo>
                      <a:lnTo>
                        <a:pt x="103121" y="53721"/>
                      </a:lnTo>
                      <a:cubicBezTo>
                        <a:pt x="106454" y="53340"/>
                        <a:pt x="109882" y="53054"/>
                        <a:pt x="113595" y="52864"/>
                      </a:cubicBezTo>
                      <a:lnTo>
                        <a:pt x="110358" y="45053"/>
                      </a:lnTo>
                      <a:cubicBezTo>
                        <a:pt x="107882" y="45244"/>
                        <a:pt x="105502" y="45434"/>
                        <a:pt x="103121" y="45720"/>
                      </a:cubicBezTo>
                      <a:lnTo>
                        <a:pt x="103121" y="9525"/>
                      </a:lnTo>
                      <a:lnTo>
                        <a:pt x="116737" y="27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88EB25ED-B7A2-056A-9F5F-375AED432CCD}"/>
                  </a:ext>
                </a:extLst>
              </p:cNvPr>
              <p:cNvSpPr/>
              <p:nvPr/>
            </p:nvSpPr>
            <p:spPr>
              <a:xfrm>
                <a:off x="6967844" y="5425312"/>
                <a:ext cx="44847" cy="110871"/>
              </a:xfrm>
              <a:custGeom>
                <a:avLst/>
                <a:gdLst>
                  <a:gd name="connsiteX0" fmla="*/ 0 w 44847"/>
                  <a:gd name="connsiteY0" fmla="*/ 110871 h 110871"/>
                  <a:gd name="connsiteX1" fmla="*/ 0 w 44847"/>
                  <a:gd name="connsiteY1" fmla="*/ 108109 h 110871"/>
                  <a:gd name="connsiteX2" fmla="*/ 13807 w 44847"/>
                  <a:gd name="connsiteY2" fmla="*/ 101441 h 110871"/>
                  <a:gd name="connsiteX3" fmla="*/ 13807 w 44847"/>
                  <a:gd name="connsiteY3" fmla="*/ 9430 h 110871"/>
                  <a:gd name="connsiteX4" fmla="*/ 0 w 44847"/>
                  <a:gd name="connsiteY4" fmla="*/ 2667 h 110871"/>
                  <a:gd name="connsiteX5" fmla="*/ 0 w 44847"/>
                  <a:gd name="connsiteY5" fmla="*/ 0 h 110871"/>
                  <a:gd name="connsiteX6" fmla="*/ 44848 w 44847"/>
                  <a:gd name="connsiteY6" fmla="*/ 0 h 110871"/>
                  <a:gd name="connsiteX7" fmla="*/ 44848 w 44847"/>
                  <a:gd name="connsiteY7" fmla="*/ 2667 h 110871"/>
                  <a:gd name="connsiteX8" fmla="*/ 31231 w 44847"/>
                  <a:gd name="connsiteY8" fmla="*/ 9430 h 110871"/>
                  <a:gd name="connsiteX9" fmla="*/ 31231 w 44847"/>
                  <a:gd name="connsiteY9" fmla="*/ 101441 h 110871"/>
                  <a:gd name="connsiteX10" fmla="*/ 44848 w 44847"/>
                  <a:gd name="connsiteY10" fmla="*/ 108109 h 110871"/>
                  <a:gd name="connsiteX11" fmla="*/ 44848 w 44847"/>
                  <a:gd name="connsiteY11" fmla="*/ 110871 h 110871"/>
                  <a:gd name="connsiteX12" fmla="*/ 0 w 44847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02FF35A5-D9A4-6121-E7A1-DCBDADDFC2B2}"/>
                  </a:ext>
                </a:extLst>
              </p:cNvPr>
              <p:cNvSpPr/>
              <p:nvPr/>
            </p:nvSpPr>
            <p:spPr>
              <a:xfrm>
                <a:off x="7250642" y="5425312"/>
                <a:ext cx="44752" cy="110871"/>
              </a:xfrm>
              <a:custGeom>
                <a:avLst/>
                <a:gdLst>
                  <a:gd name="connsiteX0" fmla="*/ 0 w 44752"/>
                  <a:gd name="connsiteY0" fmla="*/ 110871 h 110871"/>
                  <a:gd name="connsiteX1" fmla="*/ 0 w 44752"/>
                  <a:gd name="connsiteY1" fmla="*/ 108109 h 110871"/>
                  <a:gd name="connsiteX2" fmla="*/ 13711 w 44752"/>
                  <a:gd name="connsiteY2" fmla="*/ 101441 h 110871"/>
                  <a:gd name="connsiteX3" fmla="*/ 13711 w 44752"/>
                  <a:gd name="connsiteY3" fmla="*/ 9430 h 110871"/>
                  <a:gd name="connsiteX4" fmla="*/ 0 w 44752"/>
                  <a:gd name="connsiteY4" fmla="*/ 2667 h 110871"/>
                  <a:gd name="connsiteX5" fmla="*/ 0 w 44752"/>
                  <a:gd name="connsiteY5" fmla="*/ 0 h 110871"/>
                  <a:gd name="connsiteX6" fmla="*/ 44753 w 44752"/>
                  <a:gd name="connsiteY6" fmla="*/ 0 h 110871"/>
                  <a:gd name="connsiteX7" fmla="*/ 44753 w 44752"/>
                  <a:gd name="connsiteY7" fmla="*/ 2667 h 110871"/>
                  <a:gd name="connsiteX8" fmla="*/ 31232 w 44752"/>
                  <a:gd name="connsiteY8" fmla="*/ 9430 h 110871"/>
                  <a:gd name="connsiteX9" fmla="*/ 31232 w 44752"/>
                  <a:gd name="connsiteY9" fmla="*/ 101441 h 110871"/>
                  <a:gd name="connsiteX10" fmla="*/ 44753 w 44752"/>
                  <a:gd name="connsiteY10" fmla="*/ 108109 h 110871"/>
                  <a:gd name="connsiteX11" fmla="*/ 44753 w 44752"/>
                  <a:gd name="connsiteY11" fmla="*/ 110871 h 110871"/>
                  <a:gd name="connsiteX12" fmla="*/ 0 w 44752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3" y="0"/>
                    </a:lnTo>
                    <a:lnTo>
                      <a:pt x="44753" y="2667"/>
                    </a:lnTo>
                    <a:lnTo>
                      <a:pt x="31232" y="9430"/>
                    </a:lnTo>
                    <a:lnTo>
                      <a:pt x="31232" y="101441"/>
                    </a:lnTo>
                    <a:lnTo>
                      <a:pt x="44753" y="108109"/>
                    </a:lnTo>
                    <a:lnTo>
                      <a:pt x="44753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FFA2A6C3-73D1-5F3A-0A09-BB51FBB1AD0E}"/>
                  </a:ext>
                </a:extLst>
              </p:cNvPr>
              <p:cNvSpPr/>
              <p:nvPr/>
            </p:nvSpPr>
            <p:spPr>
              <a:xfrm>
                <a:off x="7041353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136 w 85600"/>
                  <a:gd name="connsiteY8" fmla="*/ 9430 h 110871"/>
                  <a:gd name="connsiteX9" fmla="*/ 31136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136" y="9430"/>
                    </a:lnTo>
                    <a:lnTo>
                      <a:pt x="31136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A91473F3-B352-AFA8-E6D9-0E6733F6A114}"/>
                  </a:ext>
                </a:extLst>
              </p:cNvPr>
              <p:cNvSpPr/>
              <p:nvPr/>
            </p:nvSpPr>
            <p:spPr>
              <a:xfrm>
                <a:off x="7151806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231 w 85600"/>
                  <a:gd name="connsiteY8" fmla="*/ 9430 h 110871"/>
                  <a:gd name="connsiteX9" fmla="*/ 31231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D7DF680C-59D3-2781-3760-44506827A55C}"/>
                  </a:ext>
                </a:extLst>
              </p:cNvPr>
              <p:cNvSpPr/>
              <p:nvPr/>
            </p:nvSpPr>
            <p:spPr>
              <a:xfrm>
                <a:off x="7622563" y="5425312"/>
                <a:ext cx="89028" cy="110871"/>
              </a:xfrm>
              <a:custGeom>
                <a:avLst/>
                <a:gdLst>
                  <a:gd name="connsiteX0" fmla="*/ 0 w 89028"/>
                  <a:gd name="connsiteY0" fmla="*/ 110871 h 110871"/>
                  <a:gd name="connsiteX1" fmla="*/ 0 w 89028"/>
                  <a:gd name="connsiteY1" fmla="*/ 108109 h 110871"/>
                  <a:gd name="connsiteX2" fmla="*/ 13616 w 89028"/>
                  <a:gd name="connsiteY2" fmla="*/ 101441 h 110871"/>
                  <a:gd name="connsiteX3" fmla="*/ 13616 w 89028"/>
                  <a:gd name="connsiteY3" fmla="*/ 9430 h 110871"/>
                  <a:gd name="connsiteX4" fmla="*/ 0 w 89028"/>
                  <a:gd name="connsiteY4" fmla="*/ 2667 h 110871"/>
                  <a:gd name="connsiteX5" fmla="*/ 0 w 89028"/>
                  <a:gd name="connsiteY5" fmla="*/ 0 h 110871"/>
                  <a:gd name="connsiteX6" fmla="*/ 84268 w 89028"/>
                  <a:gd name="connsiteY6" fmla="*/ 0 h 110871"/>
                  <a:gd name="connsiteX7" fmla="*/ 84268 w 89028"/>
                  <a:gd name="connsiteY7" fmla="*/ 28861 h 110871"/>
                  <a:gd name="connsiteX8" fmla="*/ 81602 w 89028"/>
                  <a:gd name="connsiteY8" fmla="*/ 28861 h 110871"/>
                  <a:gd name="connsiteX9" fmla="*/ 70652 w 89028"/>
                  <a:gd name="connsiteY9" fmla="*/ 9239 h 110871"/>
                  <a:gd name="connsiteX10" fmla="*/ 31231 w 89028"/>
                  <a:gd name="connsiteY10" fmla="*/ 9239 h 110871"/>
                  <a:gd name="connsiteX11" fmla="*/ 31231 w 89028"/>
                  <a:gd name="connsiteY11" fmla="*/ 49054 h 110871"/>
                  <a:gd name="connsiteX12" fmla="*/ 59130 w 89028"/>
                  <a:gd name="connsiteY12" fmla="*/ 49054 h 110871"/>
                  <a:gd name="connsiteX13" fmla="*/ 67700 w 89028"/>
                  <a:gd name="connsiteY13" fmla="*/ 34957 h 110871"/>
                  <a:gd name="connsiteX14" fmla="*/ 70366 w 89028"/>
                  <a:gd name="connsiteY14" fmla="*/ 34957 h 110871"/>
                  <a:gd name="connsiteX15" fmla="*/ 70366 w 89028"/>
                  <a:gd name="connsiteY15" fmla="*/ 72009 h 110871"/>
                  <a:gd name="connsiteX16" fmla="*/ 67700 w 89028"/>
                  <a:gd name="connsiteY16" fmla="*/ 72009 h 110871"/>
                  <a:gd name="connsiteX17" fmla="*/ 59130 w 89028"/>
                  <a:gd name="connsiteY17" fmla="*/ 58293 h 110871"/>
                  <a:gd name="connsiteX18" fmla="*/ 31231 w 89028"/>
                  <a:gd name="connsiteY18" fmla="*/ 58293 h 110871"/>
                  <a:gd name="connsiteX19" fmla="*/ 31231 w 89028"/>
                  <a:gd name="connsiteY19" fmla="*/ 101632 h 110871"/>
                  <a:gd name="connsiteX20" fmla="*/ 75222 w 89028"/>
                  <a:gd name="connsiteY20" fmla="*/ 101632 h 110871"/>
                  <a:gd name="connsiteX21" fmla="*/ 86267 w 89028"/>
                  <a:gd name="connsiteY21" fmla="*/ 79439 h 110871"/>
                  <a:gd name="connsiteX22" fmla="*/ 89029 w 89028"/>
                  <a:gd name="connsiteY22" fmla="*/ 79439 h 110871"/>
                  <a:gd name="connsiteX23" fmla="*/ 89029 w 89028"/>
                  <a:gd name="connsiteY23" fmla="*/ 110871 h 110871"/>
                  <a:gd name="connsiteX24" fmla="*/ 0 w 89028"/>
                  <a:gd name="connsiteY2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49054"/>
                    </a:lnTo>
                    <a:lnTo>
                      <a:pt x="59130" y="49054"/>
                    </a:lnTo>
                    <a:lnTo>
                      <a:pt x="67700" y="34957"/>
                    </a:lnTo>
                    <a:lnTo>
                      <a:pt x="70366" y="34957"/>
                    </a:lnTo>
                    <a:lnTo>
                      <a:pt x="70366" y="72009"/>
                    </a:lnTo>
                    <a:lnTo>
                      <a:pt x="67700" y="72009"/>
                    </a:lnTo>
                    <a:lnTo>
                      <a:pt x="59130" y="58293"/>
                    </a:lnTo>
                    <a:lnTo>
                      <a:pt x="31231" y="58293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9"/>
                    </a:lnTo>
                    <a:lnTo>
                      <a:pt x="89029" y="79439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C275137-4411-2FC2-2E38-FA4F546D2C2B}"/>
                  </a:ext>
                </a:extLst>
              </p:cNvPr>
              <p:cNvSpPr/>
              <p:nvPr/>
            </p:nvSpPr>
            <p:spPr>
              <a:xfrm>
                <a:off x="7310915" y="5424455"/>
                <a:ext cx="162251" cy="112490"/>
              </a:xfrm>
              <a:custGeom>
                <a:avLst/>
                <a:gdLst>
                  <a:gd name="connsiteX0" fmla="*/ 118356 w 162251"/>
                  <a:gd name="connsiteY0" fmla="*/ 0 h 112490"/>
                  <a:gd name="connsiteX1" fmla="*/ 149492 w 162251"/>
                  <a:gd name="connsiteY1" fmla="*/ 102775 h 112490"/>
                  <a:gd name="connsiteX2" fmla="*/ 162251 w 162251"/>
                  <a:gd name="connsiteY2" fmla="*/ 108966 h 112490"/>
                  <a:gd name="connsiteX3" fmla="*/ 162251 w 162251"/>
                  <a:gd name="connsiteY3" fmla="*/ 111633 h 112490"/>
                  <a:gd name="connsiteX4" fmla="*/ 117118 w 162251"/>
                  <a:gd name="connsiteY4" fmla="*/ 111633 h 112490"/>
                  <a:gd name="connsiteX5" fmla="*/ 117118 w 162251"/>
                  <a:gd name="connsiteY5" fmla="*/ 108966 h 112490"/>
                  <a:gd name="connsiteX6" fmla="*/ 131401 w 162251"/>
                  <a:gd name="connsiteY6" fmla="*/ 102775 h 112490"/>
                  <a:gd name="connsiteX7" fmla="*/ 110929 w 162251"/>
                  <a:gd name="connsiteY7" fmla="*/ 31909 h 112490"/>
                  <a:gd name="connsiteX8" fmla="*/ 109882 w 162251"/>
                  <a:gd name="connsiteY8" fmla="*/ 31909 h 112490"/>
                  <a:gd name="connsiteX9" fmla="*/ 80840 w 162251"/>
                  <a:gd name="connsiteY9" fmla="*/ 112490 h 112490"/>
                  <a:gd name="connsiteX10" fmla="*/ 73794 w 162251"/>
                  <a:gd name="connsiteY10" fmla="*/ 112490 h 112490"/>
                  <a:gd name="connsiteX11" fmla="*/ 44276 w 162251"/>
                  <a:gd name="connsiteY11" fmla="*/ 31909 h 112490"/>
                  <a:gd name="connsiteX12" fmla="*/ 43324 w 162251"/>
                  <a:gd name="connsiteY12" fmla="*/ 31909 h 112490"/>
                  <a:gd name="connsiteX13" fmla="*/ 22948 w 162251"/>
                  <a:gd name="connsiteY13" fmla="*/ 102584 h 112490"/>
                  <a:gd name="connsiteX14" fmla="*/ 37230 w 162251"/>
                  <a:gd name="connsiteY14" fmla="*/ 108966 h 112490"/>
                  <a:gd name="connsiteX15" fmla="*/ 37230 w 162251"/>
                  <a:gd name="connsiteY15" fmla="*/ 111633 h 112490"/>
                  <a:gd name="connsiteX16" fmla="*/ 0 w 162251"/>
                  <a:gd name="connsiteY16" fmla="*/ 111633 h 112490"/>
                  <a:gd name="connsiteX17" fmla="*/ 0 w 162251"/>
                  <a:gd name="connsiteY17" fmla="*/ 108966 h 112490"/>
                  <a:gd name="connsiteX18" fmla="*/ 11236 w 162251"/>
                  <a:gd name="connsiteY18" fmla="*/ 102965 h 112490"/>
                  <a:gd name="connsiteX19" fmla="*/ 42753 w 162251"/>
                  <a:gd name="connsiteY19" fmla="*/ 0 h 112490"/>
                  <a:gd name="connsiteX20" fmla="*/ 49704 w 162251"/>
                  <a:gd name="connsiteY20" fmla="*/ 0 h 112490"/>
                  <a:gd name="connsiteX21" fmla="*/ 79888 w 162251"/>
                  <a:gd name="connsiteY21" fmla="*/ 80486 h 112490"/>
                  <a:gd name="connsiteX22" fmla="*/ 81031 w 162251"/>
                  <a:gd name="connsiteY22" fmla="*/ 80486 h 112490"/>
                  <a:gd name="connsiteX23" fmla="*/ 111595 w 162251"/>
                  <a:gd name="connsiteY23" fmla="*/ 0 h 112490"/>
                  <a:gd name="connsiteX24" fmla="*/ 118356 w 162251"/>
                  <a:gd name="connsiteY24" fmla="*/ 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118356" y="0"/>
                    </a:moveTo>
                    <a:lnTo>
                      <a:pt x="149492" y="102775"/>
                    </a:lnTo>
                    <a:lnTo>
                      <a:pt x="162251" y="108966"/>
                    </a:lnTo>
                    <a:lnTo>
                      <a:pt x="162251" y="111633"/>
                    </a:lnTo>
                    <a:lnTo>
                      <a:pt x="117118" y="111633"/>
                    </a:lnTo>
                    <a:lnTo>
                      <a:pt x="117118" y="108966"/>
                    </a:lnTo>
                    <a:lnTo>
                      <a:pt x="131401" y="102775"/>
                    </a:lnTo>
                    <a:lnTo>
                      <a:pt x="110929" y="31909"/>
                    </a:lnTo>
                    <a:lnTo>
                      <a:pt x="109882" y="31909"/>
                    </a:lnTo>
                    <a:lnTo>
                      <a:pt x="80840" y="112490"/>
                    </a:lnTo>
                    <a:lnTo>
                      <a:pt x="73794" y="112490"/>
                    </a:lnTo>
                    <a:lnTo>
                      <a:pt x="44276" y="31909"/>
                    </a:lnTo>
                    <a:lnTo>
                      <a:pt x="43324" y="31909"/>
                    </a:lnTo>
                    <a:lnTo>
                      <a:pt x="22948" y="102584"/>
                    </a:lnTo>
                    <a:lnTo>
                      <a:pt x="37230" y="108966"/>
                    </a:lnTo>
                    <a:lnTo>
                      <a:pt x="37230" y="111633"/>
                    </a:lnTo>
                    <a:lnTo>
                      <a:pt x="0" y="111633"/>
                    </a:lnTo>
                    <a:lnTo>
                      <a:pt x="0" y="108966"/>
                    </a:lnTo>
                    <a:lnTo>
                      <a:pt x="11236" y="102965"/>
                    </a:lnTo>
                    <a:lnTo>
                      <a:pt x="42753" y="0"/>
                    </a:lnTo>
                    <a:lnTo>
                      <a:pt x="49704" y="0"/>
                    </a:lnTo>
                    <a:lnTo>
                      <a:pt x="79888" y="80486"/>
                    </a:lnTo>
                    <a:lnTo>
                      <a:pt x="81031" y="80486"/>
                    </a:lnTo>
                    <a:lnTo>
                      <a:pt x="111595" y="0"/>
                    </a:lnTo>
                    <a:lnTo>
                      <a:pt x="1183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4" name="Graphic 12">
                <a:extLst>
                  <a:ext uri="{FF2B5EF4-FFF2-40B4-BE49-F238E27FC236}">
                    <a16:creationId xmlns:a16="http://schemas.microsoft.com/office/drawing/2014/main" id="{5D8DACEB-8353-72E2-DAEB-82631CD6130C}"/>
                  </a:ext>
                </a:extLst>
              </p:cNvPr>
              <p:cNvGrpSpPr/>
              <p:nvPr/>
            </p:nvGrpSpPr>
            <p:grpSpPr>
              <a:xfrm>
                <a:off x="6668860" y="5400929"/>
                <a:ext cx="280226" cy="160972"/>
                <a:chOff x="6668860" y="5400929"/>
                <a:chExt cx="280226" cy="160972"/>
              </a:xfrm>
              <a:solidFill>
                <a:srgbClr val="000000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092D7095-7CFD-5177-DC17-C0C92BA5DC60}"/>
                    </a:ext>
                  </a:extLst>
                </p:cNvPr>
                <p:cNvSpPr/>
                <p:nvPr/>
              </p:nvSpPr>
              <p:spPr>
                <a:xfrm>
                  <a:off x="6832635" y="5424551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6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7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EF9581A-A16F-E517-202E-336B22A3022B}"/>
                    </a:ext>
                  </a:extLst>
                </p:cNvPr>
                <p:cNvSpPr/>
                <p:nvPr/>
              </p:nvSpPr>
              <p:spPr>
                <a:xfrm>
                  <a:off x="6668860" y="5400929"/>
                  <a:ext cx="151110" cy="160972"/>
                </a:xfrm>
                <a:custGeom>
                  <a:avLst/>
                  <a:gdLst>
                    <a:gd name="connsiteX0" fmla="*/ 78936 w 151110"/>
                    <a:gd name="connsiteY0" fmla="*/ 160972 h 160972"/>
                    <a:gd name="connsiteX1" fmla="*/ 38278 w 151110"/>
                    <a:gd name="connsiteY1" fmla="*/ 151067 h 160972"/>
                    <a:gd name="connsiteX2" fmla="*/ 10188 w 151110"/>
                    <a:gd name="connsiteY2" fmla="*/ 123920 h 160972"/>
                    <a:gd name="connsiteX3" fmla="*/ 0 w 151110"/>
                    <a:gd name="connsiteY3" fmla="*/ 84772 h 160972"/>
                    <a:gd name="connsiteX4" fmla="*/ 6475 w 151110"/>
                    <a:gd name="connsiteY4" fmla="*/ 51149 h 160972"/>
                    <a:gd name="connsiteX5" fmla="*/ 24376 w 151110"/>
                    <a:gd name="connsiteY5" fmla="*/ 24289 h 160972"/>
                    <a:gd name="connsiteX6" fmla="*/ 50846 w 151110"/>
                    <a:gd name="connsiteY6" fmla="*/ 6382 h 160972"/>
                    <a:gd name="connsiteX7" fmla="*/ 83030 w 151110"/>
                    <a:gd name="connsiteY7" fmla="*/ 0 h 160972"/>
                    <a:gd name="connsiteX8" fmla="*/ 104264 w 151110"/>
                    <a:gd name="connsiteY8" fmla="*/ 1429 h 160972"/>
                    <a:gd name="connsiteX9" fmla="*/ 119879 w 151110"/>
                    <a:gd name="connsiteY9" fmla="*/ 5429 h 160972"/>
                    <a:gd name="connsiteX10" fmla="*/ 133496 w 151110"/>
                    <a:gd name="connsiteY10" fmla="*/ 11335 h 160972"/>
                    <a:gd name="connsiteX11" fmla="*/ 134638 w 151110"/>
                    <a:gd name="connsiteY11" fmla="*/ 49435 h 160972"/>
                    <a:gd name="connsiteX12" fmla="*/ 130353 w 151110"/>
                    <a:gd name="connsiteY12" fmla="*/ 49435 h 160972"/>
                    <a:gd name="connsiteX13" fmla="*/ 117594 w 151110"/>
                    <a:gd name="connsiteY13" fmla="*/ 22860 h 160972"/>
                    <a:gd name="connsiteX14" fmla="*/ 99788 w 151110"/>
                    <a:gd name="connsiteY14" fmla="*/ 12764 h 160972"/>
                    <a:gd name="connsiteX15" fmla="*/ 81983 w 151110"/>
                    <a:gd name="connsiteY15" fmla="*/ 9811 h 160972"/>
                    <a:gd name="connsiteX16" fmla="*/ 48371 w 151110"/>
                    <a:gd name="connsiteY16" fmla="*/ 18383 h 160972"/>
                    <a:gd name="connsiteX17" fmla="*/ 25709 w 151110"/>
                    <a:gd name="connsiteY17" fmla="*/ 41529 h 160972"/>
                    <a:gd name="connsiteX18" fmla="*/ 17520 w 151110"/>
                    <a:gd name="connsiteY18" fmla="*/ 73819 h 160972"/>
                    <a:gd name="connsiteX19" fmla="*/ 26566 w 151110"/>
                    <a:gd name="connsiteY19" fmla="*/ 114300 h 160972"/>
                    <a:gd name="connsiteX20" fmla="*/ 50561 w 151110"/>
                    <a:gd name="connsiteY20" fmla="*/ 140113 h 160972"/>
                    <a:gd name="connsiteX21" fmla="*/ 83601 w 151110"/>
                    <a:gd name="connsiteY21" fmla="*/ 149066 h 160972"/>
                    <a:gd name="connsiteX22" fmla="*/ 99598 w 151110"/>
                    <a:gd name="connsiteY22" fmla="*/ 148019 h 160972"/>
                    <a:gd name="connsiteX23" fmla="*/ 115595 w 151110"/>
                    <a:gd name="connsiteY23" fmla="*/ 143637 h 160972"/>
                    <a:gd name="connsiteX24" fmla="*/ 115595 w 151110"/>
                    <a:gd name="connsiteY24" fmla="*/ 102203 h 160972"/>
                    <a:gd name="connsiteX25" fmla="*/ 94742 w 151110"/>
                    <a:gd name="connsiteY25" fmla="*/ 94583 h 160972"/>
                    <a:gd name="connsiteX26" fmla="*/ 94742 w 151110"/>
                    <a:gd name="connsiteY26" fmla="*/ 89821 h 160972"/>
                    <a:gd name="connsiteX27" fmla="*/ 151111 w 151110"/>
                    <a:gd name="connsiteY27" fmla="*/ 89821 h 160972"/>
                    <a:gd name="connsiteX28" fmla="*/ 151111 w 151110"/>
                    <a:gd name="connsiteY28" fmla="*/ 94583 h 160972"/>
                    <a:gd name="connsiteX29" fmla="*/ 134067 w 151110"/>
                    <a:gd name="connsiteY29" fmla="*/ 102203 h 160972"/>
                    <a:gd name="connsiteX30" fmla="*/ 134067 w 151110"/>
                    <a:gd name="connsiteY30" fmla="*/ 142018 h 160972"/>
                    <a:gd name="connsiteX31" fmla="*/ 108453 w 151110"/>
                    <a:gd name="connsiteY31" fmla="*/ 155924 h 160972"/>
                    <a:gd name="connsiteX32" fmla="*/ 78650 w 151110"/>
                    <a:gd name="connsiteY32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0" h="160972">
                      <a:moveTo>
                        <a:pt x="78936" y="160972"/>
                      </a:moveTo>
                      <a:cubicBezTo>
                        <a:pt x="63796" y="160972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2"/>
                      </a:cubicBezTo>
                      <a:cubicBezTo>
                        <a:pt x="0" y="72580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6" y="6382"/>
                      </a:cubicBezTo>
                      <a:cubicBezTo>
                        <a:pt x="60939" y="2095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79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435"/>
                      </a:lnTo>
                      <a:lnTo>
                        <a:pt x="130353" y="49435"/>
                      </a:lnTo>
                      <a:lnTo>
                        <a:pt x="117594" y="22860"/>
                      </a:lnTo>
                      <a:cubicBezTo>
                        <a:pt x="110929" y="18097"/>
                        <a:pt x="105025" y="14764"/>
                        <a:pt x="99788" y="12764"/>
                      </a:cubicBezTo>
                      <a:cubicBezTo>
                        <a:pt x="94551" y="10763"/>
                        <a:pt x="88648" y="9811"/>
                        <a:pt x="81983" y="9811"/>
                      </a:cubicBezTo>
                      <a:cubicBezTo>
                        <a:pt x="69224" y="9811"/>
                        <a:pt x="57988" y="12668"/>
                        <a:pt x="48371" y="18383"/>
                      </a:cubicBezTo>
                      <a:cubicBezTo>
                        <a:pt x="38754" y="24098"/>
                        <a:pt x="31231" y="31814"/>
                        <a:pt x="25709" y="41529"/>
                      </a:cubicBezTo>
                      <a:cubicBezTo>
                        <a:pt x="20281" y="51245"/>
                        <a:pt x="17520" y="62008"/>
                        <a:pt x="17520" y="73819"/>
                      </a:cubicBezTo>
                      <a:cubicBezTo>
                        <a:pt x="17520" y="89630"/>
                        <a:pt x="20567" y="103156"/>
                        <a:pt x="26566" y="114300"/>
                      </a:cubicBezTo>
                      <a:cubicBezTo>
                        <a:pt x="32565" y="125540"/>
                        <a:pt x="40563" y="134112"/>
                        <a:pt x="50561" y="140113"/>
                      </a:cubicBezTo>
                      <a:cubicBezTo>
                        <a:pt x="60559" y="146114"/>
                        <a:pt x="71604" y="149066"/>
                        <a:pt x="83601" y="149066"/>
                      </a:cubicBezTo>
                      <a:cubicBezTo>
                        <a:pt x="89124" y="149066"/>
                        <a:pt x="94456" y="148685"/>
                        <a:pt x="99598" y="148019"/>
                      </a:cubicBezTo>
                      <a:cubicBezTo>
                        <a:pt x="104740" y="147352"/>
                        <a:pt x="110072" y="145828"/>
                        <a:pt x="115595" y="143637"/>
                      </a:cubicBezTo>
                      <a:lnTo>
                        <a:pt x="115595" y="102203"/>
                      </a:lnTo>
                      <a:lnTo>
                        <a:pt x="94742" y="94583"/>
                      </a:lnTo>
                      <a:lnTo>
                        <a:pt x="94742" y="89821"/>
                      </a:lnTo>
                      <a:lnTo>
                        <a:pt x="151111" y="89821"/>
                      </a:lnTo>
                      <a:lnTo>
                        <a:pt x="151111" y="94583"/>
                      </a:lnTo>
                      <a:lnTo>
                        <a:pt x="134067" y="102203"/>
                      </a:lnTo>
                      <a:lnTo>
                        <a:pt x="134067" y="142018"/>
                      </a:lnTo>
                      <a:cubicBezTo>
                        <a:pt x="127306" y="147828"/>
                        <a:pt x="118737" y="152495"/>
                        <a:pt x="108453" y="155924"/>
                      </a:cubicBezTo>
                      <a:cubicBezTo>
                        <a:pt x="98170" y="159353"/>
                        <a:pt x="88267" y="160972"/>
                        <a:pt x="78650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C8CF87E4-A049-FD38-397B-54C1163C3A42}"/>
                  </a:ext>
                </a:extLst>
              </p:cNvPr>
              <p:cNvSpPr/>
              <p:nvPr/>
            </p:nvSpPr>
            <p:spPr>
              <a:xfrm>
                <a:off x="6668955" y="5628671"/>
                <a:ext cx="1157850" cy="7619"/>
              </a:xfrm>
              <a:custGeom>
                <a:avLst/>
                <a:gdLst>
                  <a:gd name="connsiteX0" fmla="*/ 0 w 1157850"/>
                  <a:gd name="connsiteY0" fmla="*/ 0 h 7619"/>
                  <a:gd name="connsiteX1" fmla="*/ 1157850 w 1157850"/>
                  <a:gd name="connsiteY1" fmla="*/ 0 h 7619"/>
                  <a:gd name="connsiteX2" fmla="*/ 1157850 w 1157850"/>
                  <a:gd name="connsiteY2" fmla="*/ 7620 h 7619"/>
                  <a:gd name="connsiteX3" fmla="*/ 0 w 1157850"/>
                  <a:gd name="connsiteY3" fmla="*/ 7620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850" h="7619">
                    <a:moveTo>
                      <a:pt x="0" y="0"/>
                    </a:moveTo>
                    <a:lnTo>
                      <a:pt x="1157850" y="0"/>
                    </a:lnTo>
                    <a:lnTo>
                      <a:pt x="1157850" y="7620"/>
                    </a:lnTo>
                    <a:lnTo>
                      <a:pt x="0" y="762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8F5B6F09-974D-FA77-27E1-2E906D8CD1F7}"/>
                  </a:ext>
                </a:extLst>
              </p:cNvPr>
              <p:cNvSpPr/>
              <p:nvPr/>
            </p:nvSpPr>
            <p:spPr>
              <a:xfrm>
                <a:off x="6682667" y="5942139"/>
                <a:ext cx="90266" cy="91344"/>
              </a:xfrm>
              <a:custGeom>
                <a:avLst/>
                <a:gdLst>
                  <a:gd name="connsiteX0" fmla="*/ 47609 w 90266"/>
                  <a:gd name="connsiteY0" fmla="*/ 84773 h 91344"/>
                  <a:gd name="connsiteX1" fmla="*/ 61987 w 90266"/>
                  <a:gd name="connsiteY1" fmla="*/ 80486 h 91344"/>
                  <a:gd name="connsiteX2" fmla="*/ 71699 w 90266"/>
                  <a:gd name="connsiteY2" fmla="*/ 68390 h 91344"/>
                  <a:gd name="connsiteX3" fmla="*/ 75222 w 90266"/>
                  <a:gd name="connsiteY3" fmla="*/ 50006 h 91344"/>
                  <a:gd name="connsiteX4" fmla="*/ 70937 w 90266"/>
                  <a:gd name="connsiteY4" fmla="*/ 27242 h 91344"/>
                  <a:gd name="connsiteX5" fmla="*/ 59226 w 90266"/>
                  <a:gd name="connsiteY5" fmla="*/ 12097 h 91344"/>
                  <a:gd name="connsiteX6" fmla="*/ 42848 w 90266"/>
                  <a:gd name="connsiteY6" fmla="*/ 6763 h 91344"/>
                  <a:gd name="connsiteX7" fmla="*/ 28375 w 90266"/>
                  <a:gd name="connsiteY7" fmla="*/ 10954 h 91344"/>
                  <a:gd name="connsiteX8" fmla="*/ 18472 w 90266"/>
                  <a:gd name="connsiteY8" fmla="*/ 22955 h 91344"/>
                  <a:gd name="connsiteX9" fmla="*/ 14949 w 90266"/>
                  <a:gd name="connsiteY9" fmla="*/ 41338 h 91344"/>
                  <a:gd name="connsiteX10" fmla="*/ 19329 w 90266"/>
                  <a:gd name="connsiteY10" fmla="*/ 64198 h 91344"/>
                  <a:gd name="connsiteX11" fmla="*/ 31136 w 90266"/>
                  <a:gd name="connsiteY11" fmla="*/ 79343 h 91344"/>
                  <a:gd name="connsiteX12" fmla="*/ 47704 w 90266"/>
                  <a:gd name="connsiteY12" fmla="*/ 84677 h 91344"/>
                  <a:gd name="connsiteX13" fmla="*/ 45038 w 90266"/>
                  <a:gd name="connsiteY13" fmla="*/ 91345 h 91344"/>
                  <a:gd name="connsiteX14" fmla="*/ 27137 w 90266"/>
                  <a:gd name="connsiteY14" fmla="*/ 87916 h 91344"/>
                  <a:gd name="connsiteX15" fmla="*/ 12759 w 90266"/>
                  <a:gd name="connsiteY15" fmla="*/ 78391 h 91344"/>
                  <a:gd name="connsiteX16" fmla="*/ 3333 w 90266"/>
                  <a:gd name="connsiteY16" fmla="*/ 63913 h 91344"/>
                  <a:gd name="connsiteX17" fmla="*/ 0 w 90266"/>
                  <a:gd name="connsiteY17" fmla="*/ 45625 h 91344"/>
                  <a:gd name="connsiteX18" fmla="*/ 3333 w 90266"/>
                  <a:gd name="connsiteY18" fmla="*/ 27337 h 91344"/>
                  <a:gd name="connsiteX19" fmla="*/ 12759 w 90266"/>
                  <a:gd name="connsiteY19" fmla="*/ 12954 h 91344"/>
                  <a:gd name="connsiteX20" fmla="*/ 27137 w 90266"/>
                  <a:gd name="connsiteY20" fmla="*/ 3429 h 91344"/>
                  <a:gd name="connsiteX21" fmla="*/ 45038 w 90266"/>
                  <a:gd name="connsiteY21" fmla="*/ 0 h 91344"/>
                  <a:gd name="connsiteX22" fmla="*/ 62939 w 90266"/>
                  <a:gd name="connsiteY22" fmla="*/ 3429 h 91344"/>
                  <a:gd name="connsiteX23" fmla="*/ 77317 w 90266"/>
                  <a:gd name="connsiteY23" fmla="*/ 12954 h 91344"/>
                  <a:gd name="connsiteX24" fmla="*/ 86839 w 90266"/>
                  <a:gd name="connsiteY24" fmla="*/ 27337 h 91344"/>
                  <a:gd name="connsiteX25" fmla="*/ 90267 w 90266"/>
                  <a:gd name="connsiteY25" fmla="*/ 45625 h 91344"/>
                  <a:gd name="connsiteX26" fmla="*/ 86839 w 90266"/>
                  <a:gd name="connsiteY26" fmla="*/ 63913 h 91344"/>
                  <a:gd name="connsiteX27" fmla="*/ 77317 w 90266"/>
                  <a:gd name="connsiteY27" fmla="*/ 78391 h 91344"/>
                  <a:gd name="connsiteX28" fmla="*/ 62939 w 90266"/>
                  <a:gd name="connsiteY28" fmla="*/ 87916 h 91344"/>
                  <a:gd name="connsiteX29" fmla="*/ 45038 w 90266"/>
                  <a:gd name="connsiteY29" fmla="*/ 91345 h 9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266" h="91344">
                    <a:moveTo>
                      <a:pt x="47609" y="84773"/>
                    </a:moveTo>
                    <a:cubicBezTo>
                      <a:pt x="53036" y="84773"/>
                      <a:pt x="57893" y="83344"/>
                      <a:pt x="61987" y="80486"/>
                    </a:cubicBezTo>
                    <a:cubicBezTo>
                      <a:pt x="66081" y="77629"/>
                      <a:pt x="69319" y="73628"/>
                      <a:pt x="71699" y="68390"/>
                    </a:cubicBezTo>
                    <a:cubicBezTo>
                      <a:pt x="73984" y="63151"/>
                      <a:pt x="75222" y="57055"/>
                      <a:pt x="75222" y="50006"/>
                    </a:cubicBezTo>
                    <a:cubicBezTo>
                      <a:pt x="75222" y="41338"/>
                      <a:pt x="73794" y="33719"/>
                      <a:pt x="70937" y="27242"/>
                    </a:cubicBezTo>
                    <a:cubicBezTo>
                      <a:pt x="68081" y="20765"/>
                      <a:pt x="64177" y="15716"/>
                      <a:pt x="59226" y="12097"/>
                    </a:cubicBezTo>
                    <a:cubicBezTo>
                      <a:pt x="54274" y="8477"/>
                      <a:pt x="48847" y="6763"/>
                      <a:pt x="42848" y="6763"/>
                    </a:cubicBezTo>
                    <a:cubicBezTo>
                      <a:pt x="37421" y="6763"/>
                      <a:pt x="32565" y="8192"/>
                      <a:pt x="28375" y="10954"/>
                    </a:cubicBezTo>
                    <a:cubicBezTo>
                      <a:pt x="24185" y="13811"/>
                      <a:pt x="20853" y="17812"/>
                      <a:pt x="18472" y="22955"/>
                    </a:cubicBezTo>
                    <a:cubicBezTo>
                      <a:pt x="16092" y="28194"/>
                      <a:pt x="14949" y="34290"/>
                      <a:pt x="14949" y="41338"/>
                    </a:cubicBezTo>
                    <a:cubicBezTo>
                      <a:pt x="14949" y="50006"/>
                      <a:pt x="16378" y="57626"/>
                      <a:pt x="19329" y="64198"/>
                    </a:cubicBezTo>
                    <a:cubicBezTo>
                      <a:pt x="22281" y="70771"/>
                      <a:pt x="26185" y="75819"/>
                      <a:pt x="31136" y="79343"/>
                    </a:cubicBezTo>
                    <a:cubicBezTo>
                      <a:pt x="36088" y="82963"/>
                      <a:pt x="41610" y="84677"/>
                      <a:pt x="47704" y="84677"/>
                    </a:cubicBezTo>
                    <a:moveTo>
                      <a:pt x="45038" y="91345"/>
                    </a:moveTo>
                    <a:cubicBezTo>
                      <a:pt x="38563" y="91345"/>
                      <a:pt x="32660" y="90202"/>
                      <a:pt x="27137" y="87916"/>
                    </a:cubicBezTo>
                    <a:cubicBezTo>
                      <a:pt x="21615" y="85630"/>
                      <a:pt x="16854" y="82486"/>
                      <a:pt x="12759" y="78391"/>
                    </a:cubicBezTo>
                    <a:cubicBezTo>
                      <a:pt x="8665" y="74295"/>
                      <a:pt x="5523" y="69533"/>
                      <a:pt x="3333" y="63913"/>
                    </a:cubicBezTo>
                    <a:cubicBezTo>
                      <a:pt x="1143" y="58293"/>
                      <a:pt x="0" y="52292"/>
                      <a:pt x="0" y="45625"/>
                    </a:cubicBezTo>
                    <a:cubicBezTo>
                      <a:pt x="0" y="38957"/>
                      <a:pt x="1143" y="32956"/>
                      <a:pt x="3333" y="27337"/>
                    </a:cubicBezTo>
                    <a:cubicBezTo>
                      <a:pt x="5618" y="21812"/>
                      <a:pt x="8760" y="16954"/>
                      <a:pt x="12759" y="12954"/>
                    </a:cubicBezTo>
                    <a:cubicBezTo>
                      <a:pt x="16854" y="8858"/>
                      <a:pt x="21615" y="5715"/>
                      <a:pt x="27137" y="3429"/>
                    </a:cubicBezTo>
                    <a:cubicBezTo>
                      <a:pt x="32660" y="1143"/>
                      <a:pt x="38658" y="0"/>
                      <a:pt x="45038" y="0"/>
                    </a:cubicBezTo>
                    <a:cubicBezTo>
                      <a:pt x="51418" y="0"/>
                      <a:pt x="57416" y="1143"/>
                      <a:pt x="62939" y="3429"/>
                    </a:cubicBezTo>
                    <a:cubicBezTo>
                      <a:pt x="68462" y="5715"/>
                      <a:pt x="73223" y="8858"/>
                      <a:pt x="77317" y="12954"/>
                    </a:cubicBezTo>
                    <a:cubicBezTo>
                      <a:pt x="81411" y="17050"/>
                      <a:pt x="84554" y="21812"/>
                      <a:pt x="86839" y="27337"/>
                    </a:cubicBezTo>
                    <a:cubicBezTo>
                      <a:pt x="89124" y="32861"/>
                      <a:pt x="90267" y="38957"/>
                      <a:pt x="90267" y="45625"/>
                    </a:cubicBezTo>
                    <a:cubicBezTo>
                      <a:pt x="90267" y="52292"/>
                      <a:pt x="89124" y="58388"/>
                      <a:pt x="86839" y="63913"/>
                    </a:cubicBezTo>
                    <a:cubicBezTo>
                      <a:pt x="84554" y="69437"/>
                      <a:pt x="81411" y="74295"/>
                      <a:pt x="77317" y="78391"/>
                    </a:cubicBezTo>
                    <a:cubicBezTo>
                      <a:pt x="73223" y="82486"/>
                      <a:pt x="68462" y="85630"/>
                      <a:pt x="62939" y="87916"/>
                    </a:cubicBezTo>
                    <a:cubicBezTo>
                      <a:pt x="57416" y="90202"/>
                      <a:pt x="51418" y="91345"/>
                      <a:pt x="45038" y="91345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3B9C0FB-5065-BB33-218E-B721FB5A449D}"/>
                  </a:ext>
                </a:extLst>
              </p:cNvPr>
              <p:cNvSpPr/>
              <p:nvPr/>
            </p:nvSpPr>
            <p:spPr>
              <a:xfrm>
                <a:off x="6789882" y="5943663"/>
                <a:ext cx="65986" cy="88582"/>
              </a:xfrm>
              <a:custGeom>
                <a:avLst/>
                <a:gdLst>
                  <a:gd name="connsiteX0" fmla="*/ 0 w 65986"/>
                  <a:gd name="connsiteY0" fmla="*/ 88583 h 88582"/>
                  <a:gd name="connsiteX1" fmla="*/ 0 w 65986"/>
                  <a:gd name="connsiteY1" fmla="*/ 86487 h 88582"/>
                  <a:gd name="connsiteX2" fmla="*/ 10855 w 65986"/>
                  <a:gd name="connsiteY2" fmla="*/ 81058 h 88582"/>
                  <a:gd name="connsiteX3" fmla="*/ 10855 w 65986"/>
                  <a:gd name="connsiteY3" fmla="*/ 7430 h 88582"/>
                  <a:gd name="connsiteX4" fmla="*/ 0 w 65986"/>
                  <a:gd name="connsiteY4" fmla="*/ 2096 h 88582"/>
                  <a:gd name="connsiteX5" fmla="*/ 0 w 65986"/>
                  <a:gd name="connsiteY5" fmla="*/ 0 h 88582"/>
                  <a:gd name="connsiteX6" fmla="*/ 65986 w 65986"/>
                  <a:gd name="connsiteY6" fmla="*/ 0 h 88582"/>
                  <a:gd name="connsiteX7" fmla="*/ 65986 w 65986"/>
                  <a:gd name="connsiteY7" fmla="*/ 23051 h 88582"/>
                  <a:gd name="connsiteX8" fmla="*/ 63891 w 65986"/>
                  <a:gd name="connsiteY8" fmla="*/ 23051 h 88582"/>
                  <a:gd name="connsiteX9" fmla="*/ 55417 w 65986"/>
                  <a:gd name="connsiteY9" fmla="*/ 7334 h 88582"/>
                  <a:gd name="connsiteX10" fmla="*/ 24947 w 65986"/>
                  <a:gd name="connsiteY10" fmla="*/ 7334 h 88582"/>
                  <a:gd name="connsiteX11" fmla="*/ 24947 w 65986"/>
                  <a:gd name="connsiteY11" fmla="*/ 39338 h 88582"/>
                  <a:gd name="connsiteX12" fmla="*/ 45895 w 65986"/>
                  <a:gd name="connsiteY12" fmla="*/ 39338 h 88582"/>
                  <a:gd name="connsiteX13" fmla="*/ 52751 w 65986"/>
                  <a:gd name="connsiteY13" fmla="*/ 28004 h 88582"/>
                  <a:gd name="connsiteX14" fmla="*/ 54846 w 65986"/>
                  <a:gd name="connsiteY14" fmla="*/ 28004 h 88582"/>
                  <a:gd name="connsiteX15" fmla="*/ 54846 w 65986"/>
                  <a:gd name="connsiteY15" fmla="*/ 57436 h 88582"/>
                  <a:gd name="connsiteX16" fmla="*/ 52751 w 65986"/>
                  <a:gd name="connsiteY16" fmla="*/ 57436 h 88582"/>
                  <a:gd name="connsiteX17" fmla="*/ 45895 w 65986"/>
                  <a:gd name="connsiteY17" fmla="*/ 46387 h 88582"/>
                  <a:gd name="connsiteX18" fmla="*/ 24947 w 65986"/>
                  <a:gd name="connsiteY18" fmla="*/ 46387 h 88582"/>
                  <a:gd name="connsiteX19" fmla="*/ 24947 w 65986"/>
                  <a:gd name="connsiteY19" fmla="*/ 81058 h 88582"/>
                  <a:gd name="connsiteX20" fmla="*/ 37326 w 65986"/>
                  <a:gd name="connsiteY20" fmla="*/ 86487 h 88582"/>
                  <a:gd name="connsiteX21" fmla="*/ 37326 w 65986"/>
                  <a:gd name="connsiteY21" fmla="*/ 88583 h 88582"/>
                  <a:gd name="connsiteX22" fmla="*/ 0 w 65986"/>
                  <a:gd name="connsiteY22" fmla="*/ 88583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986" h="88582">
                    <a:moveTo>
                      <a:pt x="0" y="88583"/>
                    </a:moveTo>
                    <a:lnTo>
                      <a:pt x="0" y="86487"/>
                    </a:lnTo>
                    <a:lnTo>
                      <a:pt x="10855" y="81058"/>
                    </a:lnTo>
                    <a:lnTo>
                      <a:pt x="10855" y="7430"/>
                    </a:lnTo>
                    <a:lnTo>
                      <a:pt x="0" y="2096"/>
                    </a:lnTo>
                    <a:lnTo>
                      <a:pt x="0" y="0"/>
                    </a:lnTo>
                    <a:lnTo>
                      <a:pt x="65986" y="0"/>
                    </a:lnTo>
                    <a:lnTo>
                      <a:pt x="65986" y="23051"/>
                    </a:lnTo>
                    <a:lnTo>
                      <a:pt x="63891" y="23051"/>
                    </a:lnTo>
                    <a:lnTo>
                      <a:pt x="55417" y="7334"/>
                    </a:lnTo>
                    <a:lnTo>
                      <a:pt x="24947" y="7334"/>
                    </a:lnTo>
                    <a:lnTo>
                      <a:pt x="24947" y="39338"/>
                    </a:lnTo>
                    <a:lnTo>
                      <a:pt x="45895" y="39338"/>
                    </a:lnTo>
                    <a:lnTo>
                      <a:pt x="52751" y="28004"/>
                    </a:lnTo>
                    <a:lnTo>
                      <a:pt x="54846" y="28004"/>
                    </a:lnTo>
                    <a:lnTo>
                      <a:pt x="54846" y="57436"/>
                    </a:lnTo>
                    <a:lnTo>
                      <a:pt x="52751" y="57436"/>
                    </a:lnTo>
                    <a:lnTo>
                      <a:pt x="45895" y="46387"/>
                    </a:lnTo>
                    <a:lnTo>
                      <a:pt x="24947" y="46387"/>
                    </a:lnTo>
                    <a:lnTo>
                      <a:pt x="24947" y="81058"/>
                    </a:lnTo>
                    <a:lnTo>
                      <a:pt x="37326" y="86487"/>
                    </a:lnTo>
                    <a:lnTo>
                      <a:pt x="37326" y="88583"/>
                    </a:lnTo>
                    <a:lnTo>
                      <a:pt x="0" y="8858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A5E65053-A782-4B65-BEC5-374253FE7080}"/>
                  </a:ext>
                </a:extLst>
              </p:cNvPr>
              <p:cNvSpPr/>
              <p:nvPr/>
            </p:nvSpPr>
            <p:spPr>
              <a:xfrm>
                <a:off x="7192178" y="5932519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4B6E541A-57EC-AAD6-32A6-BB260296132E}"/>
                  </a:ext>
                </a:extLst>
              </p:cNvPr>
              <p:cNvSpPr/>
              <p:nvPr/>
            </p:nvSpPr>
            <p:spPr>
              <a:xfrm>
                <a:off x="7276160" y="5931662"/>
                <a:ext cx="162251" cy="112490"/>
              </a:xfrm>
              <a:custGeom>
                <a:avLst/>
                <a:gdLst>
                  <a:gd name="connsiteX0" fmla="*/ 43895 w 162251"/>
                  <a:gd name="connsiteY0" fmla="*/ 112490 h 112490"/>
                  <a:gd name="connsiteX1" fmla="*/ 12759 w 162251"/>
                  <a:gd name="connsiteY1" fmla="*/ 9811 h 112490"/>
                  <a:gd name="connsiteX2" fmla="*/ 0 w 162251"/>
                  <a:gd name="connsiteY2" fmla="*/ 3524 h 112490"/>
                  <a:gd name="connsiteX3" fmla="*/ 0 w 162251"/>
                  <a:gd name="connsiteY3" fmla="*/ 857 h 112490"/>
                  <a:gd name="connsiteX4" fmla="*/ 45133 w 162251"/>
                  <a:gd name="connsiteY4" fmla="*/ 857 h 112490"/>
                  <a:gd name="connsiteX5" fmla="*/ 45133 w 162251"/>
                  <a:gd name="connsiteY5" fmla="*/ 3524 h 112490"/>
                  <a:gd name="connsiteX6" fmla="*/ 30851 w 162251"/>
                  <a:gd name="connsiteY6" fmla="*/ 9811 h 112490"/>
                  <a:gd name="connsiteX7" fmla="*/ 51322 w 162251"/>
                  <a:gd name="connsiteY7" fmla="*/ 80581 h 112490"/>
                  <a:gd name="connsiteX8" fmla="*/ 52370 w 162251"/>
                  <a:gd name="connsiteY8" fmla="*/ 80581 h 112490"/>
                  <a:gd name="connsiteX9" fmla="*/ 81411 w 162251"/>
                  <a:gd name="connsiteY9" fmla="*/ 0 h 112490"/>
                  <a:gd name="connsiteX10" fmla="*/ 88457 w 162251"/>
                  <a:gd name="connsiteY10" fmla="*/ 0 h 112490"/>
                  <a:gd name="connsiteX11" fmla="*/ 117975 w 162251"/>
                  <a:gd name="connsiteY11" fmla="*/ 80581 h 112490"/>
                  <a:gd name="connsiteX12" fmla="*/ 118927 w 162251"/>
                  <a:gd name="connsiteY12" fmla="*/ 80581 h 112490"/>
                  <a:gd name="connsiteX13" fmla="*/ 139304 w 162251"/>
                  <a:gd name="connsiteY13" fmla="*/ 9906 h 112490"/>
                  <a:gd name="connsiteX14" fmla="*/ 125021 w 162251"/>
                  <a:gd name="connsiteY14" fmla="*/ 3524 h 112490"/>
                  <a:gd name="connsiteX15" fmla="*/ 125021 w 162251"/>
                  <a:gd name="connsiteY15" fmla="*/ 857 h 112490"/>
                  <a:gd name="connsiteX16" fmla="*/ 162251 w 162251"/>
                  <a:gd name="connsiteY16" fmla="*/ 857 h 112490"/>
                  <a:gd name="connsiteX17" fmla="*/ 162251 w 162251"/>
                  <a:gd name="connsiteY17" fmla="*/ 3524 h 112490"/>
                  <a:gd name="connsiteX18" fmla="*/ 151016 w 162251"/>
                  <a:gd name="connsiteY18" fmla="*/ 9620 h 112490"/>
                  <a:gd name="connsiteX19" fmla="*/ 119499 w 162251"/>
                  <a:gd name="connsiteY19" fmla="*/ 112490 h 112490"/>
                  <a:gd name="connsiteX20" fmla="*/ 112548 w 162251"/>
                  <a:gd name="connsiteY20" fmla="*/ 112490 h 112490"/>
                  <a:gd name="connsiteX21" fmla="*/ 82363 w 162251"/>
                  <a:gd name="connsiteY21" fmla="*/ 32099 h 112490"/>
                  <a:gd name="connsiteX22" fmla="*/ 81221 w 162251"/>
                  <a:gd name="connsiteY22" fmla="*/ 32099 h 112490"/>
                  <a:gd name="connsiteX23" fmla="*/ 50656 w 162251"/>
                  <a:gd name="connsiteY23" fmla="*/ 112490 h 112490"/>
                  <a:gd name="connsiteX24" fmla="*/ 43895 w 162251"/>
                  <a:gd name="connsiteY24" fmla="*/ 11249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43895" y="112490"/>
                    </a:moveTo>
                    <a:lnTo>
                      <a:pt x="12759" y="9811"/>
                    </a:lnTo>
                    <a:lnTo>
                      <a:pt x="0" y="3524"/>
                    </a:lnTo>
                    <a:lnTo>
                      <a:pt x="0" y="857"/>
                    </a:lnTo>
                    <a:lnTo>
                      <a:pt x="45133" y="857"/>
                    </a:lnTo>
                    <a:lnTo>
                      <a:pt x="45133" y="3524"/>
                    </a:lnTo>
                    <a:lnTo>
                      <a:pt x="30851" y="9811"/>
                    </a:lnTo>
                    <a:lnTo>
                      <a:pt x="51322" y="80581"/>
                    </a:lnTo>
                    <a:lnTo>
                      <a:pt x="52370" y="80581"/>
                    </a:lnTo>
                    <a:lnTo>
                      <a:pt x="81411" y="0"/>
                    </a:lnTo>
                    <a:lnTo>
                      <a:pt x="88457" y="0"/>
                    </a:lnTo>
                    <a:lnTo>
                      <a:pt x="117975" y="80581"/>
                    </a:lnTo>
                    <a:lnTo>
                      <a:pt x="118927" y="80581"/>
                    </a:lnTo>
                    <a:lnTo>
                      <a:pt x="139304" y="9906"/>
                    </a:lnTo>
                    <a:lnTo>
                      <a:pt x="125021" y="3524"/>
                    </a:lnTo>
                    <a:lnTo>
                      <a:pt x="125021" y="857"/>
                    </a:lnTo>
                    <a:lnTo>
                      <a:pt x="162251" y="857"/>
                    </a:lnTo>
                    <a:lnTo>
                      <a:pt x="162251" y="3524"/>
                    </a:lnTo>
                    <a:lnTo>
                      <a:pt x="151016" y="9620"/>
                    </a:lnTo>
                    <a:lnTo>
                      <a:pt x="119499" y="112490"/>
                    </a:lnTo>
                    <a:lnTo>
                      <a:pt x="112548" y="112490"/>
                    </a:lnTo>
                    <a:lnTo>
                      <a:pt x="82363" y="32099"/>
                    </a:lnTo>
                    <a:lnTo>
                      <a:pt x="81221" y="32099"/>
                    </a:lnTo>
                    <a:lnTo>
                      <a:pt x="50656" y="112490"/>
                    </a:lnTo>
                    <a:lnTo>
                      <a:pt x="43895" y="11249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428066AC-0EBD-EF14-3C98-DDD6660E585A}"/>
                  </a:ext>
                </a:extLst>
              </p:cNvPr>
              <p:cNvSpPr/>
              <p:nvPr/>
            </p:nvSpPr>
            <p:spPr>
              <a:xfrm>
                <a:off x="7537819" y="593251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609 w 111404"/>
                  <a:gd name="connsiteY2" fmla="*/ 101441 h 110870"/>
                  <a:gd name="connsiteX3" fmla="*/ 47609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4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174 w 111404"/>
                  <a:gd name="connsiteY21" fmla="*/ 108109 h 110870"/>
                  <a:gd name="connsiteX22" fmla="*/ 80174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609" y="101441"/>
                    </a:lnTo>
                    <a:lnTo>
                      <a:pt x="47609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4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174" y="108109"/>
                    </a:lnTo>
                    <a:lnTo>
                      <a:pt x="80174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" name="Graphic 12">
                <a:extLst>
                  <a:ext uri="{FF2B5EF4-FFF2-40B4-BE49-F238E27FC236}">
                    <a16:creationId xmlns:a16="http://schemas.microsoft.com/office/drawing/2014/main" id="{D97A5B69-3C3F-14E4-0EBC-C5BEDC31DFA2}"/>
                  </a:ext>
                </a:extLst>
              </p:cNvPr>
              <p:cNvGrpSpPr/>
              <p:nvPr/>
            </p:nvGrpSpPr>
            <p:grpSpPr>
              <a:xfrm>
                <a:off x="6895955" y="5908135"/>
                <a:ext cx="648624" cy="160972"/>
                <a:chOff x="6895955" y="5908135"/>
                <a:chExt cx="648624" cy="160972"/>
              </a:xfrm>
              <a:solidFill>
                <a:srgbClr val="000000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7417124C-96AD-31F7-DAFB-E9CA0BB1E918}"/>
                    </a:ext>
                  </a:extLst>
                </p:cNvPr>
                <p:cNvSpPr/>
                <p:nvPr/>
              </p:nvSpPr>
              <p:spPr>
                <a:xfrm>
                  <a:off x="7057445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A55E916-AD20-EC36-456A-9324FACFEE6E}"/>
                    </a:ext>
                  </a:extLst>
                </p:cNvPr>
                <p:cNvSpPr/>
                <p:nvPr/>
              </p:nvSpPr>
              <p:spPr>
                <a:xfrm>
                  <a:off x="7428128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1 w 116451"/>
                    <a:gd name="connsiteY22" fmla="*/ 108585 h 111347"/>
                    <a:gd name="connsiteX23" fmla="*/ 72271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1" y="108585"/>
                      </a:lnTo>
                      <a:lnTo>
                        <a:pt x="72271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11D30658-684A-E22D-D49C-21F9AAAB93C9}"/>
                    </a:ext>
                  </a:extLst>
                </p:cNvPr>
                <p:cNvSpPr/>
                <p:nvPr/>
              </p:nvSpPr>
              <p:spPr>
                <a:xfrm>
                  <a:off x="6895955" y="5908135"/>
                  <a:ext cx="151111" cy="160972"/>
                </a:xfrm>
                <a:custGeom>
                  <a:avLst/>
                  <a:gdLst>
                    <a:gd name="connsiteX0" fmla="*/ 78936 w 151111"/>
                    <a:gd name="connsiteY0" fmla="*/ 160973 h 160972"/>
                    <a:gd name="connsiteX1" fmla="*/ 38278 w 151111"/>
                    <a:gd name="connsiteY1" fmla="*/ 151067 h 160972"/>
                    <a:gd name="connsiteX2" fmla="*/ 10188 w 151111"/>
                    <a:gd name="connsiteY2" fmla="*/ 123920 h 160972"/>
                    <a:gd name="connsiteX3" fmla="*/ 0 w 151111"/>
                    <a:gd name="connsiteY3" fmla="*/ 84773 h 160972"/>
                    <a:gd name="connsiteX4" fmla="*/ 6475 w 151111"/>
                    <a:gd name="connsiteY4" fmla="*/ 51149 h 160972"/>
                    <a:gd name="connsiteX5" fmla="*/ 24376 w 151111"/>
                    <a:gd name="connsiteY5" fmla="*/ 24289 h 160972"/>
                    <a:gd name="connsiteX6" fmla="*/ 50847 w 151111"/>
                    <a:gd name="connsiteY6" fmla="*/ 6382 h 160972"/>
                    <a:gd name="connsiteX7" fmla="*/ 83030 w 151111"/>
                    <a:gd name="connsiteY7" fmla="*/ 0 h 160972"/>
                    <a:gd name="connsiteX8" fmla="*/ 104264 w 151111"/>
                    <a:gd name="connsiteY8" fmla="*/ 1429 h 160972"/>
                    <a:gd name="connsiteX9" fmla="*/ 119880 w 151111"/>
                    <a:gd name="connsiteY9" fmla="*/ 5429 h 160972"/>
                    <a:gd name="connsiteX10" fmla="*/ 133496 w 151111"/>
                    <a:gd name="connsiteY10" fmla="*/ 11335 h 160972"/>
                    <a:gd name="connsiteX11" fmla="*/ 134638 w 151111"/>
                    <a:gd name="connsiteY11" fmla="*/ 49530 h 160972"/>
                    <a:gd name="connsiteX12" fmla="*/ 130353 w 151111"/>
                    <a:gd name="connsiteY12" fmla="*/ 49530 h 160972"/>
                    <a:gd name="connsiteX13" fmla="*/ 117594 w 151111"/>
                    <a:gd name="connsiteY13" fmla="*/ 22955 h 160972"/>
                    <a:gd name="connsiteX14" fmla="*/ 99789 w 151111"/>
                    <a:gd name="connsiteY14" fmla="*/ 12859 h 160972"/>
                    <a:gd name="connsiteX15" fmla="*/ 81983 w 151111"/>
                    <a:gd name="connsiteY15" fmla="*/ 9906 h 160972"/>
                    <a:gd name="connsiteX16" fmla="*/ 48371 w 151111"/>
                    <a:gd name="connsiteY16" fmla="*/ 18479 h 160972"/>
                    <a:gd name="connsiteX17" fmla="*/ 25709 w 151111"/>
                    <a:gd name="connsiteY17" fmla="*/ 41624 h 160972"/>
                    <a:gd name="connsiteX18" fmla="*/ 17520 w 151111"/>
                    <a:gd name="connsiteY18" fmla="*/ 73914 h 160972"/>
                    <a:gd name="connsiteX19" fmla="*/ 26566 w 151111"/>
                    <a:gd name="connsiteY19" fmla="*/ 114395 h 160972"/>
                    <a:gd name="connsiteX20" fmla="*/ 50561 w 151111"/>
                    <a:gd name="connsiteY20" fmla="*/ 140208 h 160972"/>
                    <a:gd name="connsiteX21" fmla="*/ 83602 w 151111"/>
                    <a:gd name="connsiteY21" fmla="*/ 149161 h 160972"/>
                    <a:gd name="connsiteX22" fmla="*/ 99598 w 151111"/>
                    <a:gd name="connsiteY22" fmla="*/ 148114 h 160972"/>
                    <a:gd name="connsiteX23" fmla="*/ 115595 w 151111"/>
                    <a:gd name="connsiteY23" fmla="*/ 143732 h 160972"/>
                    <a:gd name="connsiteX24" fmla="*/ 115595 w 151111"/>
                    <a:gd name="connsiteY24" fmla="*/ 102298 h 160972"/>
                    <a:gd name="connsiteX25" fmla="*/ 94742 w 151111"/>
                    <a:gd name="connsiteY25" fmla="*/ 94679 h 160972"/>
                    <a:gd name="connsiteX26" fmla="*/ 94742 w 151111"/>
                    <a:gd name="connsiteY26" fmla="*/ 89916 h 160972"/>
                    <a:gd name="connsiteX27" fmla="*/ 151111 w 151111"/>
                    <a:gd name="connsiteY27" fmla="*/ 89916 h 160972"/>
                    <a:gd name="connsiteX28" fmla="*/ 151111 w 151111"/>
                    <a:gd name="connsiteY28" fmla="*/ 94679 h 160972"/>
                    <a:gd name="connsiteX29" fmla="*/ 134067 w 151111"/>
                    <a:gd name="connsiteY29" fmla="*/ 102298 h 160972"/>
                    <a:gd name="connsiteX30" fmla="*/ 134067 w 151111"/>
                    <a:gd name="connsiteY30" fmla="*/ 142113 h 160972"/>
                    <a:gd name="connsiteX31" fmla="*/ 108453 w 151111"/>
                    <a:gd name="connsiteY31" fmla="*/ 155924 h 160972"/>
                    <a:gd name="connsiteX32" fmla="*/ 78650 w 151111"/>
                    <a:gd name="connsiteY32" fmla="*/ 160973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1" h="160972">
                      <a:moveTo>
                        <a:pt x="78936" y="160973"/>
                      </a:moveTo>
                      <a:cubicBezTo>
                        <a:pt x="63796" y="160973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3"/>
                      </a:cubicBezTo>
                      <a:cubicBezTo>
                        <a:pt x="0" y="72581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7" y="6382"/>
                      </a:cubicBezTo>
                      <a:cubicBezTo>
                        <a:pt x="60940" y="2096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80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530"/>
                      </a:lnTo>
                      <a:lnTo>
                        <a:pt x="130353" y="49530"/>
                      </a:lnTo>
                      <a:lnTo>
                        <a:pt x="117594" y="22955"/>
                      </a:lnTo>
                      <a:cubicBezTo>
                        <a:pt x="110929" y="18193"/>
                        <a:pt x="105026" y="14859"/>
                        <a:pt x="99789" y="12859"/>
                      </a:cubicBezTo>
                      <a:cubicBezTo>
                        <a:pt x="94552" y="10858"/>
                        <a:pt x="88648" y="9906"/>
                        <a:pt x="81983" y="9906"/>
                      </a:cubicBezTo>
                      <a:cubicBezTo>
                        <a:pt x="69224" y="9906"/>
                        <a:pt x="57988" y="12763"/>
                        <a:pt x="48371" y="18479"/>
                      </a:cubicBezTo>
                      <a:cubicBezTo>
                        <a:pt x="38754" y="24194"/>
                        <a:pt x="31232" y="31909"/>
                        <a:pt x="25709" y="41624"/>
                      </a:cubicBezTo>
                      <a:cubicBezTo>
                        <a:pt x="20281" y="51340"/>
                        <a:pt x="17520" y="62103"/>
                        <a:pt x="17520" y="73914"/>
                      </a:cubicBezTo>
                      <a:cubicBezTo>
                        <a:pt x="17520" y="89725"/>
                        <a:pt x="20567" y="103251"/>
                        <a:pt x="26566" y="114395"/>
                      </a:cubicBezTo>
                      <a:cubicBezTo>
                        <a:pt x="32565" y="125635"/>
                        <a:pt x="40563" y="134207"/>
                        <a:pt x="50561" y="140208"/>
                      </a:cubicBezTo>
                      <a:cubicBezTo>
                        <a:pt x="60559" y="146209"/>
                        <a:pt x="71604" y="149161"/>
                        <a:pt x="83602" y="149161"/>
                      </a:cubicBezTo>
                      <a:cubicBezTo>
                        <a:pt x="89124" y="149161"/>
                        <a:pt x="94456" y="148781"/>
                        <a:pt x="99598" y="148114"/>
                      </a:cubicBezTo>
                      <a:cubicBezTo>
                        <a:pt x="104740" y="147447"/>
                        <a:pt x="110072" y="145923"/>
                        <a:pt x="115595" y="143732"/>
                      </a:cubicBezTo>
                      <a:lnTo>
                        <a:pt x="115595" y="102298"/>
                      </a:lnTo>
                      <a:lnTo>
                        <a:pt x="94742" y="94679"/>
                      </a:lnTo>
                      <a:lnTo>
                        <a:pt x="94742" y="89916"/>
                      </a:lnTo>
                      <a:lnTo>
                        <a:pt x="151111" y="89916"/>
                      </a:lnTo>
                      <a:lnTo>
                        <a:pt x="151111" y="94679"/>
                      </a:lnTo>
                      <a:lnTo>
                        <a:pt x="134067" y="102298"/>
                      </a:lnTo>
                      <a:lnTo>
                        <a:pt x="134067" y="142113"/>
                      </a:lnTo>
                      <a:cubicBezTo>
                        <a:pt x="127307" y="147923"/>
                        <a:pt x="118737" y="152590"/>
                        <a:pt x="108453" y="155924"/>
                      </a:cubicBezTo>
                      <a:cubicBezTo>
                        <a:pt x="98170" y="159353"/>
                        <a:pt x="88267" y="160973"/>
                        <a:pt x="78650" y="160973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07FA8A0-2843-5921-3E95-B3DCD8954D7F}"/>
                  </a:ext>
                </a:extLst>
              </p:cNvPr>
              <p:cNvSpPr/>
              <p:nvPr/>
            </p:nvSpPr>
            <p:spPr>
              <a:xfrm>
                <a:off x="6842538" y="5747639"/>
                <a:ext cx="115975" cy="111633"/>
              </a:xfrm>
              <a:custGeom>
                <a:avLst/>
                <a:gdLst>
                  <a:gd name="connsiteX0" fmla="*/ 0 w 115975"/>
                  <a:gd name="connsiteY0" fmla="*/ 110871 h 111633"/>
                  <a:gd name="connsiteX1" fmla="*/ 0 w 115975"/>
                  <a:gd name="connsiteY1" fmla="*/ 108109 h 111633"/>
                  <a:gd name="connsiteX2" fmla="*/ 13521 w 115975"/>
                  <a:gd name="connsiteY2" fmla="*/ 101441 h 111633"/>
                  <a:gd name="connsiteX3" fmla="*/ 13521 w 115975"/>
                  <a:gd name="connsiteY3" fmla="*/ 9715 h 111633"/>
                  <a:gd name="connsiteX4" fmla="*/ 95 w 115975"/>
                  <a:gd name="connsiteY4" fmla="*/ 2667 h 111633"/>
                  <a:gd name="connsiteX5" fmla="*/ 95 w 115975"/>
                  <a:gd name="connsiteY5" fmla="*/ 0 h 111633"/>
                  <a:gd name="connsiteX6" fmla="*/ 26471 w 115975"/>
                  <a:gd name="connsiteY6" fmla="*/ 0 h 111633"/>
                  <a:gd name="connsiteX7" fmla="*/ 90743 w 115975"/>
                  <a:gd name="connsiteY7" fmla="*/ 79153 h 111633"/>
                  <a:gd name="connsiteX8" fmla="*/ 90743 w 115975"/>
                  <a:gd name="connsiteY8" fmla="*/ 9239 h 111633"/>
                  <a:gd name="connsiteX9" fmla="*/ 73508 w 115975"/>
                  <a:gd name="connsiteY9" fmla="*/ 2667 h 111633"/>
                  <a:gd name="connsiteX10" fmla="*/ 73508 w 115975"/>
                  <a:gd name="connsiteY10" fmla="*/ 0 h 111633"/>
                  <a:gd name="connsiteX11" fmla="*/ 115976 w 115975"/>
                  <a:gd name="connsiteY11" fmla="*/ 0 h 111633"/>
                  <a:gd name="connsiteX12" fmla="*/ 115976 w 115975"/>
                  <a:gd name="connsiteY12" fmla="*/ 2667 h 111633"/>
                  <a:gd name="connsiteX13" fmla="*/ 102550 w 115975"/>
                  <a:gd name="connsiteY13" fmla="*/ 9239 h 111633"/>
                  <a:gd name="connsiteX14" fmla="*/ 102550 w 115975"/>
                  <a:gd name="connsiteY14" fmla="*/ 111633 h 111633"/>
                  <a:gd name="connsiteX15" fmla="*/ 95313 w 115975"/>
                  <a:gd name="connsiteY15" fmla="*/ 111633 h 111633"/>
                  <a:gd name="connsiteX16" fmla="*/ 25328 w 115975"/>
                  <a:gd name="connsiteY16" fmla="*/ 25717 h 111633"/>
                  <a:gd name="connsiteX17" fmla="*/ 25328 w 115975"/>
                  <a:gd name="connsiteY17" fmla="*/ 101632 h 111633"/>
                  <a:gd name="connsiteX18" fmla="*/ 42562 w 115975"/>
                  <a:gd name="connsiteY18" fmla="*/ 108109 h 111633"/>
                  <a:gd name="connsiteX19" fmla="*/ 42562 w 115975"/>
                  <a:gd name="connsiteY19" fmla="*/ 110871 h 111633"/>
                  <a:gd name="connsiteX20" fmla="*/ 0 w 115975"/>
                  <a:gd name="connsiteY20" fmla="*/ 110871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5975" h="111633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715"/>
                    </a:lnTo>
                    <a:lnTo>
                      <a:pt x="95" y="2667"/>
                    </a:lnTo>
                    <a:lnTo>
                      <a:pt x="95" y="0"/>
                    </a:lnTo>
                    <a:lnTo>
                      <a:pt x="26471" y="0"/>
                    </a:lnTo>
                    <a:lnTo>
                      <a:pt x="90743" y="79153"/>
                    </a:lnTo>
                    <a:lnTo>
                      <a:pt x="90743" y="9239"/>
                    </a:lnTo>
                    <a:lnTo>
                      <a:pt x="73508" y="2667"/>
                    </a:lnTo>
                    <a:lnTo>
                      <a:pt x="73508" y="0"/>
                    </a:lnTo>
                    <a:lnTo>
                      <a:pt x="115976" y="0"/>
                    </a:lnTo>
                    <a:lnTo>
                      <a:pt x="115976" y="2667"/>
                    </a:lnTo>
                    <a:lnTo>
                      <a:pt x="102550" y="9239"/>
                    </a:lnTo>
                    <a:lnTo>
                      <a:pt x="102550" y="111633"/>
                    </a:lnTo>
                    <a:lnTo>
                      <a:pt x="95313" y="111633"/>
                    </a:lnTo>
                    <a:lnTo>
                      <a:pt x="25328" y="25717"/>
                    </a:lnTo>
                    <a:lnTo>
                      <a:pt x="25328" y="101632"/>
                    </a:lnTo>
                    <a:lnTo>
                      <a:pt x="42562" y="108109"/>
                    </a:lnTo>
                    <a:lnTo>
                      <a:pt x="4256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BE724D3-9B67-CFD5-9591-37698F7C275B}"/>
                  </a:ext>
                </a:extLst>
              </p:cNvPr>
              <p:cNvSpPr/>
              <p:nvPr/>
            </p:nvSpPr>
            <p:spPr>
              <a:xfrm>
                <a:off x="6980985" y="5747639"/>
                <a:ext cx="44752" cy="110870"/>
              </a:xfrm>
              <a:custGeom>
                <a:avLst/>
                <a:gdLst>
                  <a:gd name="connsiteX0" fmla="*/ 0 w 44752"/>
                  <a:gd name="connsiteY0" fmla="*/ 110871 h 110870"/>
                  <a:gd name="connsiteX1" fmla="*/ 0 w 44752"/>
                  <a:gd name="connsiteY1" fmla="*/ 108109 h 110870"/>
                  <a:gd name="connsiteX2" fmla="*/ 13711 w 44752"/>
                  <a:gd name="connsiteY2" fmla="*/ 101441 h 110870"/>
                  <a:gd name="connsiteX3" fmla="*/ 13711 w 44752"/>
                  <a:gd name="connsiteY3" fmla="*/ 9430 h 110870"/>
                  <a:gd name="connsiteX4" fmla="*/ 0 w 44752"/>
                  <a:gd name="connsiteY4" fmla="*/ 2667 h 110870"/>
                  <a:gd name="connsiteX5" fmla="*/ 0 w 44752"/>
                  <a:gd name="connsiteY5" fmla="*/ 0 h 110870"/>
                  <a:gd name="connsiteX6" fmla="*/ 44752 w 44752"/>
                  <a:gd name="connsiteY6" fmla="*/ 0 h 110870"/>
                  <a:gd name="connsiteX7" fmla="*/ 44752 w 44752"/>
                  <a:gd name="connsiteY7" fmla="*/ 2667 h 110870"/>
                  <a:gd name="connsiteX8" fmla="*/ 31231 w 44752"/>
                  <a:gd name="connsiteY8" fmla="*/ 9430 h 110870"/>
                  <a:gd name="connsiteX9" fmla="*/ 31231 w 44752"/>
                  <a:gd name="connsiteY9" fmla="*/ 101441 h 110870"/>
                  <a:gd name="connsiteX10" fmla="*/ 44752 w 44752"/>
                  <a:gd name="connsiteY10" fmla="*/ 108109 h 110870"/>
                  <a:gd name="connsiteX11" fmla="*/ 44752 w 44752"/>
                  <a:gd name="connsiteY11" fmla="*/ 110871 h 110870"/>
                  <a:gd name="connsiteX12" fmla="*/ 0 w 44752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2" y="0"/>
                    </a:lnTo>
                    <a:lnTo>
                      <a:pt x="44752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752" y="108109"/>
                    </a:lnTo>
                    <a:lnTo>
                      <a:pt x="4475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58547A0C-BE3C-74E7-221A-63E2E977618B}"/>
                  </a:ext>
                </a:extLst>
              </p:cNvPr>
              <p:cNvSpPr/>
              <p:nvPr/>
            </p:nvSpPr>
            <p:spPr>
              <a:xfrm>
                <a:off x="7046495" y="5747639"/>
                <a:ext cx="114642" cy="111633"/>
              </a:xfrm>
              <a:custGeom>
                <a:avLst/>
                <a:gdLst>
                  <a:gd name="connsiteX0" fmla="*/ 54560 w 114642"/>
                  <a:gd name="connsiteY0" fmla="*/ 111633 h 111633"/>
                  <a:gd name="connsiteX1" fmla="*/ 11521 w 114642"/>
                  <a:gd name="connsiteY1" fmla="*/ 8763 h 111633"/>
                  <a:gd name="connsiteX2" fmla="*/ 0 w 114642"/>
                  <a:gd name="connsiteY2" fmla="*/ 2667 h 111633"/>
                  <a:gd name="connsiteX3" fmla="*/ 0 w 114642"/>
                  <a:gd name="connsiteY3" fmla="*/ 0 h 111633"/>
                  <a:gd name="connsiteX4" fmla="*/ 44467 w 114642"/>
                  <a:gd name="connsiteY4" fmla="*/ 0 h 111633"/>
                  <a:gd name="connsiteX5" fmla="*/ 44467 w 114642"/>
                  <a:gd name="connsiteY5" fmla="*/ 2667 h 111633"/>
                  <a:gd name="connsiteX6" fmla="*/ 29803 w 114642"/>
                  <a:gd name="connsiteY6" fmla="*/ 9049 h 111633"/>
                  <a:gd name="connsiteX7" fmla="*/ 61225 w 114642"/>
                  <a:gd name="connsiteY7" fmla="*/ 84677 h 111633"/>
                  <a:gd name="connsiteX8" fmla="*/ 62082 w 114642"/>
                  <a:gd name="connsiteY8" fmla="*/ 84677 h 111633"/>
                  <a:gd name="connsiteX9" fmla="*/ 93123 w 114642"/>
                  <a:gd name="connsiteY9" fmla="*/ 8573 h 111633"/>
                  <a:gd name="connsiteX10" fmla="*/ 79221 w 114642"/>
                  <a:gd name="connsiteY10" fmla="*/ 2667 h 111633"/>
                  <a:gd name="connsiteX11" fmla="*/ 79221 w 114642"/>
                  <a:gd name="connsiteY11" fmla="*/ 0 h 111633"/>
                  <a:gd name="connsiteX12" fmla="*/ 114642 w 114642"/>
                  <a:gd name="connsiteY12" fmla="*/ 0 h 111633"/>
                  <a:gd name="connsiteX13" fmla="*/ 114642 w 114642"/>
                  <a:gd name="connsiteY13" fmla="*/ 2667 h 111633"/>
                  <a:gd name="connsiteX14" fmla="*/ 105025 w 114642"/>
                  <a:gd name="connsiteY14" fmla="*/ 7906 h 111633"/>
                  <a:gd name="connsiteX15" fmla="*/ 61225 w 114642"/>
                  <a:gd name="connsiteY15" fmla="*/ 111633 h 111633"/>
                  <a:gd name="connsiteX16" fmla="*/ 54560 w 114642"/>
                  <a:gd name="connsiteY16" fmla="*/ 111633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642" h="111633">
                    <a:moveTo>
                      <a:pt x="54560" y="111633"/>
                    </a:moveTo>
                    <a:lnTo>
                      <a:pt x="11521" y="876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467" y="0"/>
                    </a:lnTo>
                    <a:lnTo>
                      <a:pt x="44467" y="2667"/>
                    </a:lnTo>
                    <a:lnTo>
                      <a:pt x="29803" y="9049"/>
                    </a:lnTo>
                    <a:lnTo>
                      <a:pt x="61225" y="84677"/>
                    </a:lnTo>
                    <a:lnTo>
                      <a:pt x="62082" y="84677"/>
                    </a:lnTo>
                    <a:lnTo>
                      <a:pt x="93123" y="8573"/>
                    </a:lnTo>
                    <a:lnTo>
                      <a:pt x="79221" y="2667"/>
                    </a:lnTo>
                    <a:lnTo>
                      <a:pt x="79221" y="0"/>
                    </a:lnTo>
                    <a:lnTo>
                      <a:pt x="114642" y="0"/>
                    </a:lnTo>
                    <a:lnTo>
                      <a:pt x="114642" y="2667"/>
                    </a:lnTo>
                    <a:lnTo>
                      <a:pt x="105025" y="7906"/>
                    </a:lnTo>
                    <a:lnTo>
                      <a:pt x="61225" y="111633"/>
                    </a:lnTo>
                    <a:lnTo>
                      <a:pt x="54560" y="11163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03D3C2D4-607A-D4BB-EB14-B6615BC68465}"/>
                  </a:ext>
                </a:extLst>
              </p:cNvPr>
              <p:cNvSpPr/>
              <p:nvPr/>
            </p:nvSpPr>
            <p:spPr>
              <a:xfrm>
                <a:off x="7178086" y="5747639"/>
                <a:ext cx="89028" cy="110870"/>
              </a:xfrm>
              <a:custGeom>
                <a:avLst/>
                <a:gdLst>
                  <a:gd name="connsiteX0" fmla="*/ 0 w 89028"/>
                  <a:gd name="connsiteY0" fmla="*/ 110871 h 110870"/>
                  <a:gd name="connsiteX1" fmla="*/ 0 w 89028"/>
                  <a:gd name="connsiteY1" fmla="*/ 108109 h 110870"/>
                  <a:gd name="connsiteX2" fmla="*/ 13616 w 89028"/>
                  <a:gd name="connsiteY2" fmla="*/ 101441 h 110870"/>
                  <a:gd name="connsiteX3" fmla="*/ 13616 w 89028"/>
                  <a:gd name="connsiteY3" fmla="*/ 9430 h 110870"/>
                  <a:gd name="connsiteX4" fmla="*/ 0 w 89028"/>
                  <a:gd name="connsiteY4" fmla="*/ 2667 h 110870"/>
                  <a:gd name="connsiteX5" fmla="*/ 0 w 89028"/>
                  <a:gd name="connsiteY5" fmla="*/ 0 h 110870"/>
                  <a:gd name="connsiteX6" fmla="*/ 84268 w 89028"/>
                  <a:gd name="connsiteY6" fmla="*/ 0 h 110870"/>
                  <a:gd name="connsiteX7" fmla="*/ 84268 w 89028"/>
                  <a:gd name="connsiteY7" fmla="*/ 28861 h 110870"/>
                  <a:gd name="connsiteX8" fmla="*/ 81602 w 89028"/>
                  <a:gd name="connsiteY8" fmla="*/ 28861 h 110870"/>
                  <a:gd name="connsiteX9" fmla="*/ 70652 w 89028"/>
                  <a:gd name="connsiteY9" fmla="*/ 9239 h 110870"/>
                  <a:gd name="connsiteX10" fmla="*/ 31231 w 89028"/>
                  <a:gd name="connsiteY10" fmla="*/ 9239 h 110870"/>
                  <a:gd name="connsiteX11" fmla="*/ 31231 w 89028"/>
                  <a:gd name="connsiteY11" fmla="*/ 51625 h 110870"/>
                  <a:gd name="connsiteX12" fmla="*/ 59130 w 89028"/>
                  <a:gd name="connsiteY12" fmla="*/ 51625 h 110870"/>
                  <a:gd name="connsiteX13" fmla="*/ 67700 w 89028"/>
                  <a:gd name="connsiteY13" fmla="*/ 37528 h 110870"/>
                  <a:gd name="connsiteX14" fmla="*/ 70366 w 89028"/>
                  <a:gd name="connsiteY14" fmla="*/ 37528 h 110870"/>
                  <a:gd name="connsiteX15" fmla="*/ 70366 w 89028"/>
                  <a:gd name="connsiteY15" fmla="*/ 74676 h 110870"/>
                  <a:gd name="connsiteX16" fmla="*/ 67700 w 89028"/>
                  <a:gd name="connsiteY16" fmla="*/ 74676 h 110870"/>
                  <a:gd name="connsiteX17" fmla="*/ 59130 w 89028"/>
                  <a:gd name="connsiteY17" fmla="*/ 60865 h 110870"/>
                  <a:gd name="connsiteX18" fmla="*/ 31231 w 89028"/>
                  <a:gd name="connsiteY18" fmla="*/ 60865 h 110870"/>
                  <a:gd name="connsiteX19" fmla="*/ 31231 w 89028"/>
                  <a:gd name="connsiteY19" fmla="*/ 101632 h 110870"/>
                  <a:gd name="connsiteX20" fmla="*/ 75222 w 89028"/>
                  <a:gd name="connsiteY20" fmla="*/ 101632 h 110870"/>
                  <a:gd name="connsiteX21" fmla="*/ 86267 w 89028"/>
                  <a:gd name="connsiteY21" fmla="*/ 79438 h 110870"/>
                  <a:gd name="connsiteX22" fmla="*/ 89029 w 89028"/>
                  <a:gd name="connsiteY22" fmla="*/ 79438 h 110870"/>
                  <a:gd name="connsiteX23" fmla="*/ 89029 w 89028"/>
                  <a:gd name="connsiteY23" fmla="*/ 110871 h 110870"/>
                  <a:gd name="connsiteX24" fmla="*/ 0 w 89028"/>
                  <a:gd name="connsiteY2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51625"/>
                    </a:lnTo>
                    <a:lnTo>
                      <a:pt x="59130" y="51625"/>
                    </a:lnTo>
                    <a:lnTo>
                      <a:pt x="67700" y="37528"/>
                    </a:lnTo>
                    <a:lnTo>
                      <a:pt x="70366" y="37528"/>
                    </a:lnTo>
                    <a:lnTo>
                      <a:pt x="70366" y="74676"/>
                    </a:lnTo>
                    <a:lnTo>
                      <a:pt x="67700" y="74676"/>
                    </a:lnTo>
                    <a:lnTo>
                      <a:pt x="59130" y="60865"/>
                    </a:lnTo>
                    <a:lnTo>
                      <a:pt x="31231" y="60865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8"/>
                    </a:lnTo>
                    <a:lnTo>
                      <a:pt x="89029" y="79438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1" name="Graphic 12">
                <a:extLst>
                  <a:ext uri="{FF2B5EF4-FFF2-40B4-BE49-F238E27FC236}">
                    <a16:creationId xmlns:a16="http://schemas.microsoft.com/office/drawing/2014/main" id="{2CEC599D-89E9-E77E-1F80-486F86ADF357}"/>
                  </a:ext>
                </a:extLst>
              </p:cNvPr>
              <p:cNvGrpSpPr/>
              <p:nvPr/>
            </p:nvGrpSpPr>
            <p:grpSpPr>
              <a:xfrm>
                <a:off x="7293300" y="5746019"/>
                <a:ext cx="189388" cy="114204"/>
                <a:chOff x="7293300" y="5746019"/>
                <a:chExt cx="189388" cy="114204"/>
              </a:xfrm>
              <a:solidFill>
                <a:srgbClr val="000000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BF19B152-2A5F-DFE2-5C97-342FDD1887C2}"/>
                    </a:ext>
                  </a:extLst>
                </p:cNvPr>
                <p:cNvSpPr/>
                <p:nvPr/>
              </p:nvSpPr>
              <p:spPr>
                <a:xfrm>
                  <a:off x="7293300" y="5747543"/>
                  <a:ext cx="104454" cy="110775"/>
                </a:xfrm>
                <a:custGeom>
                  <a:avLst/>
                  <a:gdLst>
                    <a:gd name="connsiteX0" fmla="*/ 41134 w 104454"/>
                    <a:gd name="connsiteY0" fmla="*/ 9335 h 110775"/>
                    <a:gd name="connsiteX1" fmla="*/ 31231 w 104454"/>
                    <a:gd name="connsiteY1" fmla="*/ 9335 h 110775"/>
                    <a:gd name="connsiteX2" fmla="*/ 31231 w 104454"/>
                    <a:gd name="connsiteY2" fmla="*/ 50959 h 110775"/>
                    <a:gd name="connsiteX3" fmla="*/ 42181 w 104454"/>
                    <a:gd name="connsiteY3" fmla="*/ 50959 h 110775"/>
                    <a:gd name="connsiteX4" fmla="*/ 59416 w 104454"/>
                    <a:gd name="connsiteY4" fmla="*/ 44958 h 110775"/>
                    <a:gd name="connsiteX5" fmla="*/ 66176 w 104454"/>
                    <a:gd name="connsiteY5" fmla="*/ 29718 h 110775"/>
                    <a:gd name="connsiteX6" fmla="*/ 59511 w 104454"/>
                    <a:gd name="connsiteY6" fmla="*/ 14669 h 110775"/>
                    <a:gd name="connsiteX7" fmla="*/ 41134 w 104454"/>
                    <a:gd name="connsiteY7" fmla="*/ 9239 h 110775"/>
                    <a:gd name="connsiteX8" fmla="*/ 0 w 104454"/>
                    <a:gd name="connsiteY8" fmla="*/ 110776 h 110775"/>
                    <a:gd name="connsiteX9" fmla="*/ 0 w 104454"/>
                    <a:gd name="connsiteY9" fmla="*/ 108109 h 110775"/>
                    <a:gd name="connsiteX10" fmla="*/ 13616 w 104454"/>
                    <a:gd name="connsiteY10" fmla="*/ 101346 h 110775"/>
                    <a:gd name="connsiteX11" fmla="*/ 13616 w 104454"/>
                    <a:gd name="connsiteY11" fmla="*/ 9335 h 110775"/>
                    <a:gd name="connsiteX12" fmla="*/ 0 w 104454"/>
                    <a:gd name="connsiteY12" fmla="*/ 2667 h 110775"/>
                    <a:gd name="connsiteX13" fmla="*/ 0 w 104454"/>
                    <a:gd name="connsiteY13" fmla="*/ 0 h 110775"/>
                    <a:gd name="connsiteX14" fmla="*/ 46657 w 104454"/>
                    <a:gd name="connsiteY14" fmla="*/ 0 h 110775"/>
                    <a:gd name="connsiteX15" fmla="*/ 74460 w 104454"/>
                    <a:gd name="connsiteY15" fmla="*/ 7334 h 110775"/>
                    <a:gd name="connsiteX16" fmla="*/ 84649 w 104454"/>
                    <a:gd name="connsiteY16" fmla="*/ 27432 h 110775"/>
                    <a:gd name="connsiteX17" fmla="*/ 78269 w 104454"/>
                    <a:gd name="connsiteY17" fmla="*/ 44006 h 110775"/>
                    <a:gd name="connsiteX18" fmla="*/ 61511 w 104454"/>
                    <a:gd name="connsiteY18" fmla="*/ 55054 h 110775"/>
                    <a:gd name="connsiteX19" fmla="*/ 93218 w 104454"/>
                    <a:gd name="connsiteY19" fmla="*/ 101917 h 110775"/>
                    <a:gd name="connsiteX20" fmla="*/ 104454 w 104454"/>
                    <a:gd name="connsiteY20" fmla="*/ 108109 h 110775"/>
                    <a:gd name="connsiteX21" fmla="*/ 104454 w 104454"/>
                    <a:gd name="connsiteY21" fmla="*/ 110776 h 110775"/>
                    <a:gd name="connsiteX22" fmla="*/ 77412 w 104454"/>
                    <a:gd name="connsiteY22" fmla="*/ 110776 h 110775"/>
                    <a:gd name="connsiteX23" fmla="*/ 45229 w 104454"/>
                    <a:gd name="connsiteY23" fmla="*/ 59722 h 110775"/>
                    <a:gd name="connsiteX24" fmla="*/ 31327 w 104454"/>
                    <a:gd name="connsiteY24" fmla="*/ 59722 h 110775"/>
                    <a:gd name="connsiteX25" fmla="*/ 31327 w 104454"/>
                    <a:gd name="connsiteY25" fmla="*/ 101156 h 110775"/>
                    <a:gd name="connsiteX26" fmla="*/ 43895 w 104454"/>
                    <a:gd name="connsiteY26" fmla="*/ 108013 h 110775"/>
                    <a:gd name="connsiteX27" fmla="*/ 43895 w 104454"/>
                    <a:gd name="connsiteY27" fmla="*/ 110681 h 110775"/>
                    <a:gd name="connsiteX28" fmla="*/ 95 w 104454"/>
                    <a:gd name="connsiteY28" fmla="*/ 110681 h 11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4454" h="110775">
                      <a:moveTo>
                        <a:pt x="41134" y="9335"/>
                      </a:moveTo>
                      <a:lnTo>
                        <a:pt x="31231" y="9335"/>
                      </a:lnTo>
                      <a:lnTo>
                        <a:pt x="31231" y="50959"/>
                      </a:lnTo>
                      <a:lnTo>
                        <a:pt x="42181" y="50959"/>
                      </a:lnTo>
                      <a:cubicBezTo>
                        <a:pt x="49132" y="50959"/>
                        <a:pt x="54845" y="48958"/>
                        <a:pt x="59416" y="44958"/>
                      </a:cubicBezTo>
                      <a:cubicBezTo>
                        <a:pt x="63986" y="40958"/>
                        <a:pt x="66176" y="35909"/>
                        <a:pt x="66176" y="29718"/>
                      </a:cubicBezTo>
                      <a:cubicBezTo>
                        <a:pt x="66176" y="23527"/>
                        <a:pt x="63986" y="18288"/>
                        <a:pt x="59511" y="14669"/>
                      </a:cubicBezTo>
                      <a:cubicBezTo>
                        <a:pt x="55131" y="11049"/>
                        <a:pt x="48942" y="9239"/>
                        <a:pt x="41134" y="9239"/>
                      </a:cubicBezTo>
                      <a:moveTo>
                        <a:pt x="0" y="110776"/>
                      </a:moveTo>
                      <a:lnTo>
                        <a:pt x="0" y="108109"/>
                      </a:lnTo>
                      <a:lnTo>
                        <a:pt x="13616" y="101346"/>
                      </a:lnTo>
                      <a:lnTo>
                        <a:pt x="13616" y="9335"/>
                      </a:lnTo>
                      <a:lnTo>
                        <a:pt x="0" y="2667"/>
                      </a:lnTo>
                      <a:lnTo>
                        <a:pt x="0" y="0"/>
                      </a:lnTo>
                      <a:lnTo>
                        <a:pt x="46657" y="0"/>
                      </a:lnTo>
                      <a:cubicBezTo>
                        <a:pt x="58464" y="0"/>
                        <a:pt x="67700" y="2477"/>
                        <a:pt x="74460" y="7334"/>
                      </a:cubicBezTo>
                      <a:cubicBezTo>
                        <a:pt x="81221" y="12192"/>
                        <a:pt x="84649" y="18860"/>
                        <a:pt x="84649" y="27432"/>
                      </a:cubicBezTo>
                      <a:cubicBezTo>
                        <a:pt x="84649" y="33719"/>
                        <a:pt x="82554" y="39243"/>
                        <a:pt x="78269" y="44006"/>
                      </a:cubicBezTo>
                      <a:cubicBezTo>
                        <a:pt x="73984" y="48863"/>
                        <a:pt x="68462" y="52483"/>
                        <a:pt x="61511" y="55054"/>
                      </a:cubicBezTo>
                      <a:lnTo>
                        <a:pt x="93218" y="101917"/>
                      </a:lnTo>
                      <a:lnTo>
                        <a:pt x="104454" y="108109"/>
                      </a:lnTo>
                      <a:lnTo>
                        <a:pt x="104454" y="110776"/>
                      </a:lnTo>
                      <a:lnTo>
                        <a:pt x="77412" y="110776"/>
                      </a:lnTo>
                      <a:lnTo>
                        <a:pt x="45229" y="59722"/>
                      </a:lnTo>
                      <a:lnTo>
                        <a:pt x="31327" y="59722"/>
                      </a:lnTo>
                      <a:lnTo>
                        <a:pt x="31327" y="101156"/>
                      </a:lnTo>
                      <a:lnTo>
                        <a:pt x="43895" y="108013"/>
                      </a:lnTo>
                      <a:lnTo>
                        <a:pt x="43895" y="110681"/>
                      </a:lnTo>
                      <a:lnTo>
                        <a:pt x="95" y="1106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1CDF808E-F7D9-1E87-CEA2-221E1E32C987}"/>
                    </a:ext>
                  </a:extLst>
                </p:cNvPr>
                <p:cNvSpPr/>
                <p:nvPr/>
              </p:nvSpPr>
              <p:spPr>
                <a:xfrm>
                  <a:off x="7410513" y="5746019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10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2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7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6 w 72175"/>
                    <a:gd name="connsiteY30" fmla="*/ 57722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10"/>
                      </a:moveTo>
                      <a:cubicBezTo>
                        <a:pt x="28089" y="114110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7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2"/>
                        <a:pt x="53322" y="1810"/>
                      </a:cubicBezTo>
                      <a:cubicBezTo>
                        <a:pt x="57893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144"/>
                        <a:pt x="47514" y="10001"/>
                      </a:cubicBezTo>
                      <a:cubicBezTo>
                        <a:pt x="44657" y="8763"/>
                        <a:pt x="41325" y="8192"/>
                        <a:pt x="37611" y="8192"/>
                      </a:cubicBezTo>
                      <a:cubicBezTo>
                        <a:pt x="32755" y="8192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4"/>
                        <a:pt x="20853" y="25337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6" y="57722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9"/>
                        <a:pt x="71033" y="91726"/>
                        <a:pt x="68843" y="95726"/>
                      </a:cubicBezTo>
                      <a:cubicBezTo>
                        <a:pt x="66653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3B6B03A1-6AD4-5D06-B4A9-9C3C0D2AA6D2}"/>
                  </a:ext>
                </a:extLst>
              </p:cNvPr>
              <p:cNvSpPr/>
              <p:nvPr/>
            </p:nvSpPr>
            <p:spPr>
              <a:xfrm>
                <a:off x="7513158" y="5747639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682D895E-4A4B-13C4-7B21-CC02D04A2C89}"/>
                  </a:ext>
                </a:extLst>
              </p:cNvPr>
              <p:cNvSpPr/>
              <p:nvPr/>
            </p:nvSpPr>
            <p:spPr>
              <a:xfrm>
                <a:off x="7582762" y="5747639"/>
                <a:ext cx="99693" cy="110870"/>
              </a:xfrm>
              <a:custGeom>
                <a:avLst/>
                <a:gdLst>
                  <a:gd name="connsiteX0" fmla="*/ 24185 w 99693"/>
                  <a:gd name="connsiteY0" fmla="*/ 110871 h 110870"/>
                  <a:gd name="connsiteX1" fmla="*/ 24185 w 99693"/>
                  <a:gd name="connsiteY1" fmla="*/ 108109 h 110870"/>
                  <a:gd name="connsiteX2" fmla="*/ 41134 w 99693"/>
                  <a:gd name="connsiteY2" fmla="*/ 101441 h 110870"/>
                  <a:gd name="connsiteX3" fmla="*/ 41134 w 99693"/>
                  <a:gd name="connsiteY3" fmla="*/ 9239 h 110870"/>
                  <a:gd name="connsiteX4" fmla="*/ 14568 w 99693"/>
                  <a:gd name="connsiteY4" fmla="*/ 9239 h 110870"/>
                  <a:gd name="connsiteX5" fmla="*/ 2666 w 99693"/>
                  <a:gd name="connsiteY5" fmla="*/ 34576 h 110870"/>
                  <a:gd name="connsiteX6" fmla="*/ 0 w 99693"/>
                  <a:gd name="connsiteY6" fmla="*/ 34576 h 110870"/>
                  <a:gd name="connsiteX7" fmla="*/ 0 w 99693"/>
                  <a:gd name="connsiteY7" fmla="*/ 0 h 110870"/>
                  <a:gd name="connsiteX8" fmla="*/ 99693 w 99693"/>
                  <a:gd name="connsiteY8" fmla="*/ 0 h 110870"/>
                  <a:gd name="connsiteX9" fmla="*/ 99693 w 99693"/>
                  <a:gd name="connsiteY9" fmla="*/ 34576 h 110870"/>
                  <a:gd name="connsiteX10" fmla="*/ 97027 w 99693"/>
                  <a:gd name="connsiteY10" fmla="*/ 34576 h 110870"/>
                  <a:gd name="connsiteX11" fmla="*/ 85220 w 99693"/>
                  <a:gd name="connsiteY11" fmla="*/ 9239 h 110870"/>
                  <a:gd name="connsiteX12" fmla="*/ 58559 w 99693"/>
                  <a:gd name="connsiteY12" fmla="*/ 9239 h 110870"/>
                  <a:gd name="connsiteX13" fmla="*/ 58559 w 99693"/>
                  <a:gd name="connsiteY13" fmla="*/ 101441 h 110870"/>
                  <a:gd name="connsiteX14" fmla="*/ 75698 w 99693"/>
                  <a:gd name="connsiteY14" fmla="*/ 108109 h 110870"/>
                  <a:gd name="connsiteX15" fmla="*/ 75698 w 99693"/>
                  <a:gd name="connsiteY15" fmla="*/ 110871 h 110870"/>
                  <a:gd name="connsiteX16" fmla="*/ 24185 w 99693"/>
                  <a:gd name="connsiteY16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693" h="110870">
                    <a:moveTo>
                      <a:pt x="24185" y="110871"/>
                    </a:moveTo>
                    <a:lnTo>
                      <a:pt x="24185" y="108109"/>
                    </a:lnTo>
                    <a:lnTo>
                      <a:pt x="41134" y="101441"/>
                    </a:lnTo>
                    <a:lnTo>
                      <a:pt x="41134" y="9239"/>
                    </a:lnTo>
                    <a:lnTo>
                      <a:pt x="14568" y="9239"/>
                    </a:lnTo>
                    <a:lnTo>
                      <a:pt x="2666" y="34576"/>
                    </a:lnTo>
                    <a:lnTo>
                      <a:pt x="0" y="34576"/>
                    </a:lnTo>
                    <a:lnTo>
                      <a:pt x="0" y="0"/>
                    </a:lnTo>
                    <a:lnTo>
                      <a:pt x="99693" y="0"/>
                    </a:lnTo>
                    <a:lnTo>
                      <a:pt x="99693" y="34576"/>
                    </a:lnTo>
                    <a:lnTo>
                      <a:pt x="97027" y="34576"/>
                    </a:lnTo>
                    <a:lnTo>
                      <a:pt x="85220" y="9239"/>
                    </a:lnTo>
                    <a:lnTo>
                      <a:pt x="58559" y="9239"/>
                    </a:lnTo>
                    <a:lnTo>
                      <a:pt x="58559" y="101441"/>
                    </a:lnTo>
                    <a:lnTo>
                      <a:pt x="75698" y="108109"/>
                    </a:lnTo>
                    <a:lnTo>
                      <a:pt x="75698" y="110871"/>
                    </a:lnTo>
                    <a:lnTo>
                      <a:pt x="2418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8F1F1B9F-23C0-C719-D504-F0AC454672D5}"/>
                  </a:ext>
                </a:extLst>
              </p:cNvPr>
              <p:cNvSpPr/>
              <p:nvPr/>
            </p:nvSpPr>
            <p:spPr>
              <a:xfrm>
                <a:off x="7698262" y="574763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704 w 111404"/>
                  <a:gd name="connsiteY2" fmla="*/ 101441 h 110870"/>
                  <a:gd name="connsiteX3" fmla="*/ 47704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3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269 w 111404"/>
                  <a:gd name="connsiteY21" fmla="*/ 108109 h 110870"/>
                  <a:gd name="connsiteX22" fmla="*/ 80269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704" y="101441"/>
                    </a:lnTo>
                    <a:lnTo>
                      <a:pt x="47704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3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269" y="108109"/>
                    </a:lnTo>
                    <a:lnTo>
                      <a:pt x="80269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FD5B9D77-25A8-6847-ADCE-E31D40076DDD}"/>
                  </a:ext>
                </a:extLst>
              </p:cNvPr>
              <p:cNvSpPr/>
              <p:nvPr/>
            </p:nvSpPr>
            <p:spPr>
              <a:xfrm>
                <a:off x="6668955" y="5720492"/>
                <a:ext cx="157776" cy="158781"/>
              </a:xfrm>
              <a:custGeom>
                <a:avLst/>
                <a:gdLst>
                  <a:gd name="connsiteX0" fmla="*/ 79126 w 157776"/>
                  <a:gd name="connsiteY0" fmla="*/ 158782 h 158781"/>
                  <a:gd name="connsiteX1" fmla="*/ 48180 w 157776"/>
                  <a:gd name="connsiteY1" fmla="*/ 152400 h 158781"/>
                  <a:gd name="connsiteX2" fmla="*/ 26756 w 157776"/>
                  <a:gd name="connsiteY2" fmla="*/ 132493 h 158781"/>
                  <a:gd name="connsiteX3" fmla="*/ 18948 w 157776"/>
                  <a:gd name="connsiteY3" fmla="*/ 97441 h 158781"/>
                  <a:gd name="connsiteX4" fmla="*/ 18948 w 157776"/>
                  <a:gd name="connsiteY4" fmla="*/ 11906 h 158781"/>
                  <a:gd name="connsiteX5" fmla="*/ 0 w 157776"/>
                  <a:gd name="connsiteY5" fmla="*/ 4763 h 158781"/>
                  <a:gd name="connsiteX6" fmla="*/ 0 w 157776"/>
                  <a:gd name="connsiteY6" fmla="*/ 0 h 158781"/>
                  <a:gd name="connsiteX7" fmla="*/ 56369 w 157776"/>
                  <a:gd name="connsiteY7" fmla="*/ 0 h 158781"/>
                  <a:gd name="connsiteX8" fmla="*/ 56369 w 157776"/>
                  <a:gd name="connsiteY8" fmla="*/ 4763 h 158781"/>
                  <a:gd name="connsiteX9" fmla="*/ 37421 w 157776"/>
                  <a:gd name="connsiteY9" fmla="*/ 11906 h 158781"/>
                  <a:gd name="connsiteX10" fmla="*/ 37421 w 157776"/>
                  <a:gd name="connsiteY10" fmla="*/ 94107 h 158781"/>
                  <a:gd name="connsiteX11" fmla="*/ 43419 w 157776"/>
                  <a:gd name="connsiteY11" fmla="*/ 125254 h 158781"/>
                  <a:gd name="connsiteX12" fmla="*/ 60083 w 157776"/>
                  <a:gd name="connsiteY12" fmla="*/ 141732 h 158781"/>
                  <a:gd name="connsiteX13" fmla="*/ 84458 w 157776"/>
                  <a:gd name="connsiteY13" fmla="*/ 146685 h 158781"/>
                  <a:gd name="connsiteX14" fmla="*/ 105025 w 157776"/>
                  <a:gd name="connsiteY14" fmla="*/ 142113 h 158781"/>
                  <a:gd name="connsiteX15" fmla="*/ 119784 w 157776"/>
                  <a:gd name="connsiteY15" fmla="*/ 127540 h 158781"/>
                  <a:gd name="connsiteX16" fmla="*/ 125402 w 157776"/>
                  <a:gd name="connsiteY16" fmla="*/ 101441 h 158781"/>
                  <a:gd name="connsiteX17" fmla="*/ 125402 w 157776"/>
                  <a:gd name="connsiteY17" fmla="*/ 11430 h 158781"/>
                  <a:gd name="connsiteX18" fmla="*/ 101693 w 157776"/>
                  <a:gd name="connsiteY18" fmla="*/ 4763 h 158781"/>
                  <a:gd name="connsiteX19" fmla="*/ 101693 w 157776"/>
                  <a:gd name="connsiteY19" fmla="*/ 0 h 158781"/>
                  <a:gd name="connsiteX20" fmla="*/ 157776 w 157776"/>
                  <a:gd name="connsiteY20" fmla="*/ 0 h 158781"/>
                  <a:gd name="connsiteX21" fmla="*/ 157776 w 157776"/>
                  <a:gd name="connsiteY21" fmla="*/ 4763 h 158781"/>
                  <a:gd name="connsiteX22" fmla="*/ 139018 w 157776"/>
                  <a:gd name="connsiteY22" fmla="*/ 11620 h 158781"/>
                  <a:gd name="connsiteX23" fmla="*/ 139018 w 157776"/>
                  <a:gd name="connsiteY23" fmla="*/ 97345 h 158781"/>
                  <a:gd name="connsiteX24" fmla="*/ 131210 w 157776"/>
                  <a:gd name="connsiteY24" fmla="*/ 132397 h 158781"/>
                  <a:gd name="connsiteX25" fmla="*/ 109786 w 157776"/>
                  <a:gd name="connsiteY25" fmla="*/ 152305 h 158781"/>
                  <a:gd name="connsiteX26" fmla="*/ 78840 w 157776"/>
                  <a:gd name="connsiteY26" fmla="*/ 158686 h 15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7776" h="158781">
                    <a:moveTo>
                      <a:pt x="79126" y="158782"/>
                    </a:moveTo>
                    <a:cubicBezTo>
                      <a:pt x="67605" y="158782"/>
                      <a:pt x="57321" y="156686"/>
                      <a:pt x="48180" y="152400"/>
                    </a:cubicBezTo>
                    <a:cubicBezTo>
                      <a:pt x="39135" y="148114"/>
                      <a:pt x="31993" y="141541"/>
                      <a:pt x="26756" y="132493"/>
                    </a:cubicBezTo>
                    <a:cubicBezTo>
                      <a:pt x="21519" y="123539"/>
                      <a:pt x="18948" y="111823"/>
                      <a:pt x="18948" y="97441"/>
                    </a:cubicBezTo>
                    <a:lnTo>
                      <a:pt x="18948" y="11906"/>
                    </a:lnTo>
                    <a:lnTo>
                      <a:pt x="0" y="4763"/>
                    </a:lnTo>
                    <a:lnTo>
                      <a:pt x="0" y="0"/>
                    </a:lnTo>
                    <a:lnTo>
                      <a:pt x="56369" y="0"/>
                    </a:lnTo>
                    <a:lnTo>
                      <a:pt x="56369" y="4763"/>
                    </a:lnTo>
                    <a:lnTo>
                      <a:pt x="37421" y="11906"/>
                    </a:lnTo>
                    <a:lnTo>
                      <a:pt x="37421" y="94107"/>
                    </a:lnTo>
                    <a:cubicBezTo>
                      <a:pt x="37421" y="107251"/>
                      <a:pt x="39420" y="117634"/>
                      <a:pt x="43419" y="125254"/>
                    </a:cubicBezTo>
                    <a:cubicBezTo>
                      <a:pt x="47419" y="132874"/>
                      <a:pt x="53036" y="138398"/>
                      <a:pt x="60083" y="141732"/>
                    </a:cubicBezTo>
                    <a:cubicBezTo>
                      <a:pt x="67224" y="145066"/>
                      <a:pt x="75317" y="146685"/>
                      <a:pt x="84458" y="146685"/>
                    </a:cubicBezTo>
                    <a:cubicBezTo>
                      <a:pt x="92076" y="146685"/>
                      <a:pt x="98931" y="145161"/>
                      <a:pt x="105025" y="142113"/>
                    </a:cubicBezTo>
                    <a:cubicBezTo>
                      <a:pt x="111215" y="139065"/>
                      <a:pt x="116071" y="134207"/>
                      <a:pt x="119784" y="127540"/>
                    </a:cubicBezTo>
                    <a:cubicBezTo>
                      <a:pt x="123498" y="120872"/>
                      <a:pt x="125402" y="112204"/>
                      <a:pt x="125402" y="101441"/>
                    </a:cubicBezTo>
                    <a:lnTo>
                      <a:pt x="125402" y="11430"/>
                    </a:lnTo>
                    <a:lnTo>
                      <a:pt x="101693" y="4763"/>
                    </a:lnTo>
                    <a:lnTo>
                      <a:pt x="101693" y="0"/>
                    </a:lnTo>
                    <a:lnTo>
                      <a:pt x="157776" y="0"/>
                    </a:lnTo>
                    <a:lnTo>
                      <a:pt x="157776" y="4763"/>
                    </a:lnTo>
                    <a:lnTo>
                      <a:pt x="139018" y="11620"/>
                    </a:lnTo>
                    <a:lnTo>
                      <a:pt x="139018" y="97345"/>
                    </a:lnTo>
                    <a:cubicBezTo>
                      <a:pt x="139018" y="111728"/>
                      <a:pt x="136447" y="123444"/>
                      <a:pt x="131210" y="132397"/>
                    </a:cubicBezTo>
                    <a:cubicBezTo>
                      <a:pt x="125973" y="141351"/>
                      <a:pt x="118832" y="148018"/>
                      <a:pt x="109786" y="152305"/>
                    </a:cubicBezTo>
                    <a:cubicBezTo>
                      <a:pt x="100741" y="156591"/>
                      <a:pt x="90362" y="158686"/>
                      <a:pt x="78840" y="158686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8" name="Graphic 12">
                <a:extLst>
                  <a:ext uri="{FF2B5EF4-FFF2-40B4-BE49-F238E27FC236}">
                    <a16:creationId xmlns:a16="http://schemas.microsoft.com/office/drawing/2014/main" id="{15F3B863-8DA4-8783-4F0C-9172DA779AA2}"/>
                  </a:ext>
                </a:extLst>
              </p:cNvPr>
              <p:cNvGrpSpPr/>
              <p:nvPr/>
            </p:nvGrpSpPr>
            <p:grpSpPr>
              <a:xfrm>
                <a:off x="5334025" y="5104384"/>
                <a:ext cx="1102344" cy="1102714"/>
                <a:chOff x="5334025" y="5104384"/>
                <a:chExt cx="1102344" cy="1102714"/>
              </a:xfrm>
            </p:grpSpPr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B6693915-A901-1EF2-BD79-06DE475296B9}"/>
                    </a:ext>
                  </a:extLst>
                </p:cNvPr>
                <p:cNvSpPr/>
                <p:nvPr/>
              </p:nvSpPr>
              <p:spPr>
                <a:xfrm>
                  <a:off x="5334025" y="5104384"/>
                  <a:ext cx="1102344" cy="1102714"/>
                </a:xfrm>
                <a:custGeom>
                  <a:avLst/>
                  <a:gdLst>
                    <a:gd name="connsiteX0" fmla="*/ 1072605 w 1102344"/>
                    <a:gd name="connsiteY0" fmla="*/ 373126 h 1102714"/>
                    <a:gd name="connsiteX1" fmla="*/ 729344 w 1102344"/>
                    <a:gd name="connsiteY1" fmla="*/ 1072928 h 1102714"/>
                    <a:gd name="connsiteX2" fmla="*/ 29777 w 1102344"/>
                    <a:gd name="connsiteY2" fmla="*/ 729551 h 1102714"/>
                    <a:gd name="connsiteX3" fmla="*/ 372943 w 1102344"/>
                    <a:gd name="connsiteY3" fmla="*/ 29750 h 1102714"/>
                    <a:gd name="connsiteX4" fmla="*/ 1072509 w 1102344"/>
                    <a:gd name="connsiteY4" fmla="*/ 373126 h 110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2344" h="1102714">
                      <a:moveTo>
                        <a:pt x="1072605" y="373126"/>
                      </a:moveTo>
                      <a:cubicBezTo>
                        <a:pt x="1170965" y="661162"/>
                        <a:pt x="1017378" y="974534"/>
                        <a:pt x="729344" y="1072928"/>
                      </a:cubicBezTo>
                      <a:cubicBezTo>
                        <a:pt x="441405" y="1171416"/>
                        <a:pt x="128138" y="1017683"/>
                        <a:pt x="29777" y="729551"/>
                      </a:cubicBezTo>
                      <a:cubicBezTo>
                        <a:pt x="-68678" y="441515"/>
                        <a:pt x="85004" y="128143"/>
                        <a:pt x="372943" y="29750"/>
                      </a:cubicBezTo>
                      <a:cubicBezTo>
                        <a:pt x="660882" y="-68644"/>
                        <a:pt x="974149" y="84995"/>
                        <a:pt x="1072509" y="373126"/>
                      </a:cubicBezTo>
                    </a:path>
                  </a:pathLst>
                </a:custGeom>
                <a:solidFill>
                  <a:srgbClr val="A8005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78E35910-9539-1468-C82D-BAF4DD4D3997}"/>
                    </a:ext>
                  </a:extLst>
                </p:cNvPr>
                <p:cNvSpPr/>
                <p:nvPr/>
              </p:nvSpPr>
              <p:spPr>
                <a:xfrm>
                  <a:off x="5413237" y="5171948"/>
                  <a:ext cx="951211" cy="966216"/>
                </a:xfrm>
                <a:custGeom>
                  <a:avLst/>
                  <a:gdLst>
                    <a:gd name="connsiteX0" fmla="*/ 951116 w 951211"/>
                    <a:gd name="connsiteY0" fmla="*/ 404336 h 966216"/>
                    <a:gd name="connsiteX1" fmla="*/ 949116 w 951211"/>
                    <a:gd name="connsiteY1" fmla="*/ 404908 h 966216"/>
                    <a:gd name="connsiteX2" fmla="*/ 941404 w 951211"/>
                    <a:gd name="connsiteY2" fmla="*/ 396050 h 966216"/>
                    <a:gd name="connsiteX3" fmla="*/ 914362 w 951211"/>
                    <a:gd name="connsiteY3" fmla="*/ 403193 h 966216"/>
                    <a:gd name="connsiteX4" fmla="*/ 916266 w 951211"/>
                    <a:gd name="connsiteY4" fmla="*/ 408432 h 966216"/>
                    <a:gd name="connsiteX5" fmla="*/ 911029 w 951211"/>
                    <a:gd name="connsiteY5" fmla="*/ 412433 h 966216"/>
                    <a:gd name="connsiteX6" fmla="*/ 908363 w 951211"/>
                    <a:gd name="connsiteY6" fmla="*/ 404813 h 966216"/>
                    <a:gd name="connsiteX7" fmla="*/ 872751 w 951211"/>
                    <a:gd name="connsiteY7" fmla="*/ 414242 h 966216"/>
                    <a:gd name="connsiteX8" fmla="*/ 870466 w 951211"/>
                    <a:gd name="connsiteY8" fmla="*/ 425768 h 966216"/>
                    <a:gd name="connsiteX9" fmla="*/ 868467 w 951211"/>
                    <a:gd name="connsiteY9" fmla="*/ 426339 h 966216"/>
                    <a:gd name="connsiteX10" fmla="*/ 859707 w 951211"/>
                    <a:gd name="connsiteY10" fmla="*/ 393097 h 966216"/>
                    <a:gd name="connsiteX11" fmla="*/ 861706 w 951211"/>
                    <a:gd name="connsiteY11" fmla="*/ 392525 h 966216"/>
                    <a:gd name="connsiteX12" fmla="*/ 869324 w 951211"/>
                    <a:gd name="connsiteY12" fmla="*/ 401193 h 966216"/>
                    <a:gd name="connsiteX13" fmla="*/ 902459 w 951211"/>
                    <a:gd name="connsiteY13" fmla="*/ 392430 h 966216"/>
                    <a:gd name="connsiteX14" fmla="*/ 900269 w 951211"/>
                    <a:gd name="connsiteY14" fmla="*/ 388715 h 966216"/>
                    <a:gd name="connsiteX15" fmla="*/ 859421 w 951211"/>
                    <a:gd name="connsiteY15" fmla="*/ 360236 h 966216"/>
                    <a:gd name="connsiteX16" fmla="*/ 858564 w 951211"/>
                    <a:gd name="connsiteY16" fmla="*/ 360426 h 966216"/>
                    <a:gd name="connsiteX17" fmla="*/ 856183 w 951211"/>
                    <a:gd name="connsiteY17" fmla="*/ 371666 h 966216"/>
                    <a:gd name="connsiteX18" fmla="*/ 854184 w 951211"/>
                    <a:gd name="connsiteY18" fmla="*/ 372237 h 966216"/>
                    <a:gd name="connsiteX19" fmla="*/ 845424 w 951211"/>
                    <a:gd name="connsiteY19" fmla="*/ 338995 h 966216"/>
                    <a:gd name="connsiteX20" fmla="*/ 847423 w 951211"/>
                    <a:gd name="connsiteY20" fmla="*/ 338423 h 966216"/>
                    <a:gd name="connsiteX21" fmla="*/ 855136 w 951211"/>
                    <a:gd name="connsiteY21" fmla="*/ 347282 h 966216"/>
                    <a:gd name="connsiteX22" fmla="*/ 923788 w 951211"/>
                    <a:gd name="connsiteY22" fmla="*/ 329184 h 966216"/>
                    <a:gd name="connsiteX23" fmla="*/ 926169 w 951211"/>
                    <a:gd name="connsiteY23" fmla="*/ 317754 h 966216"/>
                    <a:gd name="connsiteX24" fmla="*/ 928168 w 951211"/>
                    <a:gd name="connsiteY24" fmla="*/ 317183 h 966216"/>
                    <a:gd name="connsiteX25" fmla="*/ 936928 w 951211"/>
                    <a:gd name="connsiteY25" fmla="*/ 350425 h 966216"/>
                    <a:gd name="connsiteX26" fmla="*/ 934929 w 951211"/>
                    <a:gd name="connsiteY26" fmla="*/ 350996 h 966216"/>
                    <a:gd name="connsiteX27" fmla="*/ 927311 w 951211"/>
                    <a:gd name="connsiteY27" fmla="*/ 342424 h 966216"/>
                    <a:gd name="connsiteX28" fmla="*/ 871133 w 951211"/>
                    <a:gd name="connsiteY28" fmla="*/ 357283 h 966216"/>
                    <a:gd name="connsiteX29" fmla="*/ 882845 w 951211"/>
                    <a:gd name="connsiteY29" fmla="*/ 363188 h 966216"/>
                    <a:gd name="connsiteX30" fmla="*/ 905126 w 951211"/>
                    <a:gd name="connsiteY30" fmla="*/ 385286 h 966216"/>
                    <a:gd name="connsiteX31" fmla="*/ 908649 w 951211"/>
                    <a:gd name="connsiteY31" fmla="*/ 391001 h 966216"/>
                    <a:gd name="connsiteX32" fmla="*/ 938071 w 951211"/>
                    <a:gd name="connsiteY32" fmla="*/ 383191 h 966216"/>
                    <a:gd name="connsiteX33" fmla="*/ 940451 w 951211"/>
                    <a:gd name="connsiteY33" fmla="*/ 371856 h 966216"/>
                    <a:gd name="connsiteX34" fmla="*/ 942451 w 951211"/>
                    <a:gd name="connsiteY34" fmla="*/ 371285 h 966216"/>
                    <a:gd name="connsiteX35" fmla="*/ 951211 w 951211"/>
                    <a:gd name="connsiteY35" fmla="*/ 404527 h 966216"/>
                    <a:gd name="connsiteX36" fmla="*/ 921693 w 951211"/>
                    <a:gd name="connsiteY36" fmla="*/ 539115 h 966216"/>
                    <a:gd name="connsiteX37" fmla="*/ 907982 w 951211"/>
                    <a:gd name="connsiteY37" fmla="*/ 553784 h 966216"/>
                    <a:gd name="connsiteX38" fmla="*/ 922646 w 951211"/>
                    <a:gd name="connsiteY38" fmla="*/ 567500 h 966216"/>
                    <a:gd name="connsiteX39" fmla="*/ 936357 w 951211"/>
                    <a:gd name="connsiteY39" fmla="*/ 552831 h 966216"/>
                    <a:gd name="connsiteX40" fmla="*/ 921693 w 951211"/>
                    <a:gd name="connsiteY40" fmla="*/ 539115 h 966216"/>
                    <a:gd name="connsiteX41" fmla="*/ 875608 w 951211"/>
                    <a:gd name="connsiteY41" fmla="*/ 746474 h 966216"/>
                    <a:gd name="connsiteX42" fmla="*/ 877322 w 951211"/>
                    <a:gd name="connsiteY42" fmla="*/ 747713 h 966216"/>
                    <a:gd name="connsiteX43" fmla="*/ 856088 w 951211"/>
                    <a:gd name="connsiteY43" fmla="*/ 777812 h 966216"/>
                    <a:gd name="connsiteX44" fmla="*/ 854374 w 951211"/>
                    <a:gd name="connsiteY44" fmla="*/ 776573 h 966216"/>
                    <a:gd name="connsiteX45" fmla="*/ 856850 w 951211"/>
                    <a:gd name="connsiteY45" fmla="*/ 764096 h 966216"/>
                    <a:gd name="connsiteX46" fmla="*/ 830189 w 951211"/>
                    <a:gd name="connsiteY46" fmla="*/ 745236 h 966216"/>
                    <a:gd name="connsiteX47" fmla="*/ 781818 w 951211"/>
                    <a:gd name="connsiteY47" fmla="*/ 746093 h 966216"/>
                    <a:gd name="connsiteX48" fmla="*/ 773439 w 951211"/>
                    <a:gd name="connsiteY48" fmla="*/ 750189 h 966216"/>
                    <a:gd name="connsiteX49" fmla="*/ 771725 w 951211"/>
                    <a:gd name="connsiteY49" fmla="*/ 748951 h 966216"/>
                    <a:gd name="connsiteX50" fmla="*/ 791054 w 951211"/>
                    <a:gd name="connsiteY50" fmla="*/ 721614 h 966216"/>
                    <a:gd name="connsiteX51" fmla="*/ 792768 w 951211"/>
                    <a:gd name="connsiteY51" fmla="*/ 722757 h 966216"/>
                    <a:gd name="connsiteX52" fmla="*/ 791150 w 951211"/>
                    <a:gd name="connsiteY52" fmla="*/ 733235 h 966216"/>
                    <a:gd name="connsiteX53" fmla="*/ 791530 w 951211"/>
                    <a:gd name="connsiteY53" fmla="*/ 733520 h 966216"/>
                    <a:gd name="connsiteX54" fmla="*/ 830284 w 951211"/>
                    <a:gd name="connsiteY54" fmla="*/ 732758 h 966216"/>
                    <a:gd name="connsiteX55" fmla="*/ 816858 w 951211"/>
                    <a:gd name="connsiteY55" fmla="*/ 697802 h 966216"/>
                    <a:gd name="connsiteX56" fmla="*/ 816478 w 951211"/>
                    <a:gd name="connsiteY56" fmla="*/ 697516 h 966216"/>
                    <a:gd name="connsiteX57" fmla="*/ 807051 w 951211"/>
                    <a:gd name="connsiteY57" fmla="*/ 702564 h 966216"/>
                    <a:gd name="connsiteX58" fmla="*/ 805337 w 951211"/>
                    <a:gd name="connsiteY58" fmla="*/ 701326 h 966216"/>
                    <a:gd name="connsiteX59" fmla="*/ 821524 w 951211"/>
                    <a:gd name="connsiteY59" fmla="*/ 678466 h 966216"/>
                    <a:gd name="connsiteX60" fmla="*/ 823238 w 951211"/>
                    <a:gd name="connsiteY60" fmla="*/ 679704 h 966216"/>
                    <a:gd name="connsiteX61" fmla="*/ 821905 w 951211"/>
                    <a:gd name="connsiteY61" fmla="*/ 689039 h 966216"/>
                    <a:gd name="connsiteX62" fmla="*/ 838092 w 951211"/>
                    <a:gd name="connsiteY62" fmla="*/ 733997 h 966216"/>
                    <a:gd name="connsiteX63" fmla="*/ 864944 w 951211"/>
                    <a:gd name="connsiteY63" fmla="*/ 752951 h 966216"/>
                    <a:gd name="connsiteX64" fmla="*/ 875894 w 951211"/>
                    <a:gd name="connsiteY64" fmla="*/ 746379 h 966216"/>
                    <a:gd name="connsiteX65" fmla="*/ 207273 w 951211"/>
                    <a:gd name="connsiteY65" fmla="*/ 87440 h 966216"/>
                    <a:gd name="connsiteX66" fmla="*/ 245932 w 951211"/>
                    <a:gd name="connsiteY66" fmla="*/ 147066 h 966216"/>
                    <a:gd name="connsiteX67" fmla="*/ 239838 w 951211"/>
                    <a:gd name="connsiteY67" fmla="*/ 157163 h 966216"/>
                    <a:gd name="connsiteX68" fmla="*/ 240980 w 951211"/>
                    <a:gd name="connsiteY68" fmla="*/ 158877 h 966216"/>
                    <a:gd name="connsiteX69" fmla="*/ 270022 w 951211"/>
                    <a:gd name="connsiteY69" fmla="*/ 140018 h 966216"/>
                    <a:gd name="connsiteX70" fmla="*/ 268879 w 951211"/>
                    <a:gd name="connsiteY70" fmla="*/ 138303 h 966216"/>
                    <a:gd name="connsiteX71" fmla="*/ 257263 w 951211"/>
                    <a:gd name="connsiteY71" fmla="*/ 139637 h 966216"/>
                    <a:gd name="connsiteX72" fmla="*/ 218604 w 951211"/>
                    <a:gd name="connsiteY72" fmla="*/ 80010 h 966216"/>
                    <a:gd name="connsiteX73" fmla="*/ 224603 w 951211"/>
                    <a:gd name="connsiteY73" fmla="*/ 69914 h 966216"/>
                    <a:gd name="connsiteX74" fmla="*/ 223460 w 951211"/>
                    <a:gd name="connsiteY74" fmla="*/ 68199 h 966216"/>
                    <a:gd name="connsiteX75" fmla="*/ 194419 w 951211"/>
                    <a:gd name="connsiteY75" fmla="*/ 87058 h 966216"/>
                    <a:gd name="connsiteX76" fmla="*/ 195561 w 951211"/>
                    <a:gd name="connsiteY76" fmla="*/ 88773 h 966216"/>
                    <a:gd name="connsiteX77" fmla="*/ 207273 w 951211"/>
                    <a:gd name="connsiteY77" fmla="*/ 87344 h 966216"/>
                    <a:gd name="connsiteX78" fmla="*/ 327343 w 951211"/>
                    <a:gd name="connsiteY78" fmla="*/ 23050 h 966216"/>
                    <a:gd name="connsiteX79" fmla="*/ 326867 w 951211"/>
                    <a:gd name="connsiteY79" fmla="*/ 21050 h 966216"/>
                    <a:gd name="connsiteX80" fmla="*/ 361812 w 951211"/>
                    <a:gd name="connsiteY80" fmla="*/ 12763 h 966216"/>
                    <a:gd name="connsiteX81" fmla="*/ 362288 w 951211"/>
                    <a:gd name="connsiteY81" fmla="*/ 14764 h 966216"/>
                    <a:gd name="connsiteX82" fmla="*/ 352004 w 951211"/>
                    <a:gd name="connsiteY82" fmla="*/ 22574 h 966216"/>
                    <a:gd name="connsiteX83" fmla="*/ 368477 w 951211"/>
                    <a:gd name="connsiteY83" fmla="*/ 91821 h 966216"/>
                    <a:gd name="connsiteX84" fmla="*/ 398376 w 951211"/>
                    <a:gd name="connsiteY84" fmla="*/ 84677 h 966216"/>
                    <a:gd name="connsiteX85" fmla="*/ 402184 w 951211"/>
                    <a:gd name="connsiteY85" fmla="*/ 60865 h 966216"/>
                    <a:gd name="connsiteX86" fmla="*/ 404184 w 951211"/>
                    <a:gd name="connsiteY86" fmla="*/ 60388 h 966216"/>
                    <a:gd name="connsiteX87" fmla="*/ 410944 w 951211"/>
                    <a:gd name="connsiteY87" fmla="*/ 89059 h 966216"/>
                    <a:gd name="connsiteX88" fmla="*/ 346577 w 951211"/>
                    <a:gd name="connsiteY88" fmla="*/ 104394 h 966216"/>
                    <a:gd name="connsiteX89" fmla="*/ 346101 w 951211"/>
                    <a:gd name="connsiteY89" fmla="*/ 102394 h 966216"/>
                    <a:gd name="connsiteX90" fmla="*/ 355147 w 951211"/>
                    <a:gd name="connsiteY90" fmla="*/ 94869 h 966216"/>
                    <a:gd name="connsiteX91" fmla="*/ 338674 w 951211"/>
                    <a:gd name="connsiteY91" fmla="*/ 25718 h 966216"/>
                    <a:gd name="connsiteX92" fmla="*/ 327248 w 951211"/>
                    <a:gd name="connsiteY92" fmla="*/ 23050 h 966216"/>
                    <a:gd name="connsiteX93" fmla="*/ 383807 w 951211"/>
                    <a:gd name="connsiteY93" fmla="*/ 953072 h 966216"/>
                    <a:gd name="connsiteX94" fmla="*/ 353909 w 951211"/>
                    <a:gd name="connsiteY94" fmla="*/ 946023 h 966216"/>
                    <a:gd name="connsiteX95" fmla="*/ 370191 w 951211"/>
                    <a:gd name="connsiteY95" fmla="*/ 876681 h 966216"/>
                    <a:gd name="connsiteX96" fmla="*/ 382855 w 951211"/>
                    <a:gd name="connsiteY96" fmla="*/ 874300 h 966216"/>
                    <a:gd name="connsiteX97" fmla="*/ 383331 w 951211"/>
                    <a:gd name="connsiteY97" fmla="*/ 872300 h 966216"/>
                    <a:gd name="connsiteX98" fmla="*/ 348386 w 951211"/>
                    <a:gd name="connsiteY98" fmla="*/ 864108 h 966216"/>
                    <a:gd name="connsiteX99" fmla="*/ 347910 w 951211"/>
                    <a:gd name="connsiteY99" fmla="*/ 866108 h 966216"/>
                    <a:gd name="connsiteX100" fmla="*/ 356956 w 951211"/>
                    <a:gd name="connsiteY100" fmla="*/ 873538 h 966216"/>
                    <a:gd name="connsiteX101" fmla="*/ 340769 w 951211"/>
                    <a:gd name="connsiteY101" fmla="*/ 942785 h 966216"/>
                    <a:gd name="connsiteX102" fmla="*/ 329343 w 951211"/>
                    <a:gd name="connsiteY102" fmla="*/ 945452 h 966216"/>
                    <a:gd name="connsiteX103" fmla="*/ 328866 w 951211"/>
                    <a:gd name="connsiteY103" fmla="*/ 947452 h 966216"/>
                    <a:gd name="connsiteX104" fmla="*/ 393234 w 951211"/>
                    <a:gd name="connsiteY104" fmla="*/ 962501 h 966216"/>
                    <a:gd name="connsiteX105" fmla="*/ 399994 w 951211"/>
                    <a:gd name="connsiteY105" fmla="*/ 933831 h 966216"/>
                    <a:gd name="connsiteX106" fmla="*/ 397995 w 951211"/>
                    <a:gd name="connsiteY106" fmla="*/ 933355 h 966216"/>
                    <a:gd name="connsiteX107" fmla="*/ 383902 w 951211"/>
                    <a:gd name="connsiteY107" fmla="*/ 952976 h 966216"/>
                    <a:gd name="connsiteX108" fmla="*/ 602047 w 951211"/>
                    <a:gd name="connsiteY108" fmla="*/ 865251 h 966216"/>
                    <a:gd name="connsiteX109" fmla="*/ 602428 w 951211"/>
                    <a:gd name="connsiteY109" fmla="*/ 867251 h 966216"/>
                    <a:gd name="connsiteX110" fmla="*/ 594715 w 951211"/>
                    <a:gd name="connsiteY110" fmla="*/ 873347 h 966216"/>
                    <a:gd name="connsiteX111" fmla="*/ 584527 w 951211"/>
                    <a:gd name="connsiteY111" fmla="*/ 955929 h 966216"/>
                    <a:gd name="connsiteX112" fmla="*/ 579290 w 951211"/>
                    <a:gd name="connsiteY112" fmla="*/ 956882 h 966216"/>
                    <a:gd name="connsiteX113" fmla="*/ 545487 w 951211"/>
                    <a:gd name="connsiteY113" fmla="*/ 899732 h 966216"/>
                    <a:gd name="connsiteX114" fmla="*/ 544630 w 951211"/>
                    <a:gd name="connsiteY114" fmla="*/ 899922 h 966216"/>
                    <a:gd name="connsiteX115" fmla="*/ 532252 w 951211"/>
                    <a:gd name="connsiteY115" fmla="*/ 965264 h 966216"/>
                    <a:gd name="connsiteX116" fmla="*/ 527110 w 951211"/>
                    <a:gd name="connsiteY116" fmla="*/ 966216 h 966216"/>
                    <a:gd name="connsiteX117" fmla="*/ 489499 w 951211"/>
                    <a:gd name="connsiteY117" fmla="*/ 892207 h 966216"/>
                    <a:gd name="connsiteX118" fmla="*/ 478930 w 951211"/>
                    <a:gd name="connsiteY118" fmla="*/ 889159 h 966216"/>
                    <a:gd name="connsiteX119" fmla="*/ 478549 w 951211"/>
                    <a:gd name="connsiteY119" fmla="*/ 887159 h 966216"/>
                    <a:gd name="connsiteX120" fmla="*/ 512923 w 951211"/>
                    <a:gd name="connsiteY120" fmla="*/ 881063 h 966216"/>
                    <a:gd name="connsiteX121" fmla="*/ 513304 w 951211"/>
                    <a:gd name="connsiteY121" fmla="*/ 883063 h 966216"/>
                    <a:gd name="connsiteX122" fmla="*/ 503306 w 951211"/>
                    <a:gd name="connsiteY122" fmla="*/ 889730 h 966216"/>
                    <a:gd name="connsiteX123" fmla="*/ 528443 w 951211"/>
                    <a:gd name="connsiteY123" fmla="*/ 940880 h 966216"/>
                    <a:gd name="connsiteX124" fmla="*/ 529205 w 951211"/>
                    <a:gd name="connsiteY124" fmla="*/ 940880 h 966216"/>
                    <a:gd name="connsiteX125" fmla="*/ 540441 w 951211"/>
                    <a:gd name="connsiteY125" fmla="*/ 875538 h 966216"/>
                    <a:gd name="connsiteX126" fmla="*/ 545773 w 951211"/>
                    <a:gd name="connsiteY126" fmla="*/ 874586 h 966216"/>
                    <a:gd name="connsiteX127" fmla="*/ 579099 w 951211"/>
                    <a:gd name="connsiteY127" fmla="*/ 931926 h 966216"/>
                    <a:gd name="connsiteX128" fmla="*/ 579861 w 951211"/>
                    <a:gd name="connsiteY128" fmla="*/ 931926 h 966216"/>
                    <a:gd name="connsiteX129" fmla="*/ 585764 w 951211"/>
                    <a:gd name="connsiteY129" fmla="*/ 875252 h 966216"/>
                    <a:gd name="connsiteX130" fmla="*/ 574053 w 951211"/>
                    <a:gd name="connsiteY130" fmla="*/ 872300 h 966216"/>
                    <a:gd name="connsiteX131" fmla="*/ 573672 w 951211"/>
                    <a:gd name="connsiteY131" fmla="*/ 870204 h 966216"/>
                    <a:gd name="connsiteX132" fmla="*/ 602047 w 951211"/>
                    <a:gd name="connsiteY132" fmla="*/ 865156 h 966216"/>
                    <a:gd name="connsiteX133" fmla="*/ 226983 w 951211"/>
                    <a:gd name="connsiteY133" fmla="*/ 850392 h 966216"/>
                    <a:gd name="connsiteX134" fmla="*/ 196418 w 951211"/>
                    <a:gd name="connsiteY134" fmla="*/ 848297 h 966216"/>
                    <a:gd name="connsiteX135" fmla="*/ 196418 w 951211"/>
                    <a:gd name="connsiteY135" fmla="*/ 848297 h 966216"/>
                    <a:gd name="connsiteX136" fmla="*/ 232696 w 951211"/>
                    <a:gd name="connsiteY136" fmla="*/ 824484 h 966216"/>
                    <a:gd name="connsiteX137" fmla="*/ 226983 w 951211"/>
                    <a:gd name="connsiteY137" fmla="*/ 850392 h 966216"/>
                    <a:gd name="connsiteX138" fmla="*/ 239266 w 951211"/>
                    <a:gd name="connsiteY138" fmla="*/ 854869 h 966216"/>
                    <a:gd name="connsiteX139" fmla="*/ 248217 w 951211"/>
                    <a:gd name="connsiteY139" fmla="*/ 813245 h 966216"/>
                    <a:gd name="connsiteX140" fmla="*/ 242313 w 951211"/>
                    <a:gd name="connsiteY140" fmla="*/ 809149 h 966216"/>
                    <a:gd name="connsiteX141" fmla="*/ 169091 w 951211"/>
                    <a:gd name="connsiteY141" fmla="*/ 856202 h 966216"/>
                    <a:gd name="connsiteX142" fmla="*/ 159855 w 951211"/>
                    <a:gd name="connsiteY142" fmla="*/ 855059 h 966216"/>
                    <a:gd name="connsiteX143" fmla="*/ 158712 w 951211"/>
                    <a:gd name="connsiteY143" fmla="*/ 856774 h 966216"/>
                    <a:gd name="connsiteX144" fmla="*/ 181850 w 951211"/>
                    <a:gd name="connsiteY144" fmla="*/ 872776 h 966216"/>
                    <a:gd name="connsiteX145" fmla="*/ 182993 w 951211"/>
                    <a:gd name="connsiteY145" fmla="*/ 871061 h 966216"/>
                    <a:gd name="connsiteX146" fmla="*/ 176613 w 951211"/>
                    <a:gd name="connsiteY146" fmla="*/ 861346 h 966216"/>
                    <a:gd name="connsiteX147" fmla="*/ 225650 w 951211"/>
                    <a:gd name="connsiteY147" fmla="*/ 856107 h 966216"/>
                    <a:gd name="connsiteX148" fmla="*/ 218223 w 951211"/>
                    <a:gd name="connsiteY148" fmla="*/ 889826 h 966216"/>
                    <a:gd name="connsiteX149" fmla="*/ 206226 w 951211"/>
                    <a:gd name="connsiteY149" fmla="*/ 887063 h 966216"/>
                    <a:gd name="connsiteX150" fmla="*/ 205083 w 951211"/>
                    <a:gd name="connsiteY150" fmla="*/ 888778 h 966216"/>
                    <a:gd name="connsiteX151" fmla="*/ 233363 w 951211"/>
                    <a:gd name="connsiteY151" fmla="*/ 908304 h 966216"/>
                    <a:gd name="connsiteX152" fmla="*/ 234505 w 951211"/>
                    <a:gd name="connsiteY152" fmla="*/ 906590 h 966216"/>
                    <a:gd name="connsiteX153" fmla="*/ 230030 w 951211"/>
                    <a:gd name="connsiteY153" fmla="*/ 897731 h 966216"/>
                    <a:gd name="connsiteX154" fmla="*/ 237933 w 951211"/>
                    <a:gd name="connsiteY154" fmla="*/ 860774 h 966216"/>
                    <a:gd name="connsiteX155" fmla="*/ 237933 w 951211"/>
                    <a:gd name="connsiteY155" fmla="*/ 860774 h 966216"/>
                    <a:gd name="connsiteX156" fmla="*/ 248788 w 951211"/>
                    <a:gd name="connsiteY156" fmla="*/ 866775 h 966216"/>
                    <a:gd name="connsiteX157" fmla="*/ 250121 w 951211"/>
                    <a:gd name="connsiteY157" fmla="*/ 860489 h 966216"/>
                    <a:gd name="connsiteX158" fmla="*/ 239266 w 951211"/>
                    <a:gd name="connsiteY158" fmla="*/ 854774 h 966216"/>
                    <a:gd name="connsiteX159" fmla="*/ 239266 w 951211"/>
                    <a:gd name="connsiteY159" fmla="*/ 854774 h 966216"/>
                    <a:gd name="connsiteX160" fmla="*/ 51782 w 951211"/>
                    <a:gd name="connsiteY160" fmla="*/ 552069 h 966216"/>
                    <a:gd name="connsiteX161" fmla="*/ 38547 w 951211"/>
                    <a:gd name="connsiteY161" fmla="*/ 566166 h 966216"/>
                    <a:gd name="connsiteX162" fmla="*/ 24455 w 951211"/>
                    <a:gd name="connsiteY162" fmla="*/ 552926 h 966216"/>
                    <a:gd name="connsiteX163" fmla="*/ 37690 w 951211"/>
                    <a:gd name="connsiteY163" fmla="*/ 538829 h 966216"/>
                    <a:gd name="connsiteX164" fmla="*/ 51782 w 951211"/>
                    <a:gd name="connsiteY164" fmla="*/ 552069 h 966216"/>
                    <a:gd name="connsiteX165" fmla="*/ 79110 w 951211"/>
                    <a:gd name="connsiteY165" fmla="*/ 406051 h 966216"/>
                    <a:gd name="connsiteX166" fmla="*/ 86156 w 951211"/>
                    <a:gd name="connsiteY166" fmla="*/ 389953 h 966216"/>
                    <a:gd name="connsiteX167" fmla="*/ 87489 w 951211"/>
                    <a:gd name="connsiteY167" fmla="*/ 378428 h 966216"/>
                    <a:gd name="connsiteX168" fmla="*/ 86441 w 951211"/>
                    <a:gd name="connsiteY168" fmla="*/ 366427 h 966216"/>
                    <a:gd name="connsiteX169" fmla="*/ 83014 w 951211"/>
                    <a:gd name="connsiteY169" fmla="*/ 356045 h 966216"/>
                    <a:gd name="connsiteX170" fmla="*/ 63113 w 951211"/>
                    <a:gd name="connsiteY170" fmla="*/ 351282 h 966216"/>
                    <a:gd name="connsiteX171" fmla="*/ 59685 w 951211"/>
                    <a:gd name="connsiteY171" fmla="*/ 341186 h 966216"/>
                    <a:gd name="connsiteX172" fmla="*/ 57686 w 951211"/>
                    <a:gd name="connsiteY172" fmla="*/ 340709 h 966216"/>
                    <a:gd name="connsiteX173" fmla="*/ 49783 w 951211"/>
                    <a:gd name="connsiteY173" fmla="*/ 374047 h 966216"/>
                    <a:gd name="connsiteX174" fmla="*/ 51782 w 951211"/>
                    <a:gd name="connsiteY174" fmla="*/ 374523 h 966216"/>
                    <a:gd name="connsiteX175" fmla="*/ 59590 w 951211"/>
                    <a:gd name="connsiteY175" fmla="*/ 364522 h 966216"/>
                    <a:gd name="connsiteX176" fmla="*/ 81204 w 951211"/>
                    <a:gd name="connsiteY176" fmla="*/ 369665 h 966216"/>
                    <a:gd name="connsiteX177" fmla="*/ 81204 w 951211"/>
                    <a:gd name="connsiteY177" fmla="*/ 377285 h 966216"/>
                    <a:gd name="connsiteX178" fmla="*/ 79967 w 951211"/>
                    <a:gd name="connsiteY178" fmla="*/ 384620 h 966216"/>
                    <a:gd name="connsiteX179" fmla="*/ 71397 w 951211"/>
                    <a:gd name="connsiteY179" fmla="*/ 400145 h 966216"/>
                    <a:gd name="connsiteX180" fmla="*/ 55305 w 951211"/>
                    <a:gd name="connsiteY180" fmla="*/ 408813 h 966216"/>
                    <a:gd name="connsiteX181" fmla="*/ 33310 w 951211"/>
                    <a:gd name="connsiteY181" fmla="*/ 408242 h 966216"/>
                    <a:gd name="connsiteX182" fmla="*/ 17028 w 951211"/>
                    <a:gd name="connsiteY182" fmla="*/ 399955 h 966216"/>
                    <a:gd name="connsiteX183" fmla="*/ 7887 w 951211"/>
                    <a:gd name="connsiteY183" fmla="*/ 385667 h 966216"/>
                    <a:gd name="connsiteX184" fmla="*/ 7506 w 951211"/>
                    <a:gd name="connsiteY184" fmla="*/ 367951 h 966216"/>
                    <a:gd name="connsiteX185" fmla="*/ 10743 w 951211"/>
                    <a:gd name="connsiteY185" fmla="*/ 360045 h 966216"/>
                    <a:gd name="connsiteX186" fmla="*/ 17313 w 951211"/>
                    <a:gd name="connsiteY186" fmla="*/ 352616 h 966216"/>
                    <a:gd name="connsiteX187" fmla="*/ 34643 w 951211"/>
                    <a:gd name="connsiteY187" fmla="*/ 347091 h 966216"/>
                    <a:gd name="connsiteX188" fmla="*/ 35119 w 951211"/>
                    <a:gd name="connsiteY188" fmla="*/ 345091 h 966216"/>
                    <a:gd name="connsiteX189" fmla="*/ 13695 w 951211"/>
                    <a:gd name="connsiteY189" fmla="*/ 340804 h 966216"/>
                    <a:gd name="connsiteX190" fmla="*/ 8839 w 951211"/>
                    <a:gd name="connsiteY190" fmla="*/ 347282 h 966216"/>
                    <a:gd name="connsiteX191" fmla="*/ 4744 w 951211"/>
                    <a:gd name="connsiteY191" fmla="*/ 355187 h 966216"/>
                    <a:gd name="connsiteX192" fmla="*/ 1317 w 951211"/>
                    <a:gd name="connsiteY192" fmla="*/ 366332 h 966216"/>
                    <a:gd name="connsiteX193" fmla="*/ 555 w 951211"/>
                    <a:gd name="connsiteY193" fmla="*/ 384715 h 966216"/>
                    <a:gd name="connsiteX194" fmla="*/ 6554 w 951211"/>
                    <a:gd name="connsiteY194" fmla="*/ 401479 h 966216"/>
                    <a:gd name="connsiteX195" fmla="*/ 18551 w 951211"/>
                    <a:gd name="connsiteY195" fmla="*/ 414814 h 966216"/>
                    <a:gd name="connsiteX196" fmla="*/ 35595 w 951211"/>
                    <a:gd name="connsiteY196" fmla="*/ 422624 h 966216"/>
                    <a:gd name="connsiteX197" fmla="*/ 52639 w 951211"/>
                    <a:gd name="connsiteY197" fmla="*/ 423291 h 966216"/>
                    <a:gd name="connsiteX198" fmla="*/ 67684 w 951211"/>
                    <a:gd name="connsiteY198" fmla="*/ 417481 h 966216"/>
                    <a:gd name="connsiteX199" fmla="*/ 79395 w 951211"/>
                    <a:gd name="connsiteY199" fmla="*/ 406051 h 966216"/>
                    <a:gd name="connsiteX200" fmla="*/ 150714 w 951211"/>
                    <a:gd name="connsiteY200" fmla="*/ 724090 h 966216"/>
                    <a:gd name="connsiteX201" fmla="*/ 152047 w 951211"/>
                    <a:gd name="connsiteY201" fmla="*/ 732092 h 966216"/>
                    <a:gd name="connsiteX202" fmla="*/ 134241 w 951211"/>
                    <a:gd name="connsiteY202" fmla="*/ 744665 h 966216"/>
                    <a:gd name="connsiteX203" fmla="*/ 133098 w 951211"/>
                    <a:gd name="connsiteY203" fmla="*/ 742950 h 966216"/>
                    <a:gd name="connsiteX204" fmla="*/ 141001 w 951211"/>
                    <a:gd name="connsiteY204" fmla="*/ 726662 h 966216"/>
                    <a:gd name="connsiteX205" fmla="*/ 140144 w 951211"/>
                    <a:gd name="connsiteY205" fmla="*/ 716852 h 966216"/>
                    <a:gd name="connsiteX206" fmla="*/ 136621 w 951211"/>
                    <a:gd name="connsiteY206" fmla="*/ 709041 h 966216"/>
                    <a:gd name="connsiteX207" fmla="*/ 123576 w 951211"/>
                    <a:gd name="connsiteY207" fmla="*/ 697135 h 966216"/>
                    <a:gd name="connsiteX208" fmla="*/ 106913 w 951211"/>
                    <a:gd name="connsiteY208" fmla="*/ 693896 h 966216"/>
                    <a:gd name="connsiteX209" fmla="*/ 89679 w 951211"/>
                    <a:gd name="connsiteY209" fmla="*/ 699992 h 966216"/>
                    <a:gd name="connsiteX210" fmla="*/ 74158 w 951211"/>
                    <a:gd name="connsiteY210" fmla="*/ 715518 h 966216"/>
                    <a:gd name="connsiteX211" fmla="*/ 69302 w 951211"/>
                    <a:gd name="connsiteY211" fmla="*/ 733139 h 966216"/>
                    <a:gd name="connsiteX212" fmla="*/ 74634 w 951211"/>
                    <a:gd name="connsiteY212" fmla="*/ 749999 h 966216"/>
                    <a:gd name="connsiteX213" fmla="*/ 79110 w 951211"/>
                    <a:gd name="connsiteY213" fmla="*/ 755999 h 966216"/>
                    <a:gd name="connsiteX214" fmla="*/ 84632 w 951211"/>
                    <a:gd name="connsiteY214" fmla="*/ 761333 h 966216"/>
                    <a:gd name="connsiteX215" fmla="*/ 103200 w 951211"/>
                    <a:gd name="connsiteY215" fmla="*/ 749237 h 966216"/>
                    <a:gd name="connsiteX216" fmla="*/ 101391 w 951211"/>
                    <a:gd name="connsiteY216" fmla="*/ 736664 h 966216"/>
                    <a:gd name="connsiteX217" fmla="*/ 103105 w 951211"/>
                    <a:gd name="connsiteY217" fmla="*/ 735521 h 966216"/>
                    <a:gd name="connsiteX218" fmla="*/ 121767 w 951211"/>
                    <a:gd name="connsiteY218" fmla="*/ 764191 h 966216"/>
                    <a:gd name="connsiteX219" fmla="*/ 120053 w 951211"/>
                    <a:gd name="connsiteY219" fmla="*/ 765334 h 966216"/>
                    <a:gd name="connsiteX220" fmla="*/ 110341 w 951211"/>
                    <a:gd name="connsiteY220" fmla="*/ 760857 h 966216"/>
                    <a:gd name="connsiteX221" fmla="*/ 93202 w 951211"/>
                    <a:gd name="connsiteY221" fmla="*/ 772001 h 966216"/>
                    <a:gd name="connsiteX222" fmla="*/ 83299 w 951211"/>
                    <a:gd name="connsiteY222" fmla="*/ 767334 h 966216"/>
                    <a:gd name="connsiteX223" fmla="*/ 73873 w 951211"/>
                    <a:gd name="connsiteY223" fmla="*/ 759809 h 966216"/>
                    <a:gd name="connsiteX224" fmla="*/ 66446 w 951211"/>
                    <a:gd name="connsiteY224" fmla="*/ 750856 h 966216"/>
                    <a:gd name="connsiteX225" fmla="*/ 59590 w 951211"/>
                    <a:gd name="connsiteY225" fmla="*/ 734663 h 966216"/>
                    <a:gd name="connsiteX226" fmla="*/ 59400 w 951211"/>
                    <a:gd name="connsiteY226" fmla="*/ 718280 h 966216"/>
                    <a:gd name="connsiteX227" fmla="*/ 65589 w 951211"/>
                    <a:gd name="connsiteY227" fmla="*/ 703326 h 966216"/>
                    <a:gd name="connsiteX228" fmla="*/ 77777 w 951211"/>
                    <a:gd name="connsiteY228" fmla="*/ 691420 h 966216"/>
                    <a:gd name="connsiteX229" fmla="*/ 95202 w 951211"/>
                    <a:gd name="connsiteY229" fmla="*/ 684467 h 966216"/>
                    <a:gd name="connsiteX230" fmla="*/ 113103 w 951211"/>
                    <a:gd name="connsiteY230" fmla="*/ 684943 h 966216"/>
                    <a:gd name="connsiteX231" fmla="*/ 129385 w 951211"/>
                    <a:gd name="connsiteY231" fmla="*/ 692182 h 966216"/>
                    <a:gd name="connsiteX232" fmla="*/ 142049 w 951211"/>
                    <a:gd name="connsiteY232" fmla="*/ 705422 h 966216"/>
                    <a:gd name="connsiteX233" fmla="*/ 147762 w 951211"/>
                    <a:gd name="connsiteY233" fmla="*/ 715613 h 966216"/>
                    <a:gd name="connsiteX234" fmla="*/ 150618 w 951211"/>
                    <a:gd name="connsiteY234" fmla="*/ 724090 h 966216"/>
                    <a:gd name="connsiteX235" fmla="*/ 708596 w 951211"/>
                    <a:gd name="connsiteY235" fmla="*/ 873347 h 966216"/>
                    <a:gd name="connsiteX236" fmla="*/ 708596 w 951211"/>
                    <a:gd name="connsiteY236" fmla="*/ 873347 h 966216"/>
                    <a:gd name="connsiteX237" fmla="*/ 699645 w 951211"/>
                    <a:gd name="connsiteY237" fmla="*/ 830866 h 966216"/>
                    <a:gd name="connsiteX238" fmla="*/ 721736 w 951211"/>
                    <a:gd name="connsiteY238" fmla="*/ 845630 h 966216"/>
                    <a:gd name="connsiteX239" fmla="*/ 708691 w 951211"/>
                    <a:gd name="connsiteY239" fmla="*/ 873347 h 966216"/>
                    <a:gd name="connsiteX240" fmla="*/ 767155 w 951211"/>
                    <a:gd name="connsiteY240" fmla="*/ 860108 h 966216"/>
                    <a:gd name="connsiteX241" fmla="*/ 735638 w 951211"/>
                    <a:gd name="connsiteY241" fmla="*/ 839248 h 966216"/>
                    <a:gd name="connsiteX242" fmla="*/ 745159 w 951211"/>
                    <a:gd name="connsiteY242" fmla="*/ 831342 h 966216"/>
                    <a:gd name="connsiteX243" fmla="*/ 739827 w 951211"/>
                    <a:gd name="connsiteY243" fmla="*/ 827818 h 966216"/>
                    <a:gd name="connsiteX244" fmla="*/ 730496 w 951211"/>
                    <a:gd name="connsiteY244" fmla="*/ 835914 h 966216"/>
                    <a:gd name="connsiteX245" fmla="*/ 730496 w 951211"/>
                    <a:gd name="connsiteY245" fmla="*/ 835914 h 966216"/>
                    <a:gd name="connsiteX246" fmla="*/ 694979 w 951211"/>
                    <a:gd name="connsiteY246" fmla="*/ 812483 h 966216"/>
                    <a:gd name="connsiteX247" fmla="*/ 689076 w 951211"/>
                    <a:gd name="connsiteY247" fmla="*/ 816483 h 966216"/>
                    <a:gd name="connsiteX248" fmla="*/ 706310 w 951211"/>
                    <a:gd name="connsiteY248" fmla="*/ 901827 h 966216"/>
                    <a:gd name="connsiteX249" fmla="*/ 701930 w 951211"/>
                    <a:gd name="connsiteY249" fmla="*/ 910019 h 966216"/>
                    <a:gd name="connsiteX250" fmla="*/ 703073 w 951211"/>
                    <a:gd name="connsiteY250" fmla="*/ 911733 h 966216"/>
                    <a:gd name="connsiteX251" fmla="*/ 726401 w 951211"/>
                    <a:gd name="connsiteY251" fmla="*/ 895922 h 966216"/>
                    <a:gd name="connsiteX252" fmla="*/ 725259 w 951211"/>
                    <a:gd name="connsiteY252" fmla="*/ 894207 h 966216"/>
                    <a:gd name="connsiteX253" fmla="*/ 713928 w 951211"/>
                    <a:gd name="connsiteY253" fmla="*/ 896588 h 966216"/>
                    <a:gd name="connsiteX254" fmla="*/ 726878 w 951211"/>
                    <a:gd name="connsiteY254" fmla="*/ 848963 h 966216"/>
                    <a:gd name="connsiteX255" fmla="*/ 755538 w 951211"/>
                    <a:gd name="connsiteY255" fmla="*/ 868204 h 966216"/>
                    <a:gd name="connsiteX256" fmla="*/ 748587 w 951211"/>
                    <a:gd name="connsiteY256" fmla="*/ 878396 h 966216"/>
                    <a:gd name="connsiteX257" fmla="*/ 749730 w 951211"/>
                    <a:gd name="connsiteY257" fmla="*/ 880110 h 966216"/>
                    <a:gd name="connsiteX258" fmla="*/ 778200 w 951211"/>
                    <a:gd name="connsiteY258" fmla="*/ 860774 h 966216"/>
                    <a:gd name="connsiteX259" fmla="*/ 777057 w 951211"/>
                    <a:gd name="connsiteY259" fmla="*/ 859060 h 966216"/>
                    <a:gd name="connsiteX260" fmla="*/ 767155 w 951211"/>
                    <a:gd name="connsiteY260" fmla="*/ 860012 h 966216"/>
                    <a:gd name="connsiteX261" fmla="*/ 121006 w 951211"/>
                    <a:gd name="connsiteY261" fmla="*/ 214503 h 966216"/>
                    <a:gd name="connsiteX262" fmla="*/ 95392 w 951211"/>
                    <a:gd name="connsiteY262" fmla="*/ 207740 h 966216"/>
                    <a:gd name="connsiteX263" fmla="*/ 117673 w 951211"/>
                    <a:gd name="connsiteY263" fmla="*/ 244983 h 966216"/>
                    <a:gd name="connsiteX264" fmla="*/ 117673 w 951211"/>
                    <a:gd name="connsiteY264" fmla="*/ 244983 h 966216"/>
                    <a:gd name="connsiteX265" fmla="*/ 121006 w 951211"/>
                    <a:gd name="connsiteY265" fmla="*/ 214503 h 966216"/>
                    <a:gd name="connsiteX266" fmla="*/ 124529 w 951211"/>
                    <a:gd name="connsiteY266" fmla="*/ 272606 h 966216"/>
                    <a:gd name="connsiteX267" fmla="*/ 80443 w 951211"/>
                    <a:gd name="connsiteY267" fmla="*/ 197549 h 966216"/>
                    <a:gd name="connsiteX268" fmla="*/ 84728 w 951211"/>
                    <a:gd name="connsiteY268" fmla="*/ 191833 h 966216"/>
                    <a:gd name="connsiteX269" fmla="*/ 125862 w 951211"/>
                    <a:gd name="connsiteY269" fmla="*/ 202406 h 966216"/>
                    <a:gd name="connsiteX270" fmla="*/ 125862 w 951211"/>
                    <a:gd name="connsiteY270" fmla="*/ 202406 h 966216"/>
                    <a:gd name="connsiteX271" fmla="*/ 132051 w 951211"/>
                    <a:gd name="connsiteY271" fmla="*/ 191738 h 966216"/>
                    <a:gd name="connsiteX272" fmla="*/ 138240 w 951211"/>
                    <a:gd name="connsiteY272" fmla="*/ 193358 h 966216"/>
                    <a:gd name="connsiteX273" fmla="*/ 131860 w 951211"/>
                    <a:gd name="connsiteY273" fmla="*/ 203930 h 966216"/>
                    <a:gd name="connsiteX274" fmla="*/ 168519 w 951211"/>
                    <a:gd name="connsiteY274" fmla="*/ 213360 h 966216"/>
                    <a:gd name="connsiteX275" fmla="*/ 177470 w 951211"/>
                    <a:gd name="connsiteY275" fmla="*/ 209169 h 966216"/>
                    <a:gd name="connsiteX276" fmla="*/ 179184 w 951211"/>
                    <a:gd name="connsiteY276" fmla="*/ 210407 h 966216"/>
                    <a:gd name="connsiteX277" fmla="*/ 158521 w 951211"/>
                    <a:gd name="connsiteY277" fmla="*/ 237934 h 966216"/>
                    <a:gd name="connsiteX278" fmla="*/ 156808 w 951211"/>
                    <a:gd name="connsiteY278" fmla="*/ 236696 h 966216"/>
                    <a:gd name="connsiteX279" fmla="*/ 160045 w 951211"/>
                    <a:gd name="connsiteY279" fmla="*/ 224790 h 966216"/>
                    <a:gd name="connsiteX280" fmla="*/ 126623 w 951211"/>
                    <a:gd name="connsiteY280" fmla="*/ 216027 h 966216"/>
                    <a:gd name="connsiteX281" fmla="*/ 126623 w 951211"/>
                    <a:gd name="connsiteY281" fmla="*/ 216027 h 966216"/>
                    <a:gd name="connsiteX282" fmla="*/ 129956 w 951211"/>
                    <a:gd name="connsiteY282" fmla="*/ 265271 h 966216"/>
                    <a:gd name="connsiteX283" fmla="*/ 139859 w 951211"/>
                    <a:gd name="connsiteY283" fmla="*/ 259271 h 966216"/>
                    <a:gd name="connsiteX284" fmla="*/ 141477 w 951211"/>
                    <a:gd name="connsiteY284" fmla="*/ 260509 h 966216"/>
                    <a:gd name="connsiteX285" fmla="*/ 124529 w 951211"/>
                    <a:gd name="connsiteY285" fmla="*/ 282988 h 966216"/>
                    <a:gd name="connsiteX286" fmla="*/ 122815 w 951211"/>
                    <a:gd name="connsiteY286" fmla="*/ 281750 h 966216"/>
                    <a:gd name="connsiteX287" fmla="*/ 124338 w 951211"/>
                    <a:gd name="connsiteY287" fmla="*/ 272606 h 966216"/>
                    <a:gd name="connsiteX288" fmla="*/ 754110 w 951211"/>
                    <a:gd name="connsiteY288" fmla="*/ 199168 h 966216"/>
                    <a:gd name="connsiteX289" fmla="*/ 750587 w 951211"/>
                    <a:gd name="connsiteY289" fmla="*/ 187643 h 966216"/>
                    <a:gd name="connsiteX290" fmla="*/ 802005 w 951211"/>
                    <a:gd name="connsiteY290" fmla="*/ 163735 h 966216"/>
                    <a:gd name="connsiteX291" fmla="*/ 802481 w 951211"/>
                    <a:gd name="connsiteY291" fmla="*/ 164306 h 966216"/>
                    <a:gd name="connsiteX292" fmla="*/ 770487 w 951211"/>
                    <a:gd name="connsiteY292" fmla="*/ 222314 h 966216"/>
                    <a:gd name="connsiteX293" fmla="*/ 774010 w 951211"/>
                    <a:gd name="connsiteY293" fmla="*/ 226409 h 966216"/>
                    <a:gd name="connsiteX294" fmla="*/ 835616 w 951211"/>
                    <a:gd name="connsiteY294" fmla="*/ 202502 h 966216"/>
                    <a:gd name="connsiteX295" fmla="*/ 836092 w 951211"/>
                    <a:gd name="connsiteY295" fmla="*/ 203073 h 966216"/>
                    <a:gd name="connsiteX296" fmla="*/ 805147 w 951211"/>
                    <a:gd name="connsiteY296" fmla="*/ 250889 h 966216"/>
                    <a:gd name="connsiteX297" fmla="*/ 794292 w 951211"/>
                    <a:gd name="connsiteY297" fmla="*/ 245745 h 966216"/>
                    <a:gd name="connsiteX298" fmla="*/ 792768 w 951211"/>
                    <a:gd name="connsiteY298" fmla="*/ 247078 h 966216"/>
                    <a:gd name="connsiteX299" fmla="*/ 815621 w 951211"/>
                    <a:gd name="connsiteY299" fmla="*/ 273368 h 966216"/>
                    <a:gd name="connsiteX300" fmla="*/ 817239 w 951211"/>
                    <a:gd name="connsiteY300" fmla="*/ 272034 h 966216"/>
                    <a:gd name="connsiteX301" fmla="*/ 814383 w 951211"/>
                    <a:gd name="connsiteY301" fmla="*/ 261461 h 966216"/>
                    <a:gd name="connsiteX302" fmla="*/ 858469 w 951211"/>
                    <a:gd name="connsiteY302" fmla="*/ 191262 h 966216"/>
                    <a:gd name="connsiteX303" fmla="*/ 855041 w 951211"/>
                    <a:gd name="connsiteY303" fmla="*/ 187357 h 966216"/>
                    <a:gd name="connsiteX304" fmla="*/ 792768 w 951211"/>
                    <a:gd name="connsiteY304" fmla="*/ 210217 h 966216"/>
                    <a:gd name="connsiteX305" fmla="*/ 792197 w 951211"/>
                    <a:gd name="connsiteY305" fmla="*/ 209550 h 966216"/>
                    <a:gd name="connsiteX306" fmla="*/ 823809 w 951211"/>
                    <a:gd name="connsiteY306" fmla="*/ 151257 h 966216"/>
                    <a:gd name="connsiteX307" fmla="*/ 820286 w 951211"/>
                    <a:gd name="connsiteY307" fmla="*/ 147257 h 966216"/>
                    <a:gd name="connsiteX308" fmla="*/ 744398 w 951211"/>
                    <a:gd name="connsiteY308" fmla="*/ 180975 h 966216"/>
                    <a:gd name="connsiteX309" fmla="*/ 735161 w 951211"/>
                    <a:gd name="connsiteY309" fmla="*/ 177451 h 966216"/>
                    <a:gd name="connsiteX310" fmla="*/ 733543 w 951211"/>
                    <a:gd name="connsiteY310" fmla="*/ 178784 h 966216"/>
                    <a:gd name="connsiteX311" fmla="*/ 752396 w 951211"/>
                    <a:gd name="connsiteY311" fmla="*/ 200501 h 966216"/>
                    <a:gd name="connsiteX312" fmla="*/ 753919 w 951211"/>
                    <a:gd name="connsiteY312" fmla="*/ 199168 h 966216"/>
                    <a:gd name="connsiteX313" fmla="*/ 669366 w 951211"/>
                    <a:gd name="connsiteY313" fmla="*/ 137636 h 966216"/>
                    <a:gd name="connsiteX314" fmla="*/ 638515 w 951211"/>
                    <a:gd name="connsiteY314" fmla="*/ 121825 h 966216"/>
                    <a:gd name="connsiteX315" fmla="*/ 639467 w 951211"/>
                    <a:gd name="connsiteY315" fmla="*/ 120015 h 966216"/>
                    <a:gd name="connsiteX316" fmla="*/ 651274 w 951211"/>
                    <a:gd name="connsiteY316" fmla="*/ 120301 h 966216"/>
                    <a:gd name="connsiteX317" fmla="*/ 683744 w 951211"/>
                    <a:gd name="connsiteY317" fmla="*/ 57055 h 966216"/>
                    <a:gd name="connsiteX318" fmla="*/ 676698 w 951211"/>
                    <a:gd name="connsiteY318" fmla="*/ 47530 h 966216"/>
                    <a:gd name="connsiteX319" fmla="*/ 677650 w 951211"/>
                    <a:gd name="connsiteY319" fmla="*/ 45720 h 966216"/>
                    <a:gd name="connsiteX320" fmla="*/ 708405 w 951211"/>
                    <a:gd name="connsiteY320" fmla="*/ 61531 h 966216"/>
                    <a:gd name="connsiteX321" fmla="*/ 707453 w 951211"/>
                    <a:gd name="connsiteY321" fmla="*/ 63341 h 966216"/>
                    <a:gd name="connsiteX322" fmla="*/ 695741 w 951211"/>
                    <a:gd name="connsiteY322" fmla="*/ 63151 h 966216"/>
                    <a:gd name="connsiteX323" fmla="*/ 663272 w 951211"/>
                    <a:gd name="connsiteY323" fmla="*/ 126397 h 966216"/>
                    <a:gd name="connsiteX324" fmla="*/ 670223 w 951211"/>
                    <a:gd name="connsiteY324" fmla="*/ 135827 h 966216"/>
                    <a:gd name="connsiteX325" fmla="*/ 669271 w 951211"/>
                    <a:gd name="connsiteY325" fmla="*/ 137636 h 966216"/>
                    <a:gd name="connsiteX326" fmla="*/ 563007 w 951211"/>
                    <a:gd name="connsiteY326" fmla="*/ 64770 h 966216"/>
                    <a:gd name="connsiteX327" fmla="*/ 560913 w 951211"/>
                    <a:gd name="connsiteY327" fmla="*/ 64484 h 966216"/>
                    <a:gd name="connsiteX328" fmla="*/ 548725 w 951211"/>
                    <a:gd name="connsiteY328" fmla="*/ 85344 h 966216"/>
                    <a:gd name="connsiteX329" fmla="*/ 518255 w 951211"/>
                    <a:gd name="connsiteY329" fmla="*/ 81153 h 966216"/>
                    <a:gd name="connsiteX330" fmla="*/ 528062 w 951211"/>
                    <a:gd name="connsiteY330" fmla="*/ 10573 h 966216"/>
                    <a:gd name="connsiteX331" fmla="*/ 540441 w 951211"/>
                    <a:gd name="connsiteY331" fmla="*/ 7049 h 966216"/>
                    <a:gd name="connsiteX332" fmla="*/ 540726 w 951211"/>
                    <a:gd name="connsiteY332" fmla="*/ 4953 h 966216"/>
                    <a:gd name="connsiteX333" fmla="*/ 505115 w 951211"/>
                    <a:gd name="connsiteY333" fmla="*/ 0 h 966216"/>
                    <a:gd name="connsiteX334" fmla="*/ 504829 w 951211"/>
                    <a:gd name="connsiteY334" fmla="*/ 2095 h 966216"/>
                    <a:gd name="connsiteX335" fmla="*/ 514541 w 951211"/>
                    <a:gd name="connsiteY335" fmla="*/ 8668 h 966216"/>
                    <a:gd name="connsiteX336" fmla="*/ 504734 w 951211"/>
                    <a:gd name="connsiteY336" fmla="*/ 79058 h 966216"/>
                    <a:gd name="connsiteX337" fmla="*/ 493593 w 951211"/>
                    <a:gd name="connsiteY337" fmla="*/ 82772 h 966216"/>
                    <a:gd name="connsiteX338" fmla="*/ 493308 w 951211"/>
                    <a:gd name="connsiteY338" fmla="*/ 84868 h 966216"/>
                    <a:gd name="connsiteX339" fmla="*/ 558818 w 951211"/>
                    <a:gd name="connsiteY339" fmla="*/ 94012 h 966216"/>
                    <a:gd name="connsiteX340" fmla="*/ 562912 w 951211"/>
                    <a:gd name="connsiteY340" fmla="*/ 64865 h 96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</a:cxnLst>
                  <a:rect l="l" t="t" r="r" b="b"/>
                  <a:pathLst>
                    <a:path w="951211" h="966216">
                      <a:moveTo>
                        <a:pt x="951116" y="404336"/>
                      </a:moveTo>
                      <a:lnTo>
                        <a:pt x="949116" y="404908"/>
                      </a:lnTo>
                      <a:lnTo>
                        <a:pt x="941404" y="396050"/>
                      </a:lnTo>
                      <a:lnTo>
                        <a:pt x="914362" y="403193"/>
                      </a:lnTo>
                      <a:cubicBezTo>
                        <a:pt x="915028" y="404908"/>
                        <a:pt x="915695" y="406622"/>
                        <a:pt x="916266" y="408432"/>
                      </a:cubicBezTo>
                      <a:lnTo>
                        <a:pt x="911029" y="412433"/>
                      </a:lnTo>
                      <a:cubicBezTo>
                        <a:pt x="910172" y="409766"/>
                        <a:pt x="909315" y="407194"/>
                        <a:pt x="908363" y="404813"/>
                      </a:cubicBezTo>
                      <a:lnTo>
                        <a:pt x="872751" y="414242"/>
                      </a:lnTo>
                      <a:lnTo>
                        <a:pt x="870466" y="425768"/>
                      </a:lnTo>
                      <a:lnTo>
                        <a:pt x="868467" y="426339"/>
                      </a:lnTo>
                      <a:lnTo>
                        <a:pt x="859707" y="393097"/>
                      </a:lnTo>
                      <a:lnTo>
                        <a:pt x="861706" y="392525"/>
                      </a:lnTo>
                      <a:lnTo>
                        <a:pt x="869324" y="401193"/>
                      </a:lnTo>
                      <a:lnTo>
                        <a:pt x="902459" y="392430"/>
                      </a:lnTo>
                      <a:cubicBezTo>
                        <a:pt x="901698" y="391192"/>
                        <a:pt x="901031" y="389858"/>
                        <a:pt x="900269" y="388715"/>
                      </a:cubicBezTo>
                      <a:cubicBezTo>
                        <a:pt x="885225" y="365570"/>
                        <a:pt x="864944" y="360998"/>
                        <a:pt x="859421" y="360236"/>
                      </a:cubicBezTo>
                      <a:lnTo>
                        <a:pt x="858564" y="360426"/>
                      </a:lnTo>
                      <a:lnTo>
                        <a:pt x="856183" y="371666"/>
                      </a:lnTo>
                      <a:lnTo>
                        <a:pt x="854184" y="372237"/>
                      </a:lnTo>
                      <a:lnTo>
                        <a:pt x="845424" y="338995"/>
                      </a:lnTo>
                      <a:lnTo>
                        <a:pt x="847423" y="338423"/>
                      </a:lnTo>
                      <a:lnTo>
                        <a:pt x="855136" y="347282"/>
                      </a:lnTo>
                      <a:lnTo>
                        <a:pt x="923788" y="329184"/>
                      </a:lnTo>
                      <a:lnTo>
                        <a:pt x="926169" y="317754"/>
                      </a:lnTo>
                      <a:lnTo>
                        <a:pt x="928168" y="317183"/>
                      </a:lnTo>
                      <a:lnTo>
                        <a:pt x="936928" y="350425"/>
                      </a:lnTo>
                      <a:lnTo>
                        <a:pt x="934929" y="350996"/>
                      </a:lnTo>
                      <a:lnTo>
                        <a:pt x="927311" y="342424"/>
                      </a:lnTo>
                      <a:lnTo>
                        <a:pt x="871133" y="357283"/>
                      </a:lnTo>
                      <a:cubicBezTo>
                        <a:pt x="874656" y="358616"/>
                        <a:pt x="878655" y="360521"/>
                        <a:pt x="882845" y="363188"/>
                      </a:cubicBezTo>
                      <a:cubicBezTo>
                        <a:pt x="890272" y="367856"/>
                        <a:pt x="898270" y="374809"/>
                        <a:pt x="905126" y="385286"/>
                      </a:cubicBezTo>
                      <a:cubicBezTo>
                        <a:pt x="906268" y="387096"/>
                        <a:pt x="907506" y="389001"/>
                        <a:pt x="908649" y="391001"/>
                      </a:cubicBezTo>
                      <a:lnTo>
                        <a:pt x="938071" y="383191"/>
                      </a:lnTo>
                      <a:lnTo>
                        <a:pt x="940451" y="371856"/>
                      </a:lnTo>
                      <a:lnTo>
                        <a:pt x="942451" y="371285"/>
                      </a:lnTo>
                      <a:lnTo>
                        <a:pt x="951211" y="404527"/>
                      </a:lnTo>
                      <a:close/>
                      <a:moveTo>
                        <a:pt x="921693" y="539115"/>
                      </a:moveTo>
                      <a:cubicBezTo>
                        <a:pt x="913886" y="539401"/>
                        <a:pt x="907696" y="545973"/>
                        <a:pt x="907982" y="553784"/>
                      </a:cubicBezTo>
                      <a:cubicBezTo>
                        <a:pt x="908268" y="561594"/>
                        <a:pt x="914743" y="567785"/>
                        <a:pt x="922646" y="567500"/>
                      </a:cubicBezTo>
                      <a:cubicBezTo>
                        <a:pt x="930454" y="567214"/>
                        <a:pt x="936643" y="560642"/>
                        <a:pt x="936357" y="552831"/>
                      </a:cubicBezTo>
                      <a:cubicBezTo>
                        <a:pt x="936071" y="545021"/>
                        <a:pt x="929597" y="538829"/>
                        <a:pt x="921693" y="539115"/>
                      </a:cubicBezTo>
                      <a:moveTo>
                        <a:pt x="875608" y="746474"/>
                      </a:moveTo>
                      <a:lnTo>
                        <a:pt x="877322" y="747713"/>
                      </a:lnTo>
                      <a:lnTo>
                        <a:pt x="856088" y="777812"/>
                      </a:lnTo>
                      <a:lnTo>
                        <a:pt x="854374" y="776573"/>
                      </a:lnTo>
                      <a:lnTo>
                        <a:pt x="856850" y="764096"/>
                      </a:lnTo>
                      <a:lnTo>
                        <a:pt x="830189" y="745236"/>
                      </a:lnTo>
                      <a:lnTo>
                        <a:pt x="781818" y="746093"/>
                      </a:lnTo>
                      <a:lnTo>
                        <a:pt x="773439" y="750189"/>
                      </a:lnTo>
                      <a:lnTo>
                        <a:pt x="771725" y="748951"/>
                      </a:lnTo>
                      <a:lnTo>
                        <a:pt x="791054" y="721614"/>
                      </a:lnTo>
                      <a:lnTo>
                        <a:pt x="792768" y="722757"/>
                      </a:lnTo>
                      <a:lnTo>
                        <a:pt x="791150" y="733235"/>
                      </a:lnTo>
                      <a:lnTo>
                        <a:pt x="791530" y="733520"/>
                      </a:lnTo>
                      <a:lnTo>
                        <a:pt x="830284" y="732758"/>
                      </a:lnTo>
                      <a:lnTo>
                        <a:pt x="816858" y="697802"/>
                      </a:lnTo>
                      <a:lnTo>
                        <a:pt x="816478" y="697516"/>
                      </a:lnTo>
                      <a:lnTo>
                        <a:pt x="807051" y="702564"/>
                      </a:lnTo>
                      <a:lnTo>
                        <a:pt x="805337" y="701326"/>
                      </a:lnTo>
                      <a:lnTo>
                        <a:pt x="821524" y="678466"/>
                      </a:lnTo>
                      <a:lnTo>
                        <a:pt x="823238" y="679704"/>
                      </a:lnTo>
                      <a:lnTo>
                        <a:pt x="821905" y="689039"/>
                      </a:lnTo>
                      <a:lnTo>
                        <a:pt x="838092" y="733997"/>
                      </a:lnTo>
                      <a:lnTo>
                        <a:pt x="864944" y="752951"/>
                      </a:lnTo>
                      <a:lnTo>
                        <a:pt x="875894" y="746379"/>
                      </a:lnTo>
                      <a:close/>
                      <a:moveTo>
                        <a:pt x="207273" y="87440"/>
                      </a:moveTo>
                      <a:lnTo>
                        <a:pt x="245932" y="147066"/>
                      </a:lnTo>
                      <a:lnTo>
                        <a:pt x="239838" y="157163"/>
                      </a:lnTo>
                      <a:lnTo>
                        <a:pt x="240980" y="158877"/>
                      </a:lnTo>
                      <a:lnTo>
                        <a:pt x="270022" y="140018"/>
                      </a:lnTo>
                      <a:lnTo>
                        <a:pt x="268879" y="138303"/>
                      </a:lnTo>
                      <a:lnTo>
                        <a:pt x="257263" y="139637"/>
                      </a:lnTo>
                      <a:lnTo>
                        <a:pt x="218604" y="80010"/>
                      </a:lnTo>
                      <a:lnTo>
                        <a:pt x="224603" y="69914"/>
                      </a:lnTo>
                      <a:lnTo>
                        <a:pt x="223460" y="68199"/>
                      </a:lnTo>
                      <a:lnTo>
                        <a:pt x="194419" y="87058"/>
                      </a:lnTo>
                      <a:lnTo>
                        <a:pt x="195561" y="88773"/>
                      </a:lnTo>
                      <a:lnTo>
                        <a:pt x="207273" y="87344"/>
                      </a:lnTo>
                      <a:close/>
                      <a:moveTo>
                        <a:pt x="327343" y="23050"/>
                      </a:moveTo>
                      <a:lnTo>
                        <a:pt x="326867" y="21050"/>
                      </a:lnTo>
                      <a:lnTo>
                        <a:pt x="361812" y="12763"/>
                      </a:lnTo>
                      <a:lnTo>
                        <a:pt x="362288" y="14764"/>
                      </a:lnTo>
                      <a:lnTo>
                        <a:pt x="352004" y="22574"/>
                      </a:lnTo>
                      <a:lnTo>
                        <a:pt x="368477" y="91821"/>
                      </a:lnTo>
                      <a:lnTo>
                        <a:pt x="398376" y="84677"/>
                      </a:lnTo>
                      <a:lnTo>
                        <a:pt x="402184" y="60865"/>
                      </a:lnTo>
                      <a:lnTo>
                        <a:pt x="404184" y="60388"/>
                      </a:lnTo>
                      <a:lnTo>
                        <a:pt x="410944" y="89059"/>
                      </a:lnTo>
                      <a:lnTo>
                        <a:pt x="346577" y="104394"/>
                      </a:lnTo>
                      <a:lnTo>
                        <a:pt x="346101" y="102394"/>
                      </a:lnTo>
                      <a:lnTo>
                        <a:pt x="355147" y="94869"/>
                      </a:lnTo>
                      <a:lnTo>
                        <a:pt x="338674" y="25718"/>
                      </a:lnTo>
                      <a:lnTo>
                        <a:pt x="327248" y="23050"/>
                      </a:lnTo>
                      <a:close/>
                      <a:moveTo>
                        <a:pt x="383807" y="953072"/>
                      </a:moveTo>
                      <a:lnTo>
                        <a:pt x="353909" y="946023"/>
                      </a:lnTo>
                      <a:lnTo>
                        <a:pt x="370191" y="876681"/>
                      </a:lnTo>
                      <a:lnTo>
                        <a:pt x="382855" y="874300"/>
                      </a:lnTo>
                      <a:lnTo>
                        <a:pt x="383331" y="872300"/>
                      </a:lnTo>
                      <a:lnTo>
                        <a:pt x="348386" y="864108"/>
                      </a:lnTo>
                      <a:lnTo>
                        <a:pt x="347910" y="866108"/>
                      </a:lnTo>
                      <a:lnTo>
                        <a:pt x="356956" y="873538"/>
                      </a:lnTo>
                      <a:lnTo>
                        <a:pt x="340769" y="942785"/>
                      </a:lnTo>
                      <a:lnTo>
                        <a:pt x="329343" y="945452"/>
                      </a:lnTo>
                      <a:lnTo>
                        <a:pt x="328866" y="947452"/>
                      </a:lnTo>
                      <a:lnTo>
                        <a:pt x="393234" y="962501"/>
                      </a:lnTo>
                      <a:lnTo>
                        <a:pt x="399994" y="933831"/>
                      </a:lnTo>
                      <a:lnTo>
                        <a:pt x="397995" y="933355"/>
                      </a:lnTo>
                      <a:lnTo>
                        <a:pt x="383902" y="952976"/>
                      </a:lnTo>
                      <a:close/>
                      <a:moveTo>
                        <a:pt x="602047" y="865251"/>
                      </a:moveTo>
                      <a:lnTo>
                        <a:pt x="602428" y="867251"/>
                      </a:lnTo>
                      <a:lnTo>
                        <a:pt x="594715" y="873347"/>
                      </a:lnTo>
                      <a:lnTo>
                        <a:pt x="584527" y="955929"/>
                      </a:lnTo>
                      <a:lnTo>
                        <a:pt x="579290" y="956882"/>
                      </a:lnTo>
                      <a:lnTo>
                        <a:pt x="545487" y="899732"/>
                      </a:lnTo>
                      <a:lnTo>
                        <a:pt x="544630" y="899922"/>
                      </a:lnTo>
                      <a:lnTo>
                        <a:pt x="532252" y="965264"/>
                      </a:lnTo>
                      <a:lnTo>
                        <a:pt x="527110" y="966216"/>
                      </a:lnTo>
                      <a:lnTo>
                        <a:pt x="489499" y="892207"/>
                      </a:lnTo>
                      <a:lnTo>
                        <a:pt x="478930" y="889159"/>
                      </a:lnTo>
                      <a:lnTo>
                        <a:pt x="478549" y="887159"/>
                      </a:lnTo>
                      <a:lnTo>
                        <a:pt x="512923" y="881063"/>
                      </a:lnTo>
                      <a:lnTo>
                        <a:pt x="513304" y="883063"/>
                      </a:lnTo>
                      <a:lnTo>
                        <a:pt x="503306" y="889730"/>
                      </a:lnTo>
                      <a:lnTo>
                        <a:pt x="528443" y="940880"/>
                      </a:lnTo>
                      <a:lnTo>
                        <a:pt x="529205" y="940880"/>
                      </a:lnTo>
                      <a:cubicBezTo>
                        <a:pt x="529205" y="940880"/>
                        <a:pt x="540441" y="875538"/>
                        <a:pt x="540441" y="875538"/>
                      </a:cubicBezTo>
                      <a:lnTo>
                        <a:pt x="545773" y="874586"/>
                      </a:lnTo>
                      <a:lnTo>
                        <a:pt x="579099" y="931926"/>
                      </a:lnTo>
                      <a:lnTo>
                        <a:pt x="579861" y="931926"/>
                      </a:lnTo>
                      <a:cubicBezTo>
                        <a:pt x="579861" y="931926"/>
                        <a:pt x="585764" y="875252"/>
                        <a:pt x="585764" y="875252"/>
                      </a:cubicBezTo>
                      <a:lnTo>
                        <a:pt x="574053" y="872300"/>
                      </a:lnTo>
                      <a:lnTo>
                        <a:pt x="573672" y="870204"/>
                      </a:lnTo>
                      <a:lnTo>
                        <a:pt x="602047" y="865156"/>
                      </a:lnTo>
                      <a:close/>
                      <a:moveTo>
                        <a:pt x="226983" y="850392"/>
                      </a:moveTo>
                      <a:cubicBezTo>
                        <a:pt x="215271" y="847058"/>
                        <a:pt x="204893" y="846963"/>
                        <a:pt x="196418" y="848297"/>
                      </a:cubicBezTo>
                      <a:lnTo>
                        <a:pt x="196418" y="848297"/>
                      </a:lnTo>
                      <a:lnTo>
                        <a:pt x="232696" y="824484"/>
                      </a:lnTo>
                      <a:lnTo>
                        <a:pt x="226983" y="850392"/>
                      </a:lnTo>
                      <a:close/>
                      <a:moveTo>
                        <a:pt x="239266" y="854869"/>
                      </a:moveTo>
                      <a:lnTo>
                        <a:pt x="248217" y="813245"/>
                      </a:lnTo>
                      <a:lnTo>
                        <a:pt x="242313" y="809149"/>
                      </a:lnTo>
                      <a:lnTo>
                        <a:pt x="169091" y="856202"/>
                      </a:lnTo>
                      <a:lnTo>
                        <a:pt x="159855" y="855059"/>
                      </a:lnTo>
                      <a:lnTo>
                        <a:pt x="158712" y="856774"/>
                      </a:lnTo>
                      <a:lnTo>
                        <a:pt x="181850" y="872776"/>
                      </a:lnTo>
                      <a:lnTo>
                        <a:pt x="182993" y="871061"/>
                      </a:lnTo>
                      <a:lnTo>
                        <a:pt x="176613" y="861346"/>
                      </a:lnTo>
                      <a:cubicBezTo>
                        <a:pt x="180041" y="859060"/>
                        <a:pt x="198513" y="848106"/>
                        <a:pt x="225650" y="856107"/>
                      </a:cubicBezTo>
                      <a:lnTo>
                        <a:pt x="218223" y="889826"/>
                      </a:lnTo>
                      <a:lnTo>
                        <a:pt x="206226" y="887063"/>
                      </a:lnTo>
                      <a:lnTo>
                        <a:pt x="205083" y="888778"/>
                      </a:lnTo>
                      <a:lnTo>
                        <a:pt x="233363" y="908304"/>
                      </a:lnTo>
                      <a:lnTo>
                        <a:pt x="234505" y="906590"/>
                      </a:lnTo>
                      <a:lnTo>
                        <a:pt x="230030" y="897731"/>
                      </a:lnTo>
                      <a:lnTo>
                        <a:pt x="237933" y="860774"/>
                      </a:lnTo>
                      <a:lnTo>
                        <a:pt x="237933" y="860774"/>
                      </a:lnTo>
                      <a:cubicBezTo>
                        <a:pt x="241456" y="862394"/>
                        <a:pt x="245075" y="864394"/>
                        <a:pt x="248788" y="866775"/>
                      </a:cubicBezTo>
                      <a:lnTo>
                        <a:pt x="250121" y="860489"/>
                      </a:lnTo>
                      <a:cubicBezTo>
                        <a:pt x="246408" y="858203"/>
                        <a:pt x="242789" y="856298"/>
                        <a:pt x="239266" y="854774"/>
                      </a:cubicBezTo>
                      <a:cubicBezTo>
                        <a:pt x="239266" y="854774"/>
                        <a:pt x="239266" y="854774"/>
                        <a:pt x="239266" y="854774"/>
                      </a:cubicBezTo>
                      <a:moveTo>
                        <a:pt x="51782" y="552069"/>
                      </a:moveTo>
                      <a:cubicBezTo>
                        <a:pt x="52068" y="559594"/>
                        <a:pt x="46069" y="565880"/>
                        <a:pt x="38547" y="566166"/>
                      </a:cubicBezTo>
                      <a:cubicBezTo>
                        <a:pt x="31025" y="566452"/>
                        <a:pt x="24740" y="560451"/>
                        <a:pt x="24455" y="552926"/>
                      </a:cubicBezTo>
                      <a:cubicBezTo>
                        <a:pt x="24169" y="545402"/>
                        <a:pt x="30168" y="539115"/>
                        <a:pt x="37690" y="538829"/>
                      </a:cubicBezTo>
                      <a:cubicBezTo>
                        <a:pt x="45212" y="538544"/>
                        <a:pt x="51496" y="544544"/>
                        <a:pt x="51782" y="552069"/>
                      </a:cubicBezTo>
                      <a:moveTo>
                        <a:pt x="79110" y="406051"/>
                      </a:moveTo>
                      <a:cubicBezTo>
                        <a:pt x="82347" y="401384"/>
                        <a:pt x="84728" y="395954"/>
                        <a:pt x="86156" y="389953"/>
                      </a:cubicBezTo>
                      <a:cubicBezTo>
                        <a:pt x="87013" y="386334"/>
                        <a:pt x="87489" y="382524"/>
                        <a:pt x="87489" y="378428"/>
                      </a:cubicBezTo>
                      <a:cubicBezTo>
                        <a:pt x="87489" y="374333"/>
                        <a:pt x="87203" y="370332"/>
                        <a:pt x="86441" y="366427"/>
                      </a:cubicBezTo>
                      <a:cubicBezTo>
                        <a:pt x="85680" y="362522"/>
                        <a:pt x="84537" y="358997"/>
                        <a:pt x="83014" y="356045"/>
                      </a:cubicBezTo>
                      <a:lnTo>
                        <a:pt x="63113" y="351282"/>
                      </a:lnTo>
                      <a:lnTo>
                        <a:pt x="59685" y="341186"/>
                      </a:lnTo>
                      <a:lnTo>
                        <a:pt x="57686" y="340709"/>
                      </a:lnTo>
                      <a:lnTo>
                        <a:pt x="49783" y="374047"/>
                      </a:lnTo>
                      <a:lnTo>
                        <a:pt x="51782" y="374523"/>
                      </a:lnTo>
                      <a:lnTo>
                        <a:pt x="59590" y="364522"/>
                      </a:lnTo>
                      <a:lnTo>
                        <a:pt x="81204" y="369665"/>
                      </a:lnTo>
                      <a:cubicBezTo>
                        <a:pt x="81490" y="372332"/>
                        <a:pt x="81490" y="374809"/>
                        <a:pt x="81204" y="377285"/>
                      </a:cubicBezTo>
                      <a:cubicBezTo>
                        <a:pt x="80919" y="379762"/>
                        <a:pt x="80538" y="382238"/>
                        <a:pt x="79967" y="384620"/>
                      </a:cubicBezTo>
                      <a:cubicBezTo>
                        <a:pt x="78538" y="390811"/>
                        <a:pt x="75682" y="395954"/>
                        <a:pt x="71397" y="400145"/>
                      </a:cubicBezTo>
                      <a:cubicBezTo>
                        <a:pt x="67207" y="404336"/>
                        <a:pt x="61780" y="407194"/>
                        <a:pt x="55305" y="408813"/>
                      </a:cubicBezTo>
                      <a:cubicBezTo>
                        <a:pt x="48830" y="410432"/>
                        <a:pt x="41499" y="410242"/>
                        <a:pt x="33310" y="408242"/>
                      </a:cubicBezTo>
                      <a:cubicBezTo>
                        <a:pt x="26835" y="406718"/>
                        <a:pt x="21408" y="403955"/>
                        <a:pt x="17028" y="399955"/>
                      </a:cubicBezTo>
                      <a:cubicBezTo>
                        <a:pt x="12648" y="395954"/>
                        <a:pt x="9601" y="391192"/>
                        <a:pt x="7887" y="385667"/>
                      </a:cubicBezTo>
                      <a:cubicBezTo>
                        <a:pt x="6173" y="380143"/>
                        <a:pt x="6078" y="374237"/>
                        <a:pt x="7506" y="367951"/>
                      </a:cubicBezTo>
                      <a:cubicBezTo>
                        <a:pt x="8268" y="364808"/>
                        <a:pt x="9315" y="362236"/>
                        <a:pt x="10743" y="360045"/>
                      </a:cubicBezTo>
                      <a:cubicBezTo>
                        <a:pt x="12171" y="357854"/>
                        <a:pt x="14361" y="355378"/>
                        <a:pt x="17313" y="352616"/>
                      </a:cubicBezTo>
                      <a:lnTo>
                        <a:pt x="34643" y="347091"/>
                      </a:lnTo>
                      <a:lnTo>
                        <a:pt x="35119" y="345091"/>
                      </a:lnTo>
                      <a:lnTo>
                        <a:pt x="13695" y="340804"/>
                      </a:lnTo>
                      <a:cubicBezTo>
                        <a:pt x="11981" y="342900"/>
                        <a:pt x="10362" y="345091"/>
                        <a:pt x="8839" y="347282"/>
                      </a:cubicBezTo>
                      <a:cubicBezTo>
                        <a:pt x="7315" y="349568"/>
                        <a:pt x="5982" y="352139"/>
                        <a:pt x="4744" y="355187"/>
                      </a:cubicBezTo>
                      <a:cubicBezTo>
                        <a:pt x="3507" y="358140"/>
                        <a:pt x="2364" y="361950"/>
                        <a:pt x="1317" y="366332"/>
                      </a:cubicBezTo>
                      <a:cubicBezTo>
                        <a:pt x="-112" y="372523"/>
                        <a:pt x="-397" y="378714"/>
                        <a:pt x="555" y="384715"/>
                      </a:cubicBezTo>
                      <a:cubicBezTo>
                        <a:pt x="1507" y="390716"/>
                        <a:pt x="3507" y="396240"/>
                        <a:pt x="6554" y="401479"/>
                      </a:cubicBezTo>
                      <a:cubicBezTo>
                        <a:pt x="9601" y="406622"/>
                        <a:pt x="13600" y="411099"/>
                        <a:pt x="18551" y="414814"/>
                      </a:cubicBezTo>
                      <a:cubicBezTo>
                        <a:pt x="23407" y="418528"/>
                        <a:pt x="29120" y="421100"/>
                        <a:pt x="35595" y="422624"/>
                      </a:cubicBezTo>
                      <a:cubicBezTo>
                        <a:pt x="41499" y="424053"/>
                        <a:pt x="47116" y="424244"/>
                        <a:pt x="52639" y="423291"/>
                      </a:cubicBezTo>
                      <a:cubicBezTo>
                        <a:pt x="58067" y="422339"/>
                        <a:pt x="63113" y="420338"/>
                        <a:pt x="67684" y="417481"/>
                      </a:cubicBezTo>
                      <a:cubicBezTo>
                        <a:pt x="72254" y="414528"/>
                        <a:pt x="76158" y="410718"/>
                        <a:pt x="79395" y="406051"/>
                      </a:cubicBezTo>
                      <a:moveTo>
                        <a:pt x="150714" y="724090"/>
                      </a:moveTo>
                      <a:cubicBezTo>
                        <a:pt x="151285" y="726758"/>
                        <a:pt x="151761" y="729425"/>
                        <a:pt x="152047" y="732092"/>
                      </a:cubicBezTo>
                      <a:lnTo>
                        <a:pt x="134241" y="744665"/>
                      </a:lnTo>
                      <a:lnTo>
                        <a:pt x="133098" y="742950"/>
                      </a:lnTo>
                      <a:lnTo>
                        <a:pt x="141001" y="726662"/>
                      </a:lnTo>
                      <a:cubicBezTo>
                        <a:pt x="141001" y="722567"/>
                        <a:pt x="140811" y="719328"/>
                        <a:pt x="140144" y="716852"/>
                      </a:cubicBezTo>
                      <a:cubicBezTo>
                        <a:pt x="139573" y="714375"/>
                        <a:pt x="138335" y="711708"/>
                        <a:pt x="136621" y="709041"/>
                      </a:cubicBezTo>
                      <a:cubicBezTo>
                        <a:pt x="133098" y="703707"/>
                        <a:pt x="128813" y="699707"/>
                        <a:pt x="123576" y="697135"/>
                      </a:cubicBezTo>
                      <a:cubicBezTo>
                        <a:pt x="118339" y="694563"/>
                        <a:pt x="112817" y="693420"/>
                        <a:pt x="106913" y="693896"/>
                      </a:cubicBezTo>
                      <a:cubicBezTo>
                        <a:pt x="101010" y="694373"/>
                        <a:pt x="95297" y="696373"/>
                        <a:pt x="89679" y="699992"/>
                      </a:cubicBezTo>
                      <a:cubicBezTo>
                        <a:pt x="82633" y="704564"/>
                        <a:pt x="77491" y="709803"/>
                        <a:pt x="74158" y="715518"/>
                      </a:cubicBezTo>
                      <a:cubicBezTo>
                        <a:pt x="70826" y="721328"/>
                        <a:pt x="69207" y="727234"/>
                        <a:pt x="69302" y="733139"/>
                      </a:cubicBezTo>
                      <a:cubicBezTo>
                        <a:pt x="69397" y="739140"/>
                        <a:pt x="71207" y="744760"/>
                        <a:pt x="74634" y="749999"/>
                      </a:cubicBezTo>
                      <a:cubicBezTo>
                        <a:pt x="75967" y="752094"/>
                        <a:pt x="77491" y="754094"/>
                        <a:pt x="79110" y="755999"/>
                      </a:cubicBezTo>
                      <a:cubicBezTo>
                        <a:pt x="80728" y="757904"/>
                        <a:pt x="82538" y="759714"/>
                        <a:pt x="84632" y="761333"/>
                      </a:cubicBezTo>
                      <a:lnTo>
                        <a:pt x="103200" y="749237"/>
                      </a:lnTo>
                      <a:lnTo>
                        <a:pt x="101391" y="736664"/>
                      </a:lnTo>
                      <a:lnTo>
                        <a:pt x="103105" y="735521"/>
                      </a:lnTo>
                      <a:lnTo>
                        <a:pt x="121767" y="764191"/>
                      </a:lnTo>
                      <a:lnTo>
                        <a:pt x="120053" y="765334"/>
                      </a:lnTo>
                      <a:lnTo>
                        <a:pt x="110341" y="760857"/>
                      </a:lnTo>
                      <a:lnTo>
                        <a:pt x="93202" y="772001"/>
                      </a:lnTo>
                      <a:cubicBezTo>
                        <a:pt x="89869" y="771049"/>
                        <a:pt x="86632" y="769525"/>
                        <a:pt x="83299" y="767334"/>
                      </a:cubicBezTo>
                      <a:cubicBezTo>
                        <a:pt x="79967" y="765143"/>
                        <a:pt x="76824" y="762667"/>
                        <a:pt x="73873" y="759809"/>
                      </a:cubicBezTo>
                      <a:cubicBezTo>
                        <a:pt x="70921" y="756952"/>
                        <a:pt x="68445" y="753999"/>
                        <a:pt x="66446" y="750856"/>
                      </a:cubicBezTo>
                      <a:cubicBezTo>
                        <a:pt x="63018" y="745617"/>
                        <a:pt x="60733" y="740188"/>
                        <a:pt x="59590" y="734663"/>
                      </a:cubicBezTo>
                      <a:cubicBezTo>
                        <a:pt x="58447" y="729044"/>
                        <a:pt x="58352" y="723614"/>
                        <a:pt x="59400" y="718280"/>
                      </a:cubicBezTo>
                      <a:cubicBezTo>
                        <a:pt x="60447" y="712946"/>
                        <a:pt x="62447" y="707993"/>
                        <a:pt x="65589" y="703326"/>
                      </a:cubicBezTo>
                      <a:cubicBezTo>
                        <a:pt x="68636" y="698659"/>
                        <a:pt x="72730" y="694754"/>
                        <a:pt x="77777" y="691420"/>
                      </a:cubicBezTo>
                      <a:cubicBezTo>
                        <a:pt x="83299" y="687800"/>
                        <a:pt x="89203" y="685514"/>
                        <a:pt x="95202" y="684467"/>
                      </a:cubicBezTo>
                      <a:cubicBezTo>
                        <a:pt x="101295" y="683514"/>
                        <a:pt x="107199" y="683609"/>
                        <a:pt x="113103" y="684943"/>
                      </a:cubicBezTo>
                      <a:cubicBezTo>
                        <a:pt x="119006" y="686276"/>
                        <a:pt x="124433" y="688658"/>
                        <a:pt x="129385" y="692182"/>
                      </a:cubicBezTo>
                      <a:cubicBezTo>
                        <a:pt x="134336" y="695611"/>
                        <a:pt x="138621" y="700088"/>
                        <a:pt x="142049" y="705422"/>
                      </a:cubicBezTo>
                      <a:cubicBezTo>
                        <a:pt x="144524" y="709232"/>
                        <a:pt x="146429" y="712661"/>
                        <a:pt x="147762" y="715613"/>
                      </a:cubicBezTo>
                      <a:cubicBezTo>
                        <a:pt x="149095" y="718566"/>
                        <a:pt x="150047" y="721424"/>
                        <a:pt x="150618" y="724090"/>
                      </a:cubicBezTo>
                      <a:moveTo>
                        <a:pt x="708596" y="873347"/>
                      </a:moveTo>
                      <a:lnTo>
                        <a:pt x="708596" y="873347"/>
                      </a:lnTo>
                      <a:cubicBezTo>
                        <a:pt x="708596" y="873347"/>
                        <a:pt x="699645" y="830866"/>
                        <a:pt x="699645" y="830866"/>
                      </a:cubicBezTo>
                      <a:lnTo>
                        <a:pt x="721736" y="845630"/>
                      </a:lnTo>
                      <a:cubicBezTo>
                        <a:pt x="714309" y="855345"/>
                        <a:pt x="710500" y="864965"/>
                        <a:pt x="708691" y="873347"/>
                      </a:cubicBezTo>
                      <a:moveTo>
                        <a:pt x="767155" y="860108"/>
                      </a:moveTo>
                      <a:lnTo>
                        <a:pt x="735638" y="839248"/>
                      </a:lnTo>
                      <a:cubicBezTo>
                        <a:pt x="738399" y="836581"/>
                        <a:pt x="741636" y="833914"/>
                        <a:pt x="745159" y="831342"/>
                      </a:cubicBezTo>
                      <a:lnTo>
                        <a:pt x="739827" y="827818"/>
                      </a:lnTo>
                      <a:cubicBezTo>
                        <a:pt x="736399" y="830485"/>
                        <a:pt x="733257" y="833152"/>
                        <a:pt x="730496" y="835914"/>
                      </a:cubicBezTo>
                      <a:cubicBezTo>
                        <a:pt x="730496" y="835914"/>
                        <a:pt x="730496" y="835914"/>
                        <a:pt x="730496" y="835914"/>
                      </a:cubicBezTo>
                      <a:lnTo>
                        <a:pt x="694979" y="812483"/>
                      </a:lnTo>
                      <a:lnTo>
                        <a:pt x="689076" y="816483"/>
                      </a:lnTo>
                      <a:lnTo>
                        <a:pt x="706310" y="901827"/>
                      </a:lnTo>
                      <a:lnTo>
                        <a:pt x="701930" y="910019"/>
                      </a:lnTo>
                      <a:lnTo>
                        <a:pt x="703073" y="911733"/>
                      </a:lnTo>
                      <a:lnTo>
                        <a:pt x="726401" y="895922"/>
                      </a:lnTo>
                      <a:lnTo>
                        <a:pt x="725259" y="894207"/>
                      </a:lnTo>
                      <a:lnTo>
                        <a:pt x="713928" y="896588"/>
                      </a:lnTo>
                      <a:cubicBezTo>
                        <a:pt x="713071" y="892588"/>
                        <a:pt x="709548" y="871442"/>
                        <a:pt x="726878" y="848963"/>
                      </a:cubicBezTo>
                      <a:lnTo>
                        <a:pt x="755538" y="868204"/>
                      </a:lnTo>
                      <a:lnTo>
                        <a:pt x="748587" y="878396"/>
                      </a:lnTo>
                      <a:lnTo>
                        <a:pt x="749730" y="880110"/>
                      </a:lnTo>
                      <a:lnTo>
                        <a:pt x="778200" y="860774"/>
                      </a:lnTo>
                      <a:lnTo>
                        <a:pt x="777057" y="859060"/>
                      </a:lnTo>
                      <a:lnTo>
                        <a:pt x="767155" y="860012"/>
                      </a:lnTo>
                      <a:close/>
                      <a:moveTo>
                        <a:pt x="121006" y="214503"/>
                      </a:moveTo>
                      <a:lnTo>
                        <a:pt x="95392" y="207740"/>
                      </a:lnTo>
                      <a:lnTo>
                        <a:pt x="117673" y="244983"/>
                      </a:lnTo>
                      <a:cubicBezTo>
                        <a:pt x="117673" y="244983"/>
                        <a:pt x="117673" y="244983"/>
                        <a:pt x="117673" y="244983"/>
                      </a:cubicBezTo>
                      <a:cubicBezTo>
                        <a:pt x="116721" y="236506"/>
                        <a:pt x="117197" y="226124"/>
                        <a:pt x="121006" y="214503"/>
                      </a:cubicBezTo>
                      <a:moveTo>
                        <a:pt x="124529" y="272606"/>
                      </a:moveTo>
                      <a:lnTo>
                        <a:pt x="80443" y="197549"/>
                      </a:lnTo>
                      <a:lnTo>
                        <a:pt x="84728" y="191833"/>
                      </a:lnTo>
                      <a:lnTo>
                        <a:pt x="125862" y="202406"/>
                      </a:lnTo>
                      <a:cubicBezTo>
                        <a:pt x="125862" y="202406"/>
                        <a:pt x="125862" y="202406"/>
                        <a:pt x="125862" y="202406"/>
                      </a:cubicBezTo>
                      <a:cubicBezTo>
                        <a:pt x="127576" y="198977"/>
                        <a:pt x="129670" y="195453"/>
                        <a:pt x="132051" y="191738"/>
                      </a:cubicBezTo>
                      <a:lnTo>
                        <a:pt x="138240" y="193358"/>
                      </a:lnTo>
                      <a:cubicBezTo>
                        <a:pt x="135764" y="196977"/>
                        <a:pt x="133574" y="200501"/>
                        <a:pt x="131860" y="203930"/>
                      </a:cubicBezTo>
                      <a:lnTo>
                        <a:pt x="168519" y="213360"/>
                      </a:lnTo>
                      <a:lnTo>
                        <a:pt x="177470" y="209169"/>
                      </a:lnTo>
                      <a:lnTo>
                        <a:pt x="179184" y="210407"/>
                      </a:lnTo>
                      <a:lnTo>
                        <a:pt x="158521" y="237934"/>
                      </a:lnTo>
                      <a:lnTo>
                        <a:pt x="156808" y="236696"/>
                      </a:lnTo>
                      <a:lnTo>
                        <a:pt x="160045" y="224790"/>
                      </a:lnTo>
                      <a:lnTo>
                        <a:pt x="126623" y="216027"/>
                      </a:lnTo>
                      <a:lnTo>
                        <a:pt x="126623" y="216027"/>
                      </a:lnTo>
                      <a:cubicBezTo>
                        <a:pt x="117673" y="242792"/>
                        <a:pt x="127766" y="261747"/>
                        <a:pt x="129956" y="265271"/>
                      </a:cubicBezTo>
                      <a:lnTo>
                        <a:pt x="139859" y="259271"/>
                      </a:lnTo>
                      <a:lnTo>
                        <a:pt x="141477" y="260509"/>
                      </a:lnTo>
                      <a:lnTo>
                        <a:pt x="124529" y="282988"/>
                      </a:lnTo>
                      <a:lnTo>
                        <a:pt x="122815" y="281750"/>
                      </a:lnTo>
                      <a:lnTo>
                        <a:pt x="124338" y="272606"/>
                      </a:lnTo>
                      <a:close/>
                      <a:moveTo>
                        <a:pt x="754110" y="199168"/>
                      </a:moveTo>
                      <a:lnTo>
                        <a:pt x="750587" y="187643"/>
                      </a:lnTo>
                      <a:lnTo>
                        <a:pt x="802005" y="163735"/>
                      </a:lnTo>
                      <a:lnTo>
                        <a:pt x="802481" y="164306"/>
                      </a:lnTo>
                      <a:lnTo>
                        <a:pt x="770487" y="222314"/>
                      </a:lnTo>
                      <a:lnTo>
                        <a:pt x="774010" y="226409"/>
                      </a:lnTo>
                      <a:lnTo>
                        <a:pt x="835616" y="202502"/>
                      </a:lnTo>
                      <a:lnTo>
                        <a:pt x="836092" y="203073"/>
                      </a:lnTo>
                      <a:lnTo>
                        <a:pt x="805147" y="250889"/>
                      </a:lnTo>
                      <a:lnTo>
                        <a:pt x="794292" y="245745"/>
                      </a:lnTo>
                      <a:lnTo>
                        <a:pt x="792768" y="247078"/>
                      </a:lnTo>
                      <a:lnTo>
                        <a:pt x="815621" y="273368"/>
                      </a:lnTo>
                      <a:lnTo>
                        <a:pt x="817239" y="272034"/>
                      </a:lnTo>
                      <a:lnTo>
                        <a:pt x="814383" y="261461"/>
                      </a:lnTo>
                      <a:lnTo>
                        <a:pt x="858469" y="191262"/>
                      </a:lnTo>
                      <a:lnTo>
                        <a:pt x="855041" y="187357"/>
                      </a:lnTo>
                      <a:lnTo>
                        <a:pt x="792768" y="210217"/>
                      </a:lnTo>
                      <a:lnTo>
                        <a:pt x="792197" y="209550"/>
                      </a:lnTo>
                      <a:lnTo>
                        <a:pt x="823809" y="151257"/>
                      </a:lnTo>
                      <a:lnTo>
                        <a:pt x="820286" y="147257"/>
                      </a:lnTo>
                      <a:lnTo>
                        <a:pt x="744398" y="180975"/>
                      </a:lnTo>
                      <a:lnTo>
                        <a:pt x="735161" y="177451"/>
                      </a:lnTo>
                      <a:lnTo>
                        <a:pt x="733543" y="178784"/>
                      </a:lnTo>
                      <a:lnTo>
                        <a:pt x="752396" y="200501"/>
                      </a:lnTo>
                      <a:lnTo>
                        <a:pt x="753919" y="199168"/>
                      </a:lnTo>
                      <a:close/>
                      <a:moveTo>
                        <a:pt x="669366" y="137636"/>
                      </a:moveTo>
                      <a:lnTo>
                        <a:pt x="638515" y="121825"/>
                      </a:lnTo>
                      <a:lnTo>
                        <a:pt x="639467" y="120015"/>
                      </a:lnTo>
                      <a:lnTo>
                        <a:pt x="651274" y="120301"/>
                      </a:lnTo>
                      <a:lnTo>
                        <a:pt x="683744" y="57055"/>
                      </a:lnTo>
                      <a:lnTo>
                        <a:pt x="676698" y="47530"/>
                      </a:lnTo>
                      <a:lnTo>
                        <a:pt x="677650" y="45720"/>
                      </a:lnTo>
                      <a:lnTo>
                        <a:pt x="708405" y="61531"/>
                      </a:lnTo>
                      <a:lnTo>
                        <a:pt x="707453" y="63341"/>
                      </a:lnTo>
                      <a:lnTo>
                        <a:pt x="695741" y="63151"/>
                      </a:lnTo>
                      <a:lnTo>
                        <a:pt x="663272" y="126397"/>
                      </a:lnTo>
                      <a:lnTo>
                        <a:pt x="670223" y="135827"/>
                      </a:lnTo>
                      <a:lnTo>
                        <a:pt x="669271" y="137636"/>
                      </a:lnTo>
                      <a:close/>
                      <a:moveTo>
                        <a:pt x="563007" y="64770"/>
                      </a:moveTo>
                      <a:lnTo>
                        <a:pt x="560913" y="64484"/>
                      </a:lnTo>
                      <a:lnTo>
                        <a:pt x="548725" y="85344"/>
                      </a:lnTo>
                      <a:lnTo>
                        <a:pt x="518255" y="81153"/>
                      </a:lnTo>
                      <a:lnTo>
                        <a:pt x="528062" y="10573"/>
                      </a:lnTo>
                      <a:lnTo>
                        <a:pt x="540441" y="7049"/>
                      </a:lnTo>
                      <a:lnTo>
                        <a:pt x="540726" y="4953"/>
                      </a:lnTo>
                      <a:lnTo>
                        <a:pt x="505115" y="0"/>
                      </a:lnTo>
                      <a:lnTo>
                        <a:pt x="504829" y="2095"/>
                      </a:lnTo>
                      <a:lnTo>
                        <a:pt x="514541" y="8668"/>
                      </a:lnTo>
                      <a:lnTo>
                        <a:pt x="504734" y="79058"/>
                      </a:lnTo>
                      <a:lnTo>
                        <a:pt x="493593" y="82772"/>
                      </a:lnTo>
                      <a:lnTo>
                        <a:pt x="493308" y="84868"/>
                      </a:lnTo>
                      <a:lnTo>
                        <a:pt x="558818" y="94012"/>
                      </a:lnTo>
                      <a:lnTo>
                        <a:pt x="562912" y="64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0272DB22-E531-4427-544D-1278E7354C1F}"/>
                    </a:ext>
                  </a:extLst>
                </p:cNvPr>
                <p:cNvSpPr/>
                <p:nvPr/>
              </p:nvSpPr>
              <p:spPr>
                <a:xfrm>
                  <a:off x="5566141" y="5334634"/>
                  <a:ext cx="304887" cy="282702"/>
                </a:xfrm>
                <a:custGeom>
                  <a:avLst/>
                  <a:gdLst>
                    <a:gd name="connsiteX0" fmla="*/ 100645 w 304887"/>
                    <a:gd name="connsiteY0" fmla="*/ 102584 h 282702"/>
                    <a:gd name="connsiteX1" fmla="*/ 303555 w 304887"/>
                    <a:gd name="connsiteY1" fmla="*/ 12478 h 282702"/>
                    <a:gd name="connsiteX2" fmla="*/ 304888 w 304887"/>
                    <a:gd name="connsiteY2" fmla="*/ 0 h 282702"/>
                    <a:gd name="connsiteX3" fmla="*/ 0 w 304887"/>
                    <a:gd name="connsiteY3" fmla="*/ 282702 h 282702"/>
                    <a:gd name="connsiteX4" fmla="*/ 12569 w 304887"/>
                    <a:gd name="connsiteY4" fmla="*/ 282702 h 282702"/>
                    <a:gd name="connsiteX5" fmla="*/ 100645 w 304887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87" h="282702">
                      <a:moveTo>
                        <a:pt x="100645" y="102584"/>
                      </a:moveTo>
                      <a:cubicBezTo>
                        <a:pt x="155300" y="47911"/>
                        <a:pt x="226904" y="16193"/>
                        <a:pt x="303555" y="12478"/>
                      </a:cubicBezTo>
                      <a:cubicBezTo>
                        <a:pt x="304031" y="8763"/>
                        <a:pt x="304507" y="4572"/>
                        <a:pt x="304888" y="0"/>
                      </a:cubicBezTo>
                      <a:cubicBezTo>
                        <a:pt x="146826" y="6858"/>
                        <a:pt x="18377" y="127826"/>
                        <a:pt x="0" y="282702"/>
                      </a:cubicBezTo>
                      <a:lnTo>
                        <a:pt x="12569" y="282702"/>
                      </a:lnTo>
                      <a:cubicBezTo>
                        <a:pt x="20948" y="214693"/>
                        <a:pt x="51513" y="151829"/>
                        <a:pt x="100645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9D03108D-C5E2-C2C7-7971-65DBDD897A8B}"/>
                    </a:ext>
                  </a:extLst>
                </p:cNvPr>
                <p:cNvSpPr/>
                <p:nvPr/>
              </p:nvSpPr>
              <p:spPr>
                <a:xfrm>
                  <a:off x="5563760" y="5632100"/>
                  <a:ext cx="107215" cy="32575"/>
                </a:xfrm>
                <a:custGeom>
                  <a:avLst/>
                  <a:gdLst>
                    <a:gd name="connsiteX0" fmla="*/ 107215 w 107215"/>
                    <a:gd name="connsiteY0" fmla="*/ 0 h 32575"/>
                    <a:gd name="connsiteX1" fmla="*/ 857 w 107215"/>
                    <a:gd name="connsiteY1" fmla="*/ 0 h 32575"/>
                    <a:gd name="connsiteX2" fmla="*/ 0 w 107215"/>
                    <a:gd name="connsiteY2" fmla="*/ 23622 h 32575"/>
                    <a:gd name="connsiteX3" fmla="*/ 95 w 107215"/>
                    <a:gd name="connsiteY3" fmla="*/ 32575 h 32575"/>
                    <a:gd name="connsiteX4" fmla="*/ 107120 w 107215"/>
                    <a:gd name="connsiteY4" fmla="*/ 32575 h 32575"/>
                    <a:gd name="connsiteX5" fmla="*/ 107120 w 107215"/>
                    <a:gd name="connsiteY5" fmla="*/ 95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215" h="32575">
                      <a:moveTo>
                        <a:pt x="107215" y="0"/>
                      </a:moveTo>
                      <a:lnTo>
                        <a:pt x="857" y="0"/>
                      </a:lnTo>
                      <a:cubicBezTo>
                        <a:pt x="286" y="7810"/>
                        <a:pt x="0" y="15621"/>
                        <a:pt x="0" y="23622"/>
                      </a:cubicBezTo>
                      <a:cubicBezTo>
                        <a:pt x="0" y="26575"/>
                        <a:pt x="0" y="29527"/>
                        <a:pt x="95" y="32575"/>
                      </a:cubicBezTo>
                      <a:lnTo>
                        <a:pt x="107120" y="32575"/>
                      </a:lnTo>
                      <a:lnTo>
                        <a:pt x="107120" y="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AF8C4351-A382-DAE0-9EDC-517254F5CF99}"/>
                    </a:ext>
                  </a:extLst>
                </p:cNvPr>
                <p:cNvSpPr/>
                <p:nvPr/>
              </p:nvSpPr>
              <p:spPr>
                <a:xfrm>
                  <a:off x="5825991" y="5334349"/>
                  <a:ext cx="118736" cy="97726"/>
                </a:xfrm>
                <a:custGeom>
                  <a:avLst/>
                  <a:gdLst>
                    <a:gd name="connsiteX0" fmla="*/ 0 w 118736"/>
                    <a:gd name="connsiteY0" fmla="*/ 97727 h 97726"/>
                    <a:gd name="connsiteX1" fmla="*/ 29232 w 118736"/>
                    <a:gd name="connsiteY1" fmla="*/ 87058 h 97726"/>
                    <a:gd name="connsiteX2" fmla="*/ 89505 w 118736"/>
                    <a:gd name="connsiteY2" fmla="*/ 87058 h 97726"/>
                    <a:gd name="connsiteX3" fmla="*/ 118737 w 118736"/>
                    <a:gd name="connsiteY3" fmla="*/ 97727 h 97726"/>
                    <a:gd name="connsiteX4" fmla="*/ 75032 w 118736"/>
                    <a:gd name="connsiteY4" fmla="*/ 53245 h 97726"/>
                    <a:gd name="connsiteX5" fmla="*/ 60463 w 118736"/>
                    <a:gd name="connsiteY5" fmla="*/ 0 h 97726"/>
                    <a:gd name="connsiteX6" fmla="*/ 59226 w 118736"/>
                    <a:gd name="connsiteY6" fmla="*/ 0 h 97726"/>
                    <a:gd name="connsiteX7" fmla="*/ 58273 w 118736"/>
                    <a:gd name="connsiteY7" fmla="*/ 0 h 97726"/>
                    <a:gd name="connsiteX8" fmla="*/ 43705 w 118736"/>
                    <a:gd name="connsiteY8" fmla="*/ 53245 h 97726"/>
                    <a:gd name="connsiteX9" fmla="*/ 0 w 118736"/>
                    <a:gd name="connsiteY9" fmla="*/ 97727 h 97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736" h="97726">
                      <a:moveTo>
                        <a:pt x="0" y="97727"/>
                      </a:moveTo>
                      <a:lnTo>
                        <a:pt x="29232" y="87058"/>
                      </a:lnTo>
                      <a:lnTo>
                        <a:pt x="89505" y="87058"/>
                      </a:lnTo>
                      <a:lnTo>
                        <a:pt x="118737" y="97727"/>
                      </a:lnTo>
                      <a:cubicBezTo>
                        <a:pt x="112643" y="70104"/>
                        <a:pt x="92457" y="69056"/>
                        <a:pt x="75032" y="53245"/>
                      </a:cubicBezTo>
                      <a:cubicBezTo>
                        <a:pt x="66176" y="45148"/>
                        <a:pt x="62177" y="21241"/>
                        <a:pt x="60463" y="0"/>
                      </a:cubicBezTo>
                      <a:cubicBezTo>
                        <a:pt x="60083" y="0"/>
                        <a:pt x="59702" y="0"/>
                        <a:pt x="59226" y="0"/>
                      </a:cubicBezTo>
                      <a:cubicBezTo>
                        <a:pt x="58940" y="0"/>
                        <a:pt x="58654" y="0"/>
                        <a:pt x="58273" y="0"/>
                      </a:cubicBezTo>
                      <a:cubicBezTo>
                        <a:pt x="56559" y="21241"/>
                        <a:pt x="52560" y="45244"/>
                        <a:pt x="43705" y="53245"/>
                      </a:cubicBezTo>
                      <a:cubicBezTo>
                        <a:pt x="26280" y="69056"/>
                        <a:pt x="6094" y="70104"/>
                        <a:pt x="0" y="97727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69F4055E-418B-6E05-B195-334AEA3F142B}"/>
                    </a:ext>
                  </a:extLst>
                </p:cNvPr>
                <p:cNvSpPr/>
                <p:nvPr/>
              </p:nvSpPr>
              <p:spPr>
                <a:xfrm>
                  <a:off x="5899594" y="5334634"/>
                  <a:ext cx="304602" cy="282702"/>
                </a:xfrm>
                <a:custGeom>
                  <a:avLst/>
                  <a:gdLst>
                    <a:gd name="connsiteX0" fmla="*/ 204052 w 304602"/>
                    <a:gd name="connsiteY0" fmla="*/ 102584 h 282702"/>
                    <a:gd name="connsiteX1" fmla="*/ 292129 w 304602"/>
                    <a:gd name="connsiteY1" fmla="*/ 282702 h 282702"/>
                    <a:gd name="connsiteX2" fmla="*/ 304602 w 304602"/>
                    <a:gd name="connsiteY2" fmla="*/ 282702 h 282702"/>
                    <a:gd name="connsiteX3" fmla="*/ 0 w 304602"/>
                    <a:gd name="connsiteY3" fmla="*/ 0 h 282702"/>
                    <a:gd name="connsiteX4" fmla="*/ 1333 w 304602"/>
                    <a:gd name="connsiteY4" fmla="*/ 12478 h 282702"/>
                    <a:gd name="connsiteX5" fmla="*/ 203957 w 304602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602" h="282702">
                      <a:moveTo>
                        <a:pt x="204052" y="102584"/>
                      </a:moveTo>
                      <a:cubicBezTo>
                        <a:pt x="253280" y="151829"/>
                        <a:pt x="283749" y="214693"/>
                        <a:pt x="292129" y="282702"/>
                      </a:cubicBezTo>
                      <a:lnTo>
                        <a:pt x="304602" y="282702"/>
                      </a:lnTo>
                      <a:cubicBezTo>
                        <a:pt x="286130" y="128016"/>
                        <a:pt x="157871" y="6953"/>
                        <a:pt x="0" y="0"/>
                      </a:cubicBezTo>
                      <a:cubicBezTo>
                        <a:pt x="381" y="4667"/>
                        <a:pt x="857" y="8763"/>
                        <a:pt x="1333" y="12478"/>
                      </a:cubicBezTo>
                      <a:cubicBezTo>
                        <a:pt x="77888" y="16288"/>
                        <a:pt x="149397" y="48006"/>
                        <a:pt x="203957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F96BB57B-26CB-D1CB-A98E-8C8722EC4708}"/>
                    </a:ext>
                  </a:extLst>
                </p:cNvPr>
                <p:cNvSpPr/>
                <p:nvPr/>
              </p:nvSpPr>
              <p:spPr>
                <a:xfrm>
                  <a:off x="5740961" y="5623813"/>
                  <a:ext cx="288605" cy="159067"/>
                </a:xfrm>
                <a:custGeom>
                  <a:avLst/>
                  <a:gdLst>
                    <a:gd name="connsiteX0" fmla="*/ 218811 w 288605"/>
                    <a:gd name="connsiteY0" fmla="*/ 76581 h 159067"/>
                    <a:gd name="connsiteX1" fmla="*/ 229380 w 288605"/>
                    <a:gd name="connsiteY1" fmla="*/ 61722 h 159067"/>
                    <a:gd name="connsiteX2" fmla="*/ 231475 w 288605"/>
                    <a:gd name="connsiteY2" fmla="*/ 61055 h 159067"/>
                    <a:gd name="connsiteX3" fmla="*/ 233665 w 288605"/>
                    <a:gd name="connsiteY3" fmla="*/ 61817 h 159067"/>
                    <a:gd name="connsiteX4" fmla="*/ 243948 w 288605"/>
                    <a:gd name="connsiteY4" fmla="*/ 76676 h 159067"/>
                    <a:gd name="connsiteX5" fmla="*/ 243948 w 288605"/>
                    <a:gd name="connsiteY5" fmla="*/ 140208 h 159067"/>
                    <a:gd name="connsiteX6" fmla="*/ 218716 w 288605"/>
                    <a:gd name="connsiteY6" fmla="*/ 140208 h 159067"/>
                    <a:gd name="connsiteX7" fmla="*/ 218716 w 288605"/>
                    <a:gd name="connsiteY7" fmla="*/ 76676 h 159067"/>
                    <a:gd name="connsiteX8" fmla="*/ 174725 w 288605"/>
                    <a:gd name="connsiteY8" fmla="*/ 140684 h 159067"/>
                    <a:gd name="connsiteX9" fmla="*/ 113976 w 288605"/>
                    <a:gd name="connsiteY9" fmla="*/ 140684 h 159067"/>
                    <a:gd name="connsiteX10" fmla="*/ 113976 w 288605"/>
                    <a:gd name="connsiteY10" fmla="*/ 73343 h 159067"/>
                    <a:gd name="connsiteX11" fmla="*/ 142637 w 288605"/>
                    <a:gd name="connsiteY11" fmla="*/ 32195 h 159067"/>
                    <a:gd name="connsiteX12" fmla="*/ 144541 w 288605"/>
                    <a:gd name="connsiteY12" fmla="*/ 31718 h 159067"/>
                    <a:gd name="connsiteX13" fmla="*/ 146445 w 288605"/>
                    <a:gd name="connsiteY13" fmla="*/ 32385 h 159067"/>
                    <a:gd name="connsiteX14" fmla="*/ 174725 w 288605"/>
                    <a:gd name="connsiteY14" fmla="*/ 73343 h 159067"/>
                    <a:gd name="connsiteX15" fmla="*/ 174725 w 288605"/>
                    <a:gd name="connsiteY15" fmla="*/ 140684 h 159067"/>
                    <a:gd name="connsiteX16" fmla="*/ 69795 w 288605"/>
                    <a:gd name="connsiteY16" fmla="*/ 140113 h 159067"/>
                    <a:gd name="connsiteX17" fmla="*/ 44562 w 288605"/>
                    <a:gd name="connsiteY17" fmla="*/ 140113 h 159067"/>
                    <a:gd name="connsiteX18" fmla="*/ 44562 w 288605"/>
                    <a:gd name="connsiteY18" fmla="*/ 76581 h 159067"/>
                    <a:gd name="connsiteX19" fmla="*/ 55226 w 288605"/>
                    <a:gd name="connsiteY19" fmla="*/ 61722 h 159067"/>
                    <a:gd name="connsiteX20" fmla="*/ 57416 w 288605"/>
                    <a:gd name="connsiteY20" fmla="*/ 61055 h 159067"/>
                    <a:gd name="connsiteX21" fmla="*/ 59511 w 288605"/>
                    <a:gd name="connsiteY21" fmla="*/ 61817 h 159067"/>
                    <a:gd name="connsiteX22" fmla="*/ 69795 w 288605"/>
                    <a:gd name="connsiteY22" fmla="*/ 76676 h 159067"/>
                    <a:gd name="connsiteX23" fmla="*/ 69795 w 288605"/>
                    <a:gd name="connsiteY23" fmla="*/ 140208 h 159067"/>
                    <a:gd name="connsiteX24" fmla="*/ 144255 w 288605"/>
                    <a:gd name="connsiteY24" fmla="*/ 0 h 159067"/>
                    <a:gd name="connsiteX25" fmla="*/ 98455 w 288605"/>
                    <a:gd name="connsiteY25" fmla="*/ 32099 h 159067"/>
                    <a:gd name="connsiteX26" fmla="*/ 0 w 288605"/>
                    <a:gd name="connsiteY26" fmla="*/ 32099 h 159067"/>
                    <a:gd name="connsiteX27" fmla="*/ 0 w 288605"/>
                    <a:gd name="connsiteY27" fmla="*/ 159068 h 159067"/>
                    <a:gd name="connsiteX28" fmla="*/ 288606 w 288605"/>
                    <a:gd name="connsiteY28" fmla="*/ 159068 h 159067"/>
                    <a:gd name="connsiteX29" fmla="*/ 288606 w 288605"/>
                    <a:gd name="connsiteY29" fmla="*/ 32099 h 159067"/>
                    <a:gd name="connsiteX30" fmla="*/ 190150 w 288605"/>
                    <a:gd name="connsiteY30" fmla="*/ 32099 h 159067"/>
                    <a:gd name="connsiteX31" fmla="*/ 144255 w 288605"/>
                    <a:gd name="connsiteY31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88605" h="159067">
                      <a:moveTo>
                        <a:pt x="218811" y="76581"/>
                      </a:moveTo>
                      <a:cubicBezTo>
                        <a:pt x="218811" y="67437"/>
                        <a:pt x="225762" y="62865"/>
                        <a:pt x="229380" y="61722"/>
                      </a:cubicBezTo>
                      <a:lnTo>
                        <a:pt x="231475" y="61055"/>
                      </a:lnTo>
                      <a:lnTo>
                        <a:pt x="233665" y="61817"/>
                      </a:lnTo>
                      <a:cubicBezTo>
                        <a:pt x="237474" y="63246"/>
                        <a:pt x="243948" y="68009"/>
                        <a:pt x="243948" y="76676"/>
                      </a:cubicBezTo>
                      <a:lnTo>
                        <a:pt x="243948" y="140208"/>
                      </a:lnTo>
                      <a:lnTo>
                        <a:pt x="218716" y="140208"/>
                      </a:lnTo>
                      <a:lnTo>
                        <a:pt x="218716" y="76676"/>
                      </a:lnTo>
                      <a:close/>
                      <a:moveTo>
                        <a:pt x="174725" y="140684"/>
                      </a:moveTo>
                      <a:lnTo>
                        <a:pt x="113976" y="140684"/>
                      </a:lnTo>
                      <a:lnTo>
                        <a:pt x="113976" y="73343"/>
                      </a:lnTo>
                      <a:cubicBezTo>
                        <a:pt x="113976" y="47911"/>
                        <a:pt x="132734" y="35338"/>
                        <a:pt x="142637" y="32195"/>
                      </a:cubicBezTo>
                      <a:lnTo>
                        <a:pt x="144541" y="31718"/>
                      </a:lnTo>
                      <a:lnTo>
                        <a:pt x="146445" y="32385"/>
                      </a:lnTo>
                      <a:cubicBezTo>
                        <a:pt x="147493" y="32766"/>
                        <a:pt x="174725" y="43148"/>
                        <a:pt x="174725" y="73343"/>
                      </a:cubicBezTo>
                      <a:lnTo>
                        <a:pt x="174725" y="140684"/>
                      </a:lnTo>
                      <a:close/>
                      <a:moveTo>
                        <a:pt x="69795" y="140113"/>
                      </a:moveTo>
                      <a:lnTo>
                        <a:pt x="44562" y="140113"/>
                      </a:lnTo>
                      <a:lnTo>
                        <a:pt x="44562" y="76581"/>
                      </a:lnTo>
                      <a:cubicBezTo>
                        <a:pt x="44562" y="67437"/>
                        <a:pt x="51513" y="62865"/>
                        <a:pt x="55226" y="61722"/>
                      </a:cubicBezTo>
                      <a:lnTo>
                        <a:pt x="57416" y="61055"/>
                      </a:lnTo>
                      <a:lnTo>
                        <a:pt x="59511" y="61817"/>
                      </a:lnTo>
                      <a:cubicBezTo>
                        <a:pt x="63320" y="63246"/>
                        <a:pt x="69795" y="68009"/>
                        <a:pt x="69795" y="76676"/>
                      </a:cubicBezTo>
                      <a:lnTo>
                        <a:pt x="69795" y="140208"/>
                      </a:lnTo>
                      <a:close/>
                      <a:moveTo>
                        <a:pt x="144255" y="0"/>
                      </a:moveTo>
                      <a:lnTo>
                        <a:pt x="98455" y="32099"/>
                      </a:lnTo>
                      <a:lnTo>
                        <a:pt x="0" y="32099"/>
                      </a:lnTo>
                      <a:lnTo>
                        <a:pt x="0" y="159068"/>
                      </a:lnTo>
                      <a:lnTo>
                        <a:pt x="288606" y="159068"/>
                      </a:lnTo>
                      <a:lnTo>
                        <a:pt x="288606" y="32099"/>
                      </a:lnTo>
                      <a:lnTo>
                        <a:pt x="190150" y="32099"/>
                      </a:lnTo>
                      <a:lnTo>
                        <a:pt x="1442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DE29550D-AFC8-A33F-6B42-A42DD7830D67}"/>
                    </a:ext>
                  </a:extLst>
                </p:cNvPr>
                <p:cNvSpPr/>
                <p:nvPr/>
              </p:nvSpPr>
              <p:spPr>
                <a:xfrm>
                  <a:off x="5819516" y="5429599"/>
                  <a:ext cx="131686" cy="166211"/>
                </a:xfrm>
                <a:custGeom>
                  <a:avLst/>
                  <a:gdLst>
                    <a:gd name="connsiteX0" fmla="*/ 78650 w 131686"/>
                    <a:gd name="connsiteY0" fmla="*/ 103442 h 166211"/>
                    <a:gd name="connsiteX1" fmla="*/ 53036 w 131686"/>
                    <a:gd name="connsiteY1" fmla="*/ 103442 h 166211"/>
                    <a:gd name="connsiteX2" fmla="*/ 53036 w 131686"/>
                    <a:gd name="connsiteY2" fmla="*/ 28861 h 166211"/>
                    <a:gd name="connsiteX3" fmla="*/ 63796 w 131686"/>
                    <a:gd name="connsiteY3" fmla="*/ 13811 h 166211"/>
                    <a:gd name="connsiteX4" fmla="*/ 65986 w 131686"/>
                    <a:gd name="connsiteY4" fmla="*/ 13049 h 166211"/>
                    <a:gd name="connsiteX5" fmla="*/ 68176 w 131686"/>
                    <a:gd name="connsiteY5" fmla="*/ 13811 h 166211"/>
                    <a:gd name="connsiteX6" fmla="*/ 78650 w 131686"/>
                    <a:gd name="connsiteY6" fmla="*/ 28861 h 166211"/>
                    <a:gd name="connsiteX7" fmla="*/ 78650 w 131686"/>
                    <a:gd name="connsiteY7" fmla="*/ 103442 h 166211"/>
                    <a:gd name="connsiteX8" fmla="*/ 30375 w 131686"/>
                    <a:gd name="connsiteY8" fmla="*/ 107252 h 166211"/>
                    <a:gd name="connsiteX9" fmla="*/ 15140 w 131686"/>
                    <a:gd name="connsiteY9" fmla="*/ 112776 h 166211"/>
                    <a:gd name="connsiteX10" fmla="*/ 15140 w 131686"/>
                    <a:gd name="connsiteY10" fmla="*/ 38195 h 166211"/>
                    <a:gd name="connsiteX11" fmla="*/ 22852 w 131686"/>
                    <a:gd name="connsiteY11" fmla="*/ 19526 h 166211"/>
                    <a:gd name="connsiteX12" fmla="*/ 30375 w 131686"/>
                    <a:gd name="connsiteY12" fmla="*/ 32576 h 166211"/>
                    <a:gd name="connsiteX13" fmla="*/ 30375 w 131686"/>
                    <a:gd name="connsiteY13" fmla="*/ 107156 h 166211"/>
                    <a:gd name="connsiteX14" fmla="*/ 101312 w 131686"/>
                    <a:gd name="connsiteY14" fmla="*/ 32671 h 166211"/>
                    <a:gd name="connsiteX15" fmla="*/ 108834 w 131686"/>
                    <a:gd name="connsiteY15" fmla="*/ 19622 h 166211"/>
                    <a:gd name="connsiteX16" fmla="*/ 116547 w 131686"/>
                    <a:gd name="connsiteY16" fmla="*/ 38291 h 166211"/>
                    <a:gd name="connsiteX17" fmla="*/ 116547 w 131686"/>
                    <a:gd name="connsiteY17" fmla="*/ 112871 h 166211"/>
                    <a:gd name="connsiteX18" fmla="*/ 101407 w 131686"/>
                    <a:gd name="connsiteY18" fmla="*/ 107347 h 166211"/>
                    <a:gd name="connsiteX19" fmla="*/ 101407 w 131686"/>
                    <a:gd name="connsiteY19" fmla="*/ 32766 h 166211"/>
                    <a:gd name="connsiteX20" fmla="*/ 116071 w 131686"/>
                    <a:gd name="connsiteY20" fmla="*/ 166211 h 166211"/>
                    <a:gd name="connsiteX21" fmla="*/ 131686 w 131686"/>
                    <a:gd name="connsiteY21" fmla="*/ 166211 h 166211"/>
                    <a:gd name="connsiteX22" fmla="*/ 131686 w 131686"/>
                    <a:gd name="connsiteY22" fmla="*/ 13049 h 166211"/>
                    <a:gd name="connsiteX23" fmla="*/ 95980 w 131686"/>
                    <a:gd name="connsiteY23" fmla="*/ 0 h 166211"/>
                    <a:gd name="connsiteX24" fmla="*/ 35707 w 131686"/>
                    <a:gd name="connsiteY24" fmla="*/ 0 h 166211"/>
                    <a:gd name="connsiteX25" fmla="*/ 0 w 131686"/>
                    <a:gd name="connsiteY25" fmla="*/ 13049 h 166211"/>
                    <a:gd name="connsiteX26" fmla="*/ 0 w 131686"/>
                    <a:gd name="connsiteY26" fmla="*/ 166211 h 166211"/>
                    <a:gd name="connsiteX27" fmla="*/ 15806 w 131686"/>
                    <a:gd name="connsiteY27" fmla="*/ 166211 h 166211"/>
                    <a:gd name="connsiteX28" fmla="*/ 50751 w 131686"/>
                    <a:gd name="connsiteY28" fmla="*/ 141732 h 166211"/>
                    <a:gd name="connsiteX29" fmla="*/ 49609 w 131686"/>
                    <a:gd name="connsiteY29" fmla="*/ 135827 h 166211"/>
                    <a:gd name="connsiteX30" fmla="*/ 65891 w 131686"/>
                    <a:gd name="connsiteY30" fmla="*/ 119539 h 166211"/>
                    <a:gd name="connsiteX31" fmla="*/ 82173 w 131686"/>
                    <a:gd name="connsiteY31" fmla="*/ 135827 h 166211"/>
                    <a:gd name="connsiteX32" fmla="*/ 81030 w 131686"/>
                    <a:gd name="connsiteY32" fmla="*/ 141732 h 166211"/>
                    <a:gd name="connsiteX33" fmla="*/ 116071 w 131686"/>
                    <a:gd name="connsiteY33" fmla="*/ 166211 h 16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31686" h="166211">
                      <a:moveTo>
                        <a:pt x="78650" y="103442"/>
                      </a:moveTo>
                      <a:lnTo>
                        <a:pt x="53036" y="103442"/>
                      </a:lnTo>
                      <a:lnTo>
                        <a:pt x="53036" y="28861"/>
                      </a:lnTo>
                      <a:cubicBezTo>
                        <a:pt x="53036" y="19622"/>
                        <a:pt x="60083" y="14859"/>
                        <a:pt x="63796" y="13811"/>
                      </a:cubicBezTo>
                      <a:lnTo>
                        <a:pt x="65986" y="13049"/>
                      </a:lnTo>
                      <a:lnTo>
                        <a:pt x="68176" y="13811"/>
                      </a:lnTo>
                      <a:cubicBezTo>
                        <a:pt x="71985" y="15335"/>
                        <a:pt x="78650" y="20098"/>
                        <a:pt x="78650" y="28861"/>
                      </a:cubicBezTo>
                      <a:lnTo>
                        <a:pt x="78650" y="103442"/>
                      </a:lnTo>
                      <a:close/>
                      <a:moveTo>
                        <a:pt x="30375" y="107252"/>
                      </a:moveTo>
                      <a:lnTo>
                        <a:pt x="15140" y="112776"/>
                      </a:lnTo>
                      <a:lnTo>
                        <a:pt x="15140" y="38195"/>
                      </a:lnTo>
                      <a:cubicBezTo>
                        <a:pt x="15140" y="23717"/>
                        <a:pt x="22852" y="19526"/>
                        <a:pt x="22852" y="19526"/>
                      </a:cubicBezTo>
                      <a:cubicBezTo>
                        <a:pt x="22852" y="19526"/>
                        <a:pt x="30375" y="23717"/>
                        <a:pt x="30375" y="32576"/>
                      </a:cubicBezTo>
                      <a:lnTo>
                        <a:pt x="30375" y="107156"/>
                      </a:lnTo>
                      <a:close/>
                      <a:moveTo>
                        <a:pt x="101312" y="32671"/>
                      </a:moveTo>
                      <a:cubicBezTo>
                        <a:pt x="101312" y="23813"/>
                        <a:pt x="108834" y="19622"/>
                        <a:pt x="108834" y="19622"/>
                      </a:cubicBezTo>
                      <a:cubicBezTo>
                        <a:pt x="108834" y="19622"/>
                        <a:pt x="116547" y="23813"/>
                        <a:pt x="116547" y="38291"/>
                      </a:cubicBezTo>
                      <a:lnTo>
                        <a:pt x="116547" y="112871"/>
                      </a:lnTo>
                      <a:lnTo>
                        <a:pt x="101407" y="107347"/>
                      </a:lnTo>
                      <a:lnTo>
                        <a:pt x="101407" y="32766"/>
                      </a:lnTo>
                      <a:close/>
                      <a:moveTo>
                        <a:pt x="116071" y="166211"/>
                      </a:moveTo>
                      <a:lnTo>
                        <a:pt x="131686" y="166211"/>
                      </a:lnTo>
                      <a:lnTo>
                        <a:pt x="131686" y="13049"/>
                      </a:lnTo>
                      <a:lnTo>
                        <a:pt x="95980" y="0"/>
                      </a:lnTo>
                      <a:lnTo>
                        <a:pt x="35707" y="0"/>
                      </a:lnTo>
                      <a:lnTo>
                        <a:pt x="0" y="13049"/>
                      </a:lnTo>
                      <a:lnTo>
                        <a:pt x="0" y="166211"/>
                      </a:lnTo>
                      <a:lnTo>
                        <a:pt x="15806" y="166211"/>
                      </a:lnTo>
                      <a:lnTo>
                        <a:pt x="50751" y="141732"/>
                      </a:lnTo>
                      <a:cubicBezTo>
                        <a:pt x="49989" y="139922"/>
                        <a:pt x="49609" y="137922"/>
                        <a:pt x="49609" y="135827"/>
                      </a:cubicBezTo>
                      <a:cubicBezTo>
                        <a:pt x="49609" y="126873"/>
                        <a:pt x="56940" y="119539"/>
                        <a:pt x="65891" y="119539"/>
                      </a:cubicBezTo>
                      <a:cubicBezTo>
                        <a:pt x="74841" y="119539"/>
                        <a:pt x="82173" y="126873"/>
                        <a:pt x="82173" y="135827"/>
                      </a:cubicBezTo>
                      <a:cubicBezTo>
                        <a:pt x="82173" y="137922"/>
                        <a:pt x="81792" y="139922"/>
                        <a:pt x="81030" y="141732"/>
                      </a:cubicBezTo>
                      <a:lnTo>
                        <a:pt x="116071" y="1662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07B6DA19-8F07-495C-C44D-60C0EB10C444}"/>
                    </a:ext>
                  </a:extLst>
                </p:cNvPr>
                <p:cNvSpPr/>
                <p:nvPr/>
              </p:nvSpPr>
              <p:spPr>
                <a:xfrm>
                  <a:off x="5564713" y="5680011"/>
                  <a:ext cx="106263" cy="80200"/>
                </a:xfrm>
                <a:custGeom>
                  <a:avLst/>
                  <a:gdLst>
                    <a:gd name="connsiteX0" fmla="*/ 106263 w 106263"/>
                    <a:gd name="connsiteY0" fmla="*/ 0 h 80200"/>
                    <a:gd name="connsiteX1" fmla="*/ 0 w 106263"/>
                    <a:gd name="connsiteY1" fmla="*/ 0 h 80200"/>
                    <a:gd name="connsiteX2" fmla="*/ 16473 w 106263"/>
                    <a:gd name="connsiteY2" fmla="*/ 80201 h 80200"/>
                    <a:gd name="connsiteX3" fmla="*/ 106263 w 106263"/>
                    <a:gd name="connsiteY3" fmla="*/ 80201 h 80200"/>
                    <a:gd name="connsiteX4" fmla="*/ 106263 w 106263"/>
                    <a:gd name="connsiteY4" fmla="*/ 0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106263" y="0"/>
                      </a:moveTo>
                      <a:lnTo>
                        <a:pt x="0" y="0"/>
                      </a:lnTo>
                      <a:cubicBezTo>
                        <a:pt x="2095" y="27908"/>
                        <a:pt x="7713" y="54769"/>
                        <a:pt x="16473" y="80201"/>
                      </a:cubicBezTo>
                      <a:lnTo>
                        <a:pt x="106263" y="80201"/>
                      </a:lnTo>
                      <a:lnTo>
                        <a:pt x="1062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D02A40EE-226A-ACD1-03E0-05AE30805F86}"/>
                  </a:ext>
                </a:extLst>
              </p:cNvPr>
              <p:cNvSpPr/>
              <p:nvPr/>
            </p:nvSpPr>
            <p:spPr>
              <a:xfrm>
                <a:off x="5741056" y="5577332"/>
                <a:ext cx="288605" cy="64960"/>
              </a:xfrm>
              <a:custGeom>
                <a:avLst/>
                <a:gdLst>
                  <a:gd name="connsiteX0" fmla="*/ 288606 w 288605"/>
                  <a:gd name="connsiteY0" fmla="*/ 32099 h 64960"/>
                  <a:gd name="connsiteX1" fmla="*/ 190150 w 288605"/>
                  <a:gd name="connsiteY1" fmla="*/ 32099 h 64960"/>
                  <a:gd name="connsiteX2" fmla="*/ 144255 w 288605"/>
                  <a:gd name="connsiteY2" fmla="*/ 0 h 64960"/>
                  <a:gd name="connsiteX3" fmla="*/ 98455 w 288605"/>
                  <a:gd name="connsiteY3" fmla="*/ 32099 h 64960"/>
                  <a:gd name="connsiteX4" fmla="*/ 0 w 288605"/>
                  <a:gd name="connsiteY4" fmla="*/ 32099 h 64960"/>
                  <a:gd name="connsiteX5" fmla="*/ 0 w 288605"/>
                  <a:gd name="connsiteY5" fmla="*/ 64960 h 64960"/>
                  <a:gd name="connsiteX6" fmla="*/ 94171 w 288605"/>
                  <a:gd name="connsiteY6" fmla="*/ 64960 h 64960"/>
                  <a:gd name="connsiteX7" fmla="*/ 144255 w 288605"/>
                  <a:gd name="connsiteY7" fmla="*/ 29813 h 64960"/>
                  <a:gd name="connsiteX8" fmla="*/ 194435 w 288605"/>
                  <a:gd name="connsiteY8" fmla="*/ 64960 h 64960"/>
                  <a:gd name="connsiteX9" fmla="*/ 288606 w 288605"/>
                  <a:gd name="connsiteY9" fmla="*/ 64960 h 64960"/>
                  <a:gd name="connsiteX10" fmla="*/ 288606 w 288605"/>
                  <a:gd name="connsiteY10" fmla="*/ 32099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8605" h="64960">
                    <a:moveTo>
                      <a:pt x="288606" y="32099"/>
                    </a:moveTo>
                    <a:lnTo>
                      <a:pt x="190150" y="32099"/>
                    </a:lnTo>
                    <a:lnTo>
                      <a:pt x="144255" y="0"/>
                    </a:lnTo>
                    <a:lnTo>
                      <a:pt x="98455" y="32099"/>
                    </a:lnTo>
                    <a:lnTo>
                      <a:pt x="0" y="32099"/>
                    </a:lnTo>
                    <a:lnTo>
                      <a:pt x="0" y="64960"/>
                    </a:lnTo>
                    <a:lnTo>
                      <a:pt x="94171" y="64960"/>
                    </a:lnTo>
                    <a:lnTo>
                      <a:pt x="144255" y="29813"/>
                    </a:lnTo>
                    <a:lnTo>
                      <a:pt x="194435" y="64960"/>
                    </a:lnTo>
                    <a:lnTo>
                      <a:pt x="288606" y="64960"/>
                    </a:lnTo>
                    <a:lnTo>
                      <a:pt x="288606" y="32099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9" name="Graphic 12">
                <a:extLst>
                  <a:ext uri="{FF2B5EF4-FFF2-40B4-BE49-F238E27FC236}">
                    <a16:creationId xmlns:a16="http://schemas.microsoft.com/office/drawing/2014/main" id="{5A132669-24F6-4BF4-6A02-0EDDD659C245}"/>
                  </a:ext>
                </a:extLst>
              </p:cNvPr>
              <p:cNvGrpSpPr/>
              <p:nvPr/>
            </p:nvGrpSpPr>
            <p:grpSpPr>
              <a:xfrm>
                <a:off x="5586327" y="5632005"/>
                <a:ext cx="620154" cy="345090"/>
                <a:chOff x="5586327" y="5632005"/>
                <a:chExt cx="620154" cy="345090"/>
              </a:xfrm>
              <a:solidFill>
                <a:srgbClr val="FFFFFF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580F47C2-2944-B40A-F9F8-1D18D8431534}"/>
                    </a:ext>
                  </a:extLst>
                </p:cNvPr>
                <p:cNvSpPr/>
                <p:nvPr/>
              </p:nvSpPr>
              <p:spPr>
                <a:xfrm>
                  <a:off x="5786570" y="5891085"/>
                  <a:ext cx="199386" cy="86010"/>
                </a:xfrm>
                <a:custGeom>
                  <a:avLst/>
                  <a:gdLst>
                    <a:gd name="connsiteX0" fmla="*/ 71699 w 199386"/>
                    <a:gd name="connsiteY0" fmla="*/ 0 h 86010"/>
                    <a:gd name="connsiteX1" fmla="*/ 0 w 199386"/>
                    <a:gd name="connsiteY1" fmla="*/ 70580 h 86010"/>
                    <a:gd name="connsiteX2" fmla="*/ 98646 w 199386"/>
                    <a:gd name="connsiteY2" fmla="*/ 86011 h 86010"/>
                    <a:gd name="connsiteX3" fmla="*/ 199386 w 199386"/>
                    <a:gd name="connsiteY3" fmla="*/ 69914 h 86010"/>
                    <a:gd name="connsiteX4" fmla="*/ 128259 w 199386"/>
                    <a:gd name="connsiteY4" fmla="*/ 0 h 86010"/>
                    <a:gd name="connsiteX5" fmla="*/ 71699 w 199386"/>
                    <a:gd name="connsiteY5" fmla="*/ 0 h 86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9386" h="86010">
                      <a:moveTo>
                        <a:pt x="71699" y="0"/>
                      </a:moveTo>
                      <a:lnTo>
                        <a:pt x="0" y="70580"/>
                      </a:lnTo>
                      <a:cubicBezTo>
                        <a:pt x="31041" y="80581"/>
                        <a:pt x="64272" y="86011"/>
                        <a:pt x="98646" y="86011"/>
                      </a:cubicBezTo>
                      <a:cubicBezTo>
                        <a:pt x="133020" y="86011"/>
                        <a:pt x="167679" y="80296"/>
                        <a:pt x="199386" y="69914"/>
                      </a:cubicBezTo>
                      <a:lnTo>
                        <a:pt x="128259" y="0"/>
                      </a:lnTo>
                      <a:lnTo>
                        <a:pt x="7169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799DBB8-B766-5A7B-0E2E-812F12C325BA}"/>
                    </a:ext>
                  </a:extLst>
                </p:cNvPr>
                <p:cNvSpPr/>
                <p:nvPr/>
              </p:nvSpPr>
              <p:spPr>
                <a:xfrm>
                  <a:off x="5934254" y="5891085"/>
                  <a:ext cx="169678" cy="64579"/>
                </a:xfrm>
                <a:custGeom>
                  <a:avLst/>
                  <a:gdLst>
                    <a:gd name="connsiteX0" fmla="*/ 66557 w 169678"/>
                    <a:gd name="connsiteY0" fmla="*/ 64579 h 64579"/>
                    <a:gd name="connsiteX1" fmla="*/ 169678 w 169678"/>
                    <a:gd name="connsiteY1" fmla="*/ 0 h 64579"/>
                    <a:gd name="connsiteX2" fmla="*/ 0 w 169678"/>
                    <a:gd name="connsiteY2" fmla="*/ 0 h 64579"/>
                    <a:gd name="connsiteX3" fmla="*/ 66557 w 169678"/>
                    <a:gd name="connsiteY3" fmla="*/ 64579 h 6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678" h="64579">
                      <a:moveTo>
                        <a:pt x="66557" y="64579"/>
                      </a:moveTo>
                      <a:cubicBezTo>
                        <a:pt x="105025" y="49721"/>
                        <a:pt x="139970" y="27623"/>
                        <a:pt x="169678" y="0"/>
                      </a:cubicBezTo>
                      <a:lnTo>
                        <a:pt x="0" y="0"/>
                      </a:lnTo>
                      <a:lnTo>
                        <a:pt x="66557" y="645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1441084-D9F1-2568-7ED0-AB0EC6CC4C43}"/>
                    </a:ext>
                  </a:extLst>
                </p:cNvPr>
                <p:cNvSpPr/>
                <p:nvPr/>
              </p:nvSpPr>
              <p:spPr>
                <a:xfrm>
                  <a:off x="5666405" y="5891085"/>
                  <a:ext cx="172439" cy="65341"/>
                </a:xfrm>
                <a:custGeom>
                  <a:avLst/>
                  <a:gdLst>
                    <a:gd name="connsiteX0" fmla="*/ 0 w 172439"/>
                    <a:gd name="connsiteY0" fmla="*/ 0 h 65341"/>
                    <a:gd name="connsiteX1" fmla="*/ 105121 w 172439"/>
                    <a:gd name="connsiteY1" fmla="*/ 65342 h 65341"/>
                    <a:gd name="connsiteX2" fmla="*/ 172440 w 172439"/>
                    <a:gd name="connsiteY2" fmla="*/ 0 h 65341"/>
                    <a:gd name="connsiteX3" fmla="*/ 0 w 172439"/>
                    <a:gd name="connsiteY3" fmla="*/ 0 h 65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439" h="65341">
                      <a:moveTo>
                        <a:pt x="0" y="0"/>
                      </a:moveTo>
                      <a:cubicBezTo>
                        <a:pt x="30184" y="28099"/>
                        <a:pt x="65796" y="50483"/>
                        <a:pt x="105121" y="65342"/>
                      </a:cubicBezTo>
                      <a:lnTo>
                        <a:pt x="172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9E5A63C9-69D9-B022-2AE6-05890FC84085}"/>
                    </a:ext>
                  </a:extLst>
                </p:cNvPr>
                <p:cNvSpPr/>
                <p:nvPr/>
              </p:nvSpPr>
              <p:spPr>
                <a:xfrm>
                  <a:off x="6099361" y="5632005"/>
                  <a:ext cx="107120" cy="32575"/>
                </a:xfrm>
                <a:custGeom>
                  <a:avLst/>
                  <a:gdLst>
                    <a:gd name="connsiteX0" fmla="*/ 106359 w 107120"/>
                    <a:gd name="connsiteY0" fmla="*/ 95 h 32575"/>
                    <a:gd name="connsiteX1" fmla="*/ 0 w 107120"/>
                    <a:gd name="connsiteY1" fmla="*/ 95 h 32575"/>
                    <a:gd name="connsiteX2" fmla="*/ 0 w 107120"/>
                    <a:gd name="connsiteY2" fmla="*/ 32576 h 32575"/>
                    <a:gd name="connsiteX3" fmla="*/ 107025 w 107120"/>
                    <a:gd name="connsiteY3" fmla="*/ 32576 h 32575"/>
                    <a:gd name="connsiteX4" fmla="*/ 107120 w 107120"/>
                    <a:gd name="connsiteY4" fmla="*/ 23622 h 32575"/>
                    <a:gd name="connsiteX5" fmla="*/ 106263 w 107120"/>
                    <a:gd name="connsiteY5" fmla="*/ 0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120" h="32575">
                      <a:moveTo>
                        <a:pt x="106359" y="95"/>
                      </a:moveTo>
                      <a:lnTo>
                        <a:pt x="0" y="95"/>
                      </a:lnTo>
                      <a:lnTo>
                        <a:pt x="0" y="32576"/>
                      </a:lnTo>
                      <a:lnTo>
                        <a:pt x="107025" y="32576"/>
                      </a:lnTo>
                      <a:cubicBezTo>
                        <a:pt x="107025" y="29623"/>
                        <a:pt x="107120" y="26670"/>
                        <a:pt x="107120" y="23622"/>
                      </a:cubicBezTo>
                      <a:cubicBezTo>
                        <a:pt x="107120" y="15716"/>
                        <a:pt x="106835" y="7810"/>
                        <a:pt x="106263" y="0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71923FD-C229-D262-6351-07842CCAB94E}"/>
                    </a:ext>
                  </a:extLst>
                </p:cNvPr>
                <p:cNvSpPr/>
                <p:nvPr/>
              </p:nvSpPr>
              <p:spPr>
                <a:xfrm>
                  <a:off x="5586327" y="5774118"/>
                  <a:ext cx="84648" cy="102869"/>
                </a:xfrm>
                <a:custGeom>
                  <a:avLst/>
                  <a:gdLst>
                    <a:gd name="connsiteX0" fmla="*/ 84649 w 84648"/>
                    <a:gd name="connsiteY0" fmla="*/ 102584 h 102869"/>
                    <a:gd name="connsiteX1" fmla="*/ 84649 w 84648"/>
                    <a:gd name="connsiteY1" fmla="*/ 102584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65700 w 84648"/>
                    <a:gd name="connsiteY4" fmla="*/ 102870 h 102869"/>
                    <a:gd name="connsiteX5" fmla="*/ 84649 w 84648"/>
                    <a:gd name="connsiteY5" fmla="*/ 102870 h 102869"/>
                    <a:gd name="connsiteX6" fmla="*/ 84649 w 84648"/>
                    <a:gd name="connsiteY6" fmla="*/ 102679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48" h="102869">
                      <a:moveTo>
                        <a:pt x="84649" y="102584"/>
                      </a:moveTo>
                      <a:lnTo>
                        <a:pt x="84649" y="102584"/>
                      </a:lnTo>
                      <a:lnTo>
                        <a:pt x="84649" y="0"/>
                      </a:lnTo>
                      <a:lnTo>
                        <a:pt x="0" y="0"/>
                      </a:lnTo>
                      <a:cubicBezTo>
                        <a:pt x="15235" y="38481"/>
                        <a:pt x="37706" y="73342"/>
                        <a:pt x="65700" y="102870"/>
                      </a:cubicBezTo>
                      <a:lnTo>
                        <a:pt x="84649" y="102870"/>
                      </a:lnTo>
                      <a:lnTo>
                        <a:pt x="84649" y="1026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83B48261-8A07-9360-D9EA-DBB00C14215C}"/>
                    </a:ext>
                  </a:extLst>
                </p:cNvPr>
                <p:cNvSpPr/>
                <p:nvPr/>
              </p:nvSpPr>
              <p:spPr>
                <a:xfrm>
                  <a:off x="6099361" y="5680011"/>
                  <a:ext cx="106263" cy="80200"/>
                </a:xfrm>
                <a:custGeom>
                  <a:avLst/>
                  <a:gdLst>
                    <a:gd name="connsiteX0" fmla="*/ 0 w 106263"/>
                    <a:gd name="connsiteY0" fmla="*/ 80201 h 80200"/>
                    <a:gd name="connsiteX1" fmla="*/ 89791 w 106263"/>
                    <a:gd name="connsiteY1" fmla="*/ 80201 h 80200"/>
                    <a:gd name="connsiteX2" fmla="*/ 106263 w 106263"/>
                    <a:gd name="connsiteY2" fmla="*/ 0 h 80200"/>
                    <a:gd name="connsiteX3" fmla="*/ 0 w 106263"/>
                    <a:gd name="connsiteY3" fmla="*/ 0 h 80200"/>
                    <a:gd name="connsiteX4" fmla="*/ 0 w 106263"/>
                    <a:gd name="connsiteY4" fmla="*/ 80201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0" y="80201"/>
                      </a:moveTo>
                      <a:lnTo>
                        <a:pt x="89791" y="80201"/>
                      </a:lnTo>
                      <a:cubicBezTo>
                        <a:pt x="98551" y="54769"/>
                        <a:pt x="104168" y="27908"/>
                        <a:pt x="106263" y="0"/>
                      </a:cubicBezTo>
                      <a:lnTo>
                        <a:pt x="0" y="0"/>
                      </a:lnTo>
                      <a:lnTo>
                        <a:pt x="0" y="802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7B8D7EB0-58F4-7C6D-7310-4FB063A4A9F9}"/>
                    </a:ext>
                  </a:extLst>
                </p:cNvPr>
                <p:cNvSpPr/>
                <p:nvPr/>
              </p:nvSpPr>
              <p:spPr>
                <a:xfrm>
                  <a:off x="6099361" y="5774118"/>
                  <a:ext cx="84648" cy="102869"/>
                </a:xfrm>
                <a:custGeom>
                  <a:avLst/>
                  <a:gdLst>
                    <a:gd name="connsiteX0" fmla="*/ 0 w 84648"/>
                    <a:gd name="connsiteY0" fmla="*/ 102870 h 102869"/>
                    <a:gd name="connsiteX1" fmla="*/ 18948 w 84648"/>
                    <a:gd name="connsiteY1" fmla="*/ 102870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0 w 84648"/>
                    <a:gd name="connsiteY4" fmla="*/ 102870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648" h="102869">
                      <a:moveTo>
                        <a:pt x="0" y="102870"/>
                      </a:moveTo>
                      <a:lnTo>
                        <a:pt x="18948" y="102870"/>
                      </a:lnTo>
                      <a:cubicBezTo>
                        <a:pt x="46942" y="73342"/>
                        <a:pt x="69414" y="38481"/>
                        <a:pt x="84649" y="0"/>
                      </a:cubicBezTo>
                      <a:lnTo>
                        <a:pt x="0" y="0"/>
                      </a:ln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5122BB8E-DD2B-7427-24FF-08617CD84E66}"/>
                  </a:ext>
                </a:extLst>
              </p:cNvPr>
              <p:cNvSpPr/>
              <p:nvPr/>
            </p:nvSpPr>
            <p:spPr>
              <a:xfrm>
                <a:off x="5920447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A8DEE370-3DA1-E20C-A4F5-65D091BDEECE}"/>
                  </a:ext>
                </a:extLst>
              </p:cNvPr>
              <p:cNvSpPr/>
              <p:nvPr/>
            </p:nvSpPr>
            <p:spPr>
              <a:xfrm>
                <a:off x="5740295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7FA89557-46FB-D698-3A36-3B2B0286E429}"/>
                  </a:ext>
                </a:extLst>
              </p:cNvPr>
              <p:cNvSpPr/>
              <p:nvPr/>
            </p:nvSpPr>
            <p:spPr>
              <a:xfrm>
                <a:off x="5740295" y="5796787"/>
                <a:ext cx="290129" cy="79914"/>
              </a:xfrm>
              <a:custGeom>
                <a:avLst/>
                <a:gdLst>
                  <a:gd name="connsiteX0" fmla="*/ 109977 w 290129"/>
                  <a:gd name="connsiteY0" fmla="*/ 54674 h 79914"/>
                  <a:gd name="connsiteX1" fmla="*/ 130734 w 290129"/>
                  <a:gd name="connsiteY1" fmla="*/ 24670 h 79914"/>
                  <a:gd name="connsiteX2" fmla="*/ 134067 w 290129"/>
                  <a:gd name="connsiteY2" fmla="*/ 23431 h 79914"/>
                  <a:gd name="connsiteX3" fmla="*/ 156443 w 290129"/>
                  <a:gd name="connsiteY3" fmla="*/ 23431 h 79914"/>
                  <a:gd name="connsiteX4" fmla="*/ 159490 w 290129"/>
                  <a:gd name="connsiteY4" fmla="*/ 24575 h 79914"/>
                  <a:gd name="connsiteX5" fmla="*/ 180152 w 290129"/>
                  <a:gd name="connsiteY5" fmla="*/ 54578 h 79914"/>
                  <a:gd name="connsiteX6" fmla="*/ 180152 w 290129"/>
                  <a:gd name="connsiteY6" fmla="*/ 79915 h 79914"/>
                  <a:gd name="connsiteX7" fmla="*/ 290129 w 290129"/>
                  <a:gd name="connsiteY7" fmla="*/ 79915 h 79914"/>
                  <a:gd name="connsiteX8" fmla="*/ 290129 w 290129"/>
                  <a:gd name="connsiteY8" fmla="*/ 0 h 79914"/>
                  <a:gd name="connsiteX9" fmla="*/ 0 w 290129"/>
                  <a:gd name="connsiteY9" fmla="*/ 0 h 79914"/>
                  <a:gd name="connsiteX10" fmla="*/ 0 w 290129"/>
                  <a:gd name="connsiteY10" fmla="*/ 79915 h 79914"/>
                  <a:gd name="connsiteX11" fmla="*/ 109977 w 290129"/>
                  <a:gd name="connsiteY11" fmla="*/ 79915 h 79914"/>
                  <a:gd name="connsiteX12" fmla="*/ 109977 w 290129"/>
                  <a:gd name="connsiteY12" fmla="*/ 54674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129" h="79914">
                    <a:moveTo>
                      <a:pt x="109977" y="54674"/>
                    </a:moveTo>
                    <a:cubicBezTo>
                      <a:pt x="109977" y="41339"/>
                      <a:pt x="118261" y="29337"/>
                      <a:pt x="130734" y="24670"/>
                    </a:cubicBezTo>
                    <a:lnTo>
                      <a:pt x="134067" y="23431"/>
                    </a:lnTo>
                    <a:cubicBezTo>
                      <a:pt x="141303" y="20765"/>
                      <a:pt x="149207" y="20765"/>
                      <a:pt x="156443" y="23431"/>
                    </a:cubicBezTo>
                    <a:lnTo>
                      <a:pt x="159490" y="24575"/>
                    </a:lnTo>
                    <a:cubicBezTo>
                      <a:pt x="171964" y="29337"/>
                      <a:pt x="180152" y="41243"/>
                      <a:pt x="180152" y="54578"/>
                    </a:cubicBezTo>
                    <a:lnTo>
                      <a:pt x="180152" y="79915"/>
                    </a:lnTo>
                    <a:lnTo>
                      <a:pt x="290129" y="79915"/>
                    </a:lnTo>
                    <a:lnTo>
                      <a:pt x="290129" y="0"/>
                    </a:lnTo>
                    <a:lnTo>
                      <a:pt x="0" y="0"/>
                    </a:lnTo>
                    <a:lnTo>
                      <a:pt x="0" y="79915"/>
                    </a:lnTo>
                    <a:lnTo>
                      <a:pt x="109977" y="79915"/>
                    </a:lnTo>
                    <a:lnTo>
                      <a:pt x="109977" y="5467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9F9B2167-774A-6500-58AA-03D4A390E1CB}"/>
                  </a:ext>
                </a:extLst>
              </p:cNvPr>
              <p:cNvSpPr/>
              <p:nvPr/>
            </p:nvSpPr>
            <p:spPr>
              <a:xfrm>
                <a:off x="5686592" y="5557519"/>
                <a:ext cx="39039" cy="319182"/>
              </a:xfrm>
              <a:custGeom>
                <a:avLst/>
                <a:gdLst>
                  <a:gd name="connsiteX0" fmla="*/ 26185 w 39039"/>
                  <a:gd name="connsiteY0" fmla="*/ 0 h 319182"/>
                  <a:gd name="connsiteX1" fmla="*/ 26185 w 39039"/>
                  <a:gd name="connsiteY1" fmla="*/ 26670 h 319182"/>
                  <a:gd name="connsiteX2" fmla="*/ 12950 w 39039"/>
                  <a:gd name="connsiteY2" fmla="*/ 26670 h 319182"/>
                  <a:gd name="connsiteX3" fmla="*/ 12950 w 39039"/>
                  <a:gd name="connsiteY3" fmla="*/ 0 h 319182"/>
                  <a:gd name="connsiteX4" fmla="*/ 0 w 39039"/>
                  <a:gd name="connsiteY4" fmla="*/ 0 h 319182"/>
                  <a:gd name="connsiteX5" fmla="*/ 0 w 39039"/>
                  <a:gd name="connsiteY5" fmla="*/ 319183 h 319182"/>
                  <a:gd name="connsiteX6" fmla="*/ 39039 w 39039"/>
                  <a:gd name="connsiteY6" fmla="*/ 319183 h 319182"/>
                  <a:gd name="connsiteX7" fmla="*/ 39039 w 39039"/>
                  <a:gd name="connsiteY7" fmla="*/ 0 h 319182"/>
                  <a:gd name="connsiteX8" fmla="*/ 26185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26185" y="0"/>
                    </a:move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lnTo>
                      <a:pt x="261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84B52F12-D382-71A9-15A0-5833C51877D9}"/>
                  </a:ext>
                </a:extLst>
              </p:cNvPr>
              <p:cNvSpPr/>
              <p:nvPr/>
            </p:nvSpPr>
            <p:spPr>
              <a:xfrm>
                <a:off x="6044802" y="5557519"/>
                <a:ext cx="39039" cy="319182"/>
              </a:xfrm>
              <a:custGeom>
                <a:avLst/>
                <a:gdLst>
                  <a:gd name="connsiteX0" fmla="*/ 39039 w 39039"/>
                  <a:gd name="connsiteY0" fmla="*/ 0 h 319182"/>
                  <a:gd name="connsiteX1" fmla="*/ 26185 w 39039"/>
                  <a:gd name="connsiteY1" fmla="*/ 0 h 319182"/>
                  <a:gd name="connsiteX2" fmla="*/ 26185 w 39039"/>
                  <a:gd name="connsiteY2" fmla="*/ 26670 h 319182"/>
                  <a:gd name="connsiteX3" fmla="*/ 12950 w 39039"/>
                  <a:gd name="connsiteY3" fmla="*/ 26670 h 319182"/>
                  <a:gd name="connsiteX4" fmla="*/ 12950 w 39039"/>
                  <a:gd name="connsiteY4" fmla="*/ 0 h 319182"/>
                  <a:gd name="connsiteX5" fmla="*/ 0 w 39039"/>
                  <a:gd name="connsiteY5" fmla="*/ 0 h 319182"/>
                  <a:gd name="connsiteX6" fmla="*/ 0 w 39039"/>
                  <a:gd name="connsiteY6" fmla="*/ 319183 h 319182"/>
                  <a:gd name="connsiteX7" fmla="*/ 39039 w 39039"/>
                  <a:gd name="connsiteY7" fmla="*/ 319183 h 319182"/>
                  <a:gd name="connsiteX8" fmla="*/ 39039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39039" y="0"/>
                    </a:moveTo>
                    <a:lnTo>
                      <a:pt x="26185" y="0"/>
                    </a:ln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E2866FA1-1EE3-28A4-EDBB-E97FF3A0482E}"/>
                  </a:ext>
                </a:extLst>
              </p:cNvPr>
              <p:cNvSpPr/>
              <p:nvPr/>
            </p:nvSpPr>
            <p:spPr>
              <a:xfrm>
                <a:off x="6047563" y="5460650"/>
                <a:ext cx="37896" cy="57150"/>
              </a:xfrm>
              <a:custGeom>
                <a:avLst/>
                <a:gdLst>
                  <a:gd name="connsiteX0" fmla="*/ 35516 w 37896"/>
                  <a:gd name="connsiteY0" fmla="*/ 28480 h 57150"/>
                  <a:gd name="connsiteX1" fmla="*/ 29137 w 37896"/>
                  <a:gd name="connsiteY1" fmla="*/ 21812 h 57150"/>
                  <a:gd name="connsiteX2" fmla="*/ 19996 w 37896"/>
                  <a:gd name="connsiteY2" fmla="*/ 19336 h 57150"/>
                  <a:gd name="connsiteX3" fmla="*/ 14092 w 37896"/>
                  <a:gd name="connsiteY3" fmla="*/ 20383 h 57150"/>
                  <a:gd name="connsiteX4" fmla="*/ 9712 w 37896"/>
                  <a:gd name="connsiteY4" fmla="*/ 23050 h 57150"/>
                  <a:gd name="connsiteX5" fmla="*/ 9427 w 37896"/>
                  <a:gd name="connsiteY5" fmla="*/ 23050 h 57150"/>
                  <a:gd name="connsiteX6" fmla="*/ 11236 w 37896"/>
                  <a:gd name="connsiteY6" fmla="*/ 7334 h 57150"/>
                  <a:gd name="connsiteX7" fmla="*/ 35135 w 37896"/>
                  <a:gd name="connsiteY7" fmla="*/ 7334 h 57150"/>
                  <a:gd name="connsiteX8" fmla="*/ 35135 w 37896"/>
                  <a:gd name="connsiteY8" fmla="*/ 0 h 57150"/>
                  <a:gd name="connsiteX9" fmla="*/ 4190 w 37896"/>
                  <a:gd name="connsiteY9" fmla="*/ 0 h 57150"/>
                  <a:gd name="connsiteX10" fmla="*/ 1047 w 37896"/>
                  <a:gd name="connsiteY10" fmla="*/ 28384 h 57150"/>
                  <a:gd name="connsiteX11" fmla="*/ 8855 w 37896"/>
                  <a:gd name="connsiteY11" fmla="*/ 29527 h 57150"/>
                  <a:gd name="connsiteX12" fmla="*/ 13045 w 37896"/>
                  <a:gd name="connsiteY12" fmla="*/ 27242 h 57150"/>
                  <a:gd name="connsiteX13" fmla="*/ 18187 w 37896"/>
                  <a:gd name="connsiteY13" fmla="*/ 26384 h 57150"/>
                  <a:gd name="connsiteX14" fmla="*/ 24090 w 37896"/>
                  <a:gd name="connsiteY14" fmla="*/ 28003 h 57150"/>
                  <a:gd name="connsiteX15" fmla="*/ 28185 w 37896"/>
                  <a:gd name="connsiteY15" fmla="*/ 32194 h 57150"/>
                  <a:gd name="connsiteX16" fmla="*/ 29708 w 37896"/>
                  <a:gd name="connsiteY16" fmla="*/ 38291 h 57150"/>
                  <a:gd name="connsiteX17" fmla="*/ 28280 w 37896"/>
                  <a:gd name="connsiteY17" fmla="*/ 44291 h 57150"/>
                  <a:gd name="connsiteX18" fmla="*/ 24281 w 37896"/>
                  <a:gd name="connsiteY18" fmla="*/ 48387 h 57150"/>
                  <a:gd name="connsiteX19" fmla="*/ 18472 w 37896"/>
                  <a:gd name="connsiteY19" fmla="*/ 49911 h 57150"/>
                  <a:gd name="connsiteX20" fmla="*/ 11521 w 37896"/>
                  <a:gd name="connsiteY20" fmla="*/ 47625 h 57150"/>
                  <a:gd name="connsiteX21" fmla="*/ 8284 w 37896"/>
                  <a:gd name="connsiteY21" fmla="*/ 41624 h 57150"/>
                  <a:gd name="connsiteX22" fmla="*/ 0 w 37896"/>
                  <a:gd name="connsiteY22" fmla="*/ 41624 h 57150"/>
                  <a:gd name="connsiteX23" fmla="*/ 2666 w 37896"/>
                  <a:gd name="connsiteY23" fmla="*/ 49625 h 57150"/>
                  <a:gd name="connsiteX24" fmla="*/ 9236 w 37896"/>
                  <a:gd name="connsiteY24" fmla="*/ 55150 h 57150"/>
                  <a:gd name="connsiteX25" fmla="*/ 18472 w 37896"/>
                  <a:gd name="connsiteY25" fmla="*/ 57150 h 57150"/>
                  <a:gd name="connsiteX26" fmla="*/ 28565 w 37896"/>
                  <a:gd name="connsiteY26" fmla="*/ 54673 h 57150"/>
                  <a:gd name="connsiteX27" fmla="*/ 35421 w 37896"/>
                  <a:gd name="connsiteY27" fmla="*/ 47911 h 57150"/>
                  <a:gd name="connsiteX28" fmla="*/ 37897 w 37896"/>
                  <a:gd name="connsiteY28" fmla="*/ 38100 h 57150"/>
                  <a:gd name="connsiteX29" fmla="*/ 35611 w 37896"/>
                  <a:gd name="connsiteY29" fmla="*/ 2838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896" h="57150">
                    <a:moveTo>
                      <a:pt x="35516" y="28480"/>
                    </a:moveTo>
                    <a:cubicBezTo>
                      <a:pt x="33993" y="25718"/>
                      <a:pt x="31803" y="23431"/>
                      <a:pt x="29137" y="21812"/>
                    </a:cubicBezTo>
                    <a:cubicBezTo>
                      <a:pt x="26471" y="20193"/>
                      <a:pt x="23424" y="19336"/>
                      <a:pt x="19996" y="19336"/>
                    </a:cubicBezTo>
                    <a:cubicBezTo>
                      <a:pt x="17901" y="19336"/>
                      <a:pt x="15997" y="19717"/>
                      <a:pt x="14092" y="20383"/>
                    </a:cubicBezTo>
                    <a:cubicBezTo>
                      <a:pt x="12283" y="21145"/>
                      <a:pt x="10760" y="22003"/>
                      <a:pt x="9712" y="23050"/>
                    </a:cubicBezTo>
                    <a:lnTo>
                      <a:pt x="9427" y="23050"/>
                    </a:lnTo>
                    <a:lnTo>
                      <a:pt x="11236" y="7334"/>
                    </a:lnTo>
                    <a:lnTo>
                      <a:pt x="35135" y="7334"/>
                    </a:lnTo>
                    <a:lnTo>
                      <a:pt x="35135" y="0"/>
                    </a:lnTo>
                    <a:lnTo>
                      <a:pt x="4190" y="0"/>
                    </a:lnTo>
                    <a:lnTo>
                      <a:pt x="1047" y="28384"/>
                    </a:lnTo>
                    <a:lnTo>
                      <a:pt x="8855" y="29527"/>
                    </a:lnTo>
                    <a:cubicBezTo>
                      <a:pt x="9903" y="28575"/>
                      <a:pt x="11331" y="27813"/>
                      <a:pt x="13045" y="27242"/>
                    </a:cubicBezTo>
                    <a:cubicBezTo>
                      <a:pt x="14759" y="26670"/>
                      <a:pt x="16473" y="26384"/>
                      <a:pt x="18187" y="26384"/>
                    </a:cubicBezTo>
                    <a:cubicBezTo>
                      <a:pt x="20377" y="26384"/>
                      <a:pt x="22376" y="26956"/>
                      <a:pt x="24090" y="28003"/>
                    </a:cubicBezTo>
                    <a:cubicBezTo>
                      <a:pt x="25804" y="29051"/>
                      <a:pt x="27137" y="30480"/>
                      <a:pt x="28185" y="32194"/>
                    </a:cubicBezTo>
                    <a:cubicBezTo>
                      <a:pt x="29137" y="34004"/>
                      <a:pt x="29708" y="36004"/>
                      <a:pt x="29708" y="38291"/>
                    </a:cubicBezTo>
                    <a:cubicBezTo>
                      <a:pt x="29708" y="40576"/>
                      <a:pt x="29232" y="42577"/>
                      <a:pt x="28280" y="44291"/>
                    </a:cubicBezTo>
                    <a:cubicBezTo>
                      <a:pt x="27328" y="46006"/>
                      <a:pt x="25994" y="47434"/>
                      <a:pt x="24281" y="48387"/>
                    </a:cubicBezTo>
                    <a:cubicBezTo>
                      <a:pt x="22567" y="49340"/>
                      <a:pt x="20662" y="49911"/>
                      <a:pt x="18472" y="49911"/>
                    </a:cubicBezTo>
                    <a:cubicBezTo>
                      <a:pt x="15806" y="49911"/>
                      <a:pt x="13426" y="49149"/>
                      <a:pt x="11521" y="47625"/>
                    </a:cubicBezTo>
                    <a:cubicBezTo>
                      <a:pt x="9617" y="46101"/>
                      <a:pt x="8474" y="44101"/>
                      <a:pt x="8284" y="41624"/>
                    </a:cubicBezTo>
                    <a:lnTo>
                      <a:pt x="0" y="41624"/>
                    </a:lnTo>
                    <a:cubicBezTo>
                      <a:pt x="95" y="44577"/>
                      <a:pt x="952" y="47244"/>
                      <a:pt x="2666" y="49625"/>
                    </a:cubicBezTo>
                    <a:cubicBezTo>
                      <a:pt x="4285" y="51911"/>
                      <a:pt x="6475" y="53816"/>
                      <a:pt x="9236" y="55150"/>
                    </a:cubicBezTo>
                    <a:cubicBezTo>
                      <a:pt x="11997" y="56483"/>
                      <a:pt x="15044" y="57150"/>
                      <a:pt x="18472" y="57150"/>
                    </a:cubicBezTo>
                    <a:cubicBezTo>
                      <a:pt x="22281" y="57150"/>
                      <a:pt x="25614" y="56293"/>
                      <a:pt x="28565" y="54673"/>
                    </a:cubicBezTo>
                    <a:cubicBezTo>
                      <a:pt x="31517" y="53054"/>
                      <a:pt x="33802" y="50768"/>
                      <a:pt x="35421" y="47911"/>
                    </a:cubicBezTo>
                    <a:cubicBezTo>
                      <a:pt x="37040" y="45053"/>
                      <a:pt x="37897" y="41815"/>
                      <a:pt x="37897" y="38100"/>
                    </a:cubicBezTo>
                    <a:cubicBezTo>
                      <a:pt x="37897" y="34480"/>
                      <a:pt x="37135" y="31242"/>
                      <a:pt x="35611" y="28384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BE4CDEC7-CF34-2BB9-813C-42DD09A85F04}"/>
                  </a:ext>
                </a:extLst>
              </p:cNvPr>
              <p:cNvSpPr/>
              <p:nvPr/>
            </p:nvSpPr>
            <p:spPr>
              <a:xfrm>
                <a:off x="5995479" y="5460745"/>
                <a:ext cx="42181" cy="56292"/>
              </a:xfrm>
              <a:custGeom>
                <a:avLst/>
                <a:gdLst>
                  <a:gd name="connsiteX0" fmla="*/ 26756 w 42181"/>
                  <a:gd name="connsiteY0" fmla="*/ 38100 h 56292"/>
                  <a:gd name="connsiteX1" fmla="*/ 8951 w 42181"/>
                  <a:gd name="connsiteY1" fmla="*/ 38100 h 56292"/>
                  <a:gd name="connsiteX2" fmla="*/ 8951 w 42181"/>
                  <a:gd name="connsiteY2" fmla="*/ 37624 h 56292"/>
                  <a:gd name="connsiteX3" fmla="*/ 26375 w 42181"/>
                  <a:gd name="connsiteY3" fmla="*/ 10097 h 56292"/>
                  <a:gd name="connsiteX4" fmla="*/ 26851 w 42181"/>
                  <a:gd name="connsiteY4" fmla="*/ 10097 h 56292"/>
                  <a:gd name="connsiteX5" fmla="*/ 26851 w 42181"/>
                  <a:gd name="connsiteY5" fmla="*/ 38100 h 56292"/>
                  <a:gd name="connsiteX6" fmla="*/ 34850 w 42181"/>
                  <a:gd name="connsiteY6" fmla="*/ 0 h 56292"/>
                  <a:gd name="connsiteX7" fmla="*/ 24376 w 42181"/>
                  <a:gd name="connsiteY7" fmla="*/ 0 h 56292"/>
                  <a:gd name="connsiteX8" fmla="*/ 0 w 42181"/>
                  <a:gd name="connsiteY8" fmla="*/ 38481 h 56292"/>
                  <a:gd name="connsiteX9" fmla="*/ 0 w 42181"/>
                  <a:gd name="connsiteY9" fmla="*/ 45339 h 56292"/>
                  <a:gd name="connsiteX10" fmla="*/ 26661 w 42181"/>
                  <a:gd name="connsiteY10" fmla="*/ 45339 h 56292"/>
                  <a:gd name="connsiteX11" fmla="*/ 26661 w 42181"/>
                  <a:gd name="connsiteY11" fmla="*/ 56293 h 56292"/>
                  <a:gd name="connsiteX12" fmla="*/ 34755 w 42181"/>
                  <a:gd name="connsiteY12" fmla="*/ 56293 h 56292"/>
                  <a:gd name="connsiteX13" fmla="*/ 34755 w 42181"/>
                  <a:gd name="connsiteY13" fmla="*/ 45339 h 56292"/>
                  <a:gd name="connsiteX14" fmla="*/ 42182 w 42181"/>
                  <a:gd name="connsiteY14" fmla="*/ 45339 h 56292"/>
                  <a:gd name="connsiteX15" fmla="*/ 42182 w 42181"/>
                  <a:gd name="connsiteY15" fmla="*/ 38100 h 56292"/>
                  <a:gd name="connsiteX16" fmla="*/ 34755 w 42181"/>
                  <a:gd name="connsiteY16" fmla="*/ 38100 h 56292"/>
                  <a:gd name="connsiteX17" fmla="*/ 34755 w 42181"/>
                  <a:gd name="connsiteY17" fmla="*/ 0 h 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181" h="56292">
                    <a:moveTo>
                      <a:pt x="26756" y="38100"/>
                    </a:moveTo>
                    <a:lnTo>
                      <a:pt x="8951" y="38100"/>
                    </a:lnTo>
                    <a:lnTo>
                      <a:pt x="8951" y="37624"/>
                    </a:lnTo>
                    <a:lnTo>
                      <a:pt x="26375" y="10097"/>
                    </a:lnTo>
                    <a:lnTo>
                      <a:pt x="26851" y="10097"/>
                    </a:lnTo>
                    <a:lnTo>
                      <a:pt x="26851" y="38100"/>
                    </a:lnTo>
                    <a:close/>
                    <a:moveTo>
                      <a:pt x="34850" y="0"/>
                    </a:moveTo>
                    <a:lnTo>
                      <a:pt x="24376" y="0"/>
                    </a:lnTo>
                    <a:lnTo>
                      <a:pt x="0" y="38481"/>
                    </a:lnTo>
                    <a:lnTo>
                      <a:pt x="0" y="45339"/>
                    </a:lnTo>
                    <a:lnTo>
                      <a:pt x="26661" y="45339"/>
                    </a:lnTo>
                    <a:lnTo>
                      <a:pt x="26661" y="56293"/>
                    </a:lnTo>
                    <a:lnTo>
                      <a:pt x="34755" y="56293"/>
                    </a:lnTo>
                    <a:lnTo>
                      <a:pt x="34755" y="45339"/>
                    </a:lnTo>
                    <a:lnTo>
                      <a:pt x="42182" y="45339"/>
                    </a:lnTo>
                    <a:lnTo>
                      <a:pt x="42182" y="38100"/>
                    </a:lnTo>
                    <a:lnTo>
                      <a:pt x="34755" y="38100"/>
                    </a:lnTo>
                    <a:lnTo>
                      <a:pt x="347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3CB42CC3-526B-D487-84BB-B78113E1CE7D}"/>
                  </a:ext>
                </a:extLst>
              </p:cNvPr>
              <p:cNvSpPr/>
              <p:nvPr/>
            </p:nvSpPr>
            <p:spPr>
              <a:xfrm>
                <a:off x="5724869" y="5459603"/>
                <a:ext cx="40467" cy="58578"/>
              </a:xfrm>
              <a:custGeom>
                <a:avLst/>
                <a:gdLst>
                  <a:gd name="connsiteX0" fmla="*/ 30470 w 40467"/>
                  <a:gd name="connsiteY0" fmla="*/ 47053 h 58578"/>
                  <a:gd name="connsiteX1" fmla="*/ 26471 w 40467"/>
                  <a:gd name="connsiteY1" fmla="*/ 50387 h 58578"/>
                  <a:gd name="connsiteX2" fmla="*/ 20377 w 40467"/>
                  <a:gd name="connsiteY2" fmla="*/ 51530 h 58578"/>
                  <a:gd name="connsiteX3" fmla="*/ 14187 w 40467"/>
                  <a:gd name="connsiteY3" fmla="*/ 50387 h 58578"/>
                  <a:gd name="connsiteX4" fmla="*/ 10188 w 40467"/>
                  <a:gd name="connsiteY4" fmla="*/ 47053 h 58578"/>
                  <a:gd name="connsiteX5" fmla="*/ 8760 w 40467"/>
                  <a:gd name="connsiteY5" fmla="*/ 42100 h 58578"/>
                  <a:gd name="connsiteX6" fmla="*/ 10188 w 40467"/>
                  <a:gd name="connsiteY6" fmla="*/ 36862 h 58578"/>
                  <a:gd name="connsiteX7" fmla="*/ 14283 w 40467"/>
                  <a:gd name="connsiteY7" fmla="*/ 33242 h 58578"/>
                  <a:gd name="connsiteX8" fmla="*/ 20281 w 40467"/>
                  <a:gd name="connsiteY8" fmla="*/ 31909 h 58578"/>
                  <a:gd name="connsiteX9" fmla="*/ 26185 w 40467"/>
                  <a:gd name="connsiteY9" fmla="*/ 33242 h 58578"/>
                  <a:gd name="connsiteX10" fmla="*/ 30279 w 40467"/>
                  <a:gd name="connsiteY10" fmla="*/ 36862 h 58578"/>
                  <a:gd name="connsiteX11" fmla="*/ 31803 w 40467"/>
                  <a:gd name="connsiteY11" fmla="*/ 42100 h 58578"/>
                  <a:gd name="connsiteX12" fmla="*/ 30375 w 40467"/>
                  <a:gd name="connsiteY12" fmla="*/ 47053 h 58578"/>
                  <a:gd name="connsiteX13" fmla="*/ 10474 w 40467"/>
                  <a:gd name="connsiteY13" fmla="*/ 16002 h 58578"/>
                  <a:gd name="connsiteX14" fmla="*/ 11712 w 40467"/>
                  <a:gd name="connsiteY14" fmla="*/ 11335 h 58578"/>
                  <a:gd name="connsiteX15" fmla="*/ 15140 w 40467"/>
                  <a:gd name="connsiteY15" fmla="*/ 8192 h 58578"/>
                  <a:gd name="connsiteX16" fmla="*/ 20281 w 40467"/>
                  <a:gd name="connsiteY16" fmla="*/ 7048 h 58578"/>
                  <a:gd name="connsiteX17" fmla="*/ 25328 w 40467"/>
                  <a:gd name="connsiteY17" fmla="*/ 8192 h 58578"/>
                  <a:gd name="connsiteX18" fmla="*/ 28756 w 40467"/>
                  <a:gd name="connsiteY18" fmla="*/ 11335 h 58578"/>
                  <a:gd name="connsiteX19" fmla="*/ 29994 w 40467"/>
                  <a:gd name="connsiteY19" fmla="*/ 16002 h 58578"/>
                  <a:gd name="connsiteX20" fmla="*/ 28661 w 40467"/>
                  <a:gd name="connsiteY20" fmla="*/ 20765 h 58578"/>
                  <a:gd name="connsiteX21" fmla="*/ 25233 w 40467"/>
                  <a:gd name="connsiteY21" fmla="*/ 23908 h 58578"/>
                  <a:gd name="connsiteX22" fmla="*/ 20186 w 40467"/>
                  <a:gd name="connsiteY22" fmla="*/ 25051 h 58578"/>
                  <a:gd name="connsiteX23" fmla="*/ 15044 w 40467"/>
                  <a:gd name="connsiteY23" fmla="*/ 23908 h 58578"/>
                  <a:gd name="connsiteX24" fmla="*/ 11617 w 40467"/>
                  <a:gd name="connsiteY24" fmla="*/ 20765 h 58578"/>
                  <a:gd name="connsiteX25" fmla="*/ 10379 w 40467"/>
                  <a:gd name="connsiteY25" fmla="*/ 16002 h 58578"/>
                  <a:gd name="connsiteX26" fmla="*/ 34755 w 40467"/>
                  <a:gd name="connsiteY26" fmla="*/ 30861 h 58578"/>
                  <a:gd name="connsiteX27" fmla="*/ 28946 w 40467"/>
                  <a:gd name="connsiteY27" fmla="*/ 28289 h 58578"/>
                  <a:gd name="connsiteX28" fmla="*/ 28946 w 40467"/>
                  <a:gd name="connsiteY28" fmla="*/ 27908 h 58578"/>
                  <a:gd name="connsiteX29" fmla="*/ 35707 w 40467"/>
                  <a:gd name="connsiteY29" fmla="*/ 23336 h 58578"/>
                  <a:gd name="connsiteX30" fmla="*/ 38278 w 40467"/>
                  <a:gd name="connsiteY30" fmla="*/ 15240 h 58578"/>
                  <a:gd name="connsiteX31" fmla="*/ 35897 w 40467"/>
                  <a:gd name="connsiteY31" fmla="*/ 7429 h 58578"/>
                  <a:gd name="connsiteX32" fmla="*/ 29422 w 40467"/>
                  <a:gd name="connsiteY32" fmla="*/ 2000 h 58578"/>
                  <a:gd name="connsiteX33" fmla="*/ 20091 w 40467"/>
                  <a:gd name="connsiteY33" fmla="*/ 0 h 58578"/>
                  <a:gd name="connsiteX34" fmla="*/ 10760 w 40467"/>
                  <a:gd name="connsiteY34" fmla="*/ 2000 h 58578"/>
                  <a:gd name="connsiteX35" fmla="*/ 4285 w 40467"/>
                  <a:gd name="connsiteY35" fmla="*/ 7429 h 58578"/>
                  <a:gd name="connsiteX36" fmla="*/ 2000 w 40467"/>
                  <a:gd name="connsiteY36" fmla="*/ 15240 h 58578"/>
                  <a:gd name="connsiteX37" fmla="*/ 4570 w 40467"/>
                  <a:gd name="connsiteY37" fmla="*/ 23336 h 58578"/>
                  <a:gd name="connsiteX38" fmla="*/ 11426 w 40467"/>
                  <a:gd name="connsiteY38" fmla="*/ 27908 h 58578"/>
                  <a:gd name="connsiteX39" fmla="*/ 11426 w 40467"/>
                  <a:gd name="connsiteY39" fmla="*/ 28289 h 58578"/>
                  <a:gd name="connsiteX40" fmla="*/ 5618 w 40467"/>
                  <a:gd name="connsiteY40" fmla="*/ 30861 h 58578"/>
                  <a:gd name="connsiteX41" fmla="*/ 1523 w 40467"/>
                  <a:gd name="connsiteY41" fmla="*/ 35909 h 58578"/>
                  <a:gd name="connsiteX42" fmla="*/ 0 w 40467"/>
                  <a:gd name="connsiteY42" fmla="*/ 42577 h 58578"/>
                  <a:gd name="connsiteX43" fmla="*/ 2571 w 40467"/>
                  <a:gd name="connsiteY43" fmla="*/ 50768 h 58578"/>
                  <a:gd name="connsiteX44" fmla="*/ 9712 w 40467"/>
                  <a:gd name="connsiteY44" fmla="*/ 56483 h 58578"/>
                  <a:gd name="connsiteX45" fmla="*/ 20281 w 40467"/>
                  <a:gd name="connsiteY45" fmla="*/ 58579 h 58578"/>
                  <a:gd name="connsiteX46" fmla="*/ 30755 w 40467"/>
                  <a:gd name="connsiteY46" fmla="*/ 56483 h 58578"/>
                  <a:gd name="connsiteX47" fmla="*/ 37897 w 40467"/>
                  <a:gd name="connsiteY47" fmla="*/ 50768 h 58578"/>
                  <a:gd name="connsiteX48" fmla="*/ 40468 w 40467"/>
                  <a:gd name="connsiteY48" fmla="*/ 42577 h 58578"/>
                  <a:gd name="connsiteX49" fmla="*/ 38944 w 40467"/>
                  <a:gd name="connsiteY49" fmla="*/ 35909 h 58578"/>
                  <a:gd name="connsiteX50" fmla="*/ 34850 w 40467"/>
                  <a:gd name="connsiteY50" fmla="*/ 30861 h 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467" h="58578">
                    <a:moveTo>
                      <a:pt x="30470" y="47053"/>
                    </a:moveTo>
                    <a:cubicBezTo>
                      <a:pt x="29518" y="48482"/>
                      <a:pt x="28185" y="49530"/>
                      <a:pt x="26471" y="50387"/>
                    </a:cubicBezTo>
                    <a:cubicBezTo>
                      <a:pt x="24757" y="51149"/>
                      <a:pt x="22662" y="51530"/>
                      <a:pt x="20377" y="51530"/>
                    </a:cubicBezTo>
                    <a:cubicBezTo>
                      <a:pt x="18091" y="51530"/>
                      <a:pt x="15901" y="51149"/>
                      <a:pt x="14187" y="50387"/>
                    </a:cubicBezTo>
                    <a:cubicBezTo>
                      <a:pt x="12474" y="49625"/>
                      <a:pt x="11141" y="48482"/>
                      <a:pt x="10188" y="47053"/>
                    </a:cubicBezTo>
                    <a:cubicBezTo>
                      <a:pt x="9236" y="45625"/>
                      <a:pt x="8760" y="44005"/>
                      <a:pt x="8760" y="42100"/>
                    </a:cubicBezTo>
                    <a:cubicBezTo>
                      <a:pt x="8760" y="40100"/>
                      <a:pt x="9236" y="38386"/>
                      <a:pt x="10188" y="36862"/>
                    </a:cubicBezTo>
                    <a:cubicBezTo>
                      <a:pt x="11141" y="35338"/>
                      <a:pt x="12569" y="34099"/>
                      <a:pt x="14283" y="33242"/>
                    </a:cubicBezTo>
                    <a:cubicBezTo>
                      <a:pt x="15997" y="32385"/>
                      <a:pt x="17996" y="31909"/>
                      <a:pt x="20281" y="31909"/>
                    </a:cubicBezTo>
                    <a:cubicBezTo>
                      <a:pt x="22567" y="31909"/>
                      <a:pt x="24471" y="32385"/>
                      <a:pt x="26185" y="33242"/>
                    </a:cubicBezTo>
                    <a:cubicBezTo>
                      <a:pt x="27899" y="34099"/>
                      <a:pt x="29327" y="35338"/>
                      <a:pt x="30279" y="36862"/>
                    </a:cubicBezTo>
                    <a:cubicBezTo>
                      <a:pt x="31327" y="38386"/>
                      <a:pt x="31803" y="40100"/>
                      <a:pt x="31803" y="42100"/>
                    </a:cubicBezTo>
                    <a:cubicBezTo>
                      <a:pt x="31803" y="44005"/>
                      <a:pt x="31327" y="45720"/>
                      <a:pt x="30375" y="47053"/>
                    </a:cubicBezTo>
                    <a:moveTo>
                      <a:pt x="10474" y="16002"/>
                    </a:moveTo>
                    <a:cubicBezTo>
                      <a:pt x="10474" y="14192"/>
                      <a:pt x="10855" y="12668"/>
                      <a:pt x="11712" y="11335"/>
                    </a:cubicBezTo>
                    <a:cubicBezTo>
                      <a:pt x="12474" y="10001"/>
                      <a:pt x="13711" y="8953"/>
                      <a:pt x="15140" y="8192"/>
                    </a:cubicBezTo>
                    <a:cubicBezTo>
                      <a:pt x="16568" y="7429"/>
                      <a:pt x="18282" y="7048"/>
                      <a:pt x="20281" y="7048"/>
                    </a:cubicBezTo>
                    <a:cubicBezTo>
                      <a:pt x="22281" y="7048"/>
                      <a:pt x="23900" y="7429"/>
                      <a:pt x="25328" y="8192"/>
                    </a:cubicBezTo>
                    <a:cubicBezTo>
                      <a:pt x="26756" y="8953"/>
                      <a:pt x="27899" y="9906"/>
                      <a:pt x="28756" y="11335"/>
                    </a:cubicBezTo>
                    <a:cubicBezTo>
                      <a:pt x="29613" y="12668"/>
                      <a:pt x="29994" y="14192"/>
                      <a:pt x="29994" y="16002"/>
                    </a:cubicBezTo>
                    <a:cubicBezTo>
                      <a:pt x="29994" y="17812"/>
                      <a:pt x="29518" y="19431"/>
                      <a:pt x="28661" y="20765"/>
                    </a:cubicBezTo>
                    <a:cubicBezTo>
                      <a:pt x="27804" y="22098"/>
                      <a:pt x="26661" y="23146"/>
                      <a:pt x="25233" y="23908"/>
                    </a:cubicBezTo>
                    <a:cubicBezTo>
                      <a:pt x="23804" y="24670"/>
                      <a:pt x="22091" y="25051"/>
                      <a:pt x="20186" y="25051"/>
                    </a:cubicBezTo>
                    <a:cubicBezTo>
                      <a:pt x="18282" y="25051"/>
                      <a:pt x="16568" y="24670"/>
                      <a:pt x="15044" y="23908"/>
                    </a:cubicBezTo>
                    <a:cubicBezTo>
                      <a:pt x="13521" y="23146"/>
                      <a:pt x="12378" y="22098"/>
                      <a:pt x="11617" y="20765"/>
                    </a:cubicBezTo>
                    <a:cubicBezTo>
                      <a:pt x="10760" y="19431"/>
                      <a:pt x="10379" y="17812"/>
                      <a:pt x="10379" y="16002"/>
                    </a:cubicBezTo>
                    <a:moveTo>
                      <a:pt x="34755" y="30861"/>
                    </a:moveTo>
                    <a:cubicBezTo>
                      <a:pt x="33041" y="29527"/>
                      <a:pt x="31136" y="28670"/>
                      <a:pt x="28946" y="28289"/>
                    </a:cubicBezTo>
                    <a:lnTo>
                      <a:pt x="28946" y="27908"/>
                    </a:lnTo>
                    <a:cubicBezTo>
                      <a:pt x="31708" y="27242"/>
                      <a:pt x="33993" y="25718"/>
                      <a:pt x="35707" y="23336"/>
                    </a:cubicBezTo>
                    <a:cubicBezTo>
                      <a:pt x="37421" y="20955"/>
                      <a:pt x="38278" y="18288"/>
                      <a:pt x="38278" y="15240"/>
                    </a:cubicBezTo>
                    <a:cubicBezTo>
                      <a:pt x="38278" y="12382"/>
                      <a:pt x="37421" y="9716"/>
                      <a:pt x="35897" y="7429"/>
                    </a:cubicBezTo>
                    <a:cubicBezTo>
                      <a:pt x="34278" y="5144"/>
                      <a:pt x="32184" y="3334"/>
                      <a:pt x="29422" y="2000"/>
                    </a:cubicBezTo>
                    <a:cubicBezTo>
                      <a:pt x="26661" y="667"/>
                      <a:pt x="23614" y="0"/>
                      <a:pt x="20091" y="0"/>
                    </a:cubicBezTo>
                    <a:cubicBezTo>
                      <a:pt x="16568" y="0"/>
                      <a:pt x="13426" y="667"/>
                      <a:pt x="10760" y="2000"/>
                    </a:cubicBezTo>
                    <a:cubicBezTo>
                      <a:pt x="7998" y="3334"/>
                      <a:pt x="5904" y="5144"/>
                      <a:pt x="4285" y="7429"/>
                    </a:cubicBezTo>
                    <a:cubicBezTo>
                      <a:pt x="2761" y="9716"/>
                      <a:pt x="1904" y="12287"/>
                      <a:pt x="2000" y="15240"/>
                    </a:cubicBezTo>
                    <a:cubicBezTo>
                      <a:pt x="2000" y="18288"/>
                      <a:pt x="2857" y="21050"/>
                      <a:pt x="4570" y="23336"/>
                    </a:cubicBezTo>
                    <a:cubicBezTo>
                      <a:pt x="6284" y="25718"/>
                      <a:pt x="8570" y="27242"/>
                      <a:pt x="11426" y="27908"/>
                    </a:cubicBezTo>
                    <a:lnTo>
                      <a:pt x="11426" y="28289"/>
                    </a:lnTo>
                    <a:cubicBezTo>
                      <a:pt x="9236" y="28670"/>
                      <a:pt x="7332" y="29527"/>
                      <a:pt x="5618" y="30861"/>
                    </a:cubicBezTo>
                    <a:cubicBezTo>
                      <a:pt x="3904" y="32195"/>
                      <a:pt x="2476" y="33909"/>
                      <a:pt x="1523" y="35909"/>
                    </a:cubicBezTo>
                    <a:cubicBezTo>
                      <a:pt x="476" y="37909"/>
                      <a:pt x="0" y="40196"/>
                      <a:pt x="0" y="42577"/>
                    </a:cubicBezTo>
                    <a:cubicBezTo>
                      <a:pt x="0" y="45625"/>
                      <a:pt x="857" y="48387"/>
                      <a:pt x="2571" y="50768"/>
                    </a:cubicBezTo>
                    <a:cubicBezTo>
                      <a:pt x="4285" y="53149"/>
                      <a:pt x="6665" y="55054"/>
                      <a:pt x="9712" y="56483"/>
                    </a:cubicBezTo>
                    <a:cubicBezTo>
                      <a:pt x="12759" y="57817"/>
                      <a:pt x="16282" y="58579"/>
                      <a:pt x="20281" y="58579"/>
                    </a:cubicBezTo>
                    <a:cubicBezTo>
                      <a:pt x="24281" y="58579"/>
                      <a:pt x="27708" y="57912"/>
                      <a:pt x="30755" y="56483"/>
                    </a:cubicBezTo>
                    <a:cubicBezTo>
                      <a:pt x="33802" y="55150"/>
                      <a:pt x="36183" y="53245"/>
                      <a:pt x="37897" y="50768"/>
                    </a:cubicBezTo>
                    <a:cubicBezTo>
                      <a:pt x="39611" y="48387"/>
                      <a:pt x="40468" y="45625"/>
                      <a:pt x="40468" y="42577"/>
                    </a:cubicBezTo>
                    <a:cubicBezTo>
                      <a:pt x="40468" y="40196"/>
                      <a:pt x="39896" y="37909"/>
                      <a:pt x="38944" y="35909"/>
                    </a:cubicBezTo>
                    <a:cubicBezTo>
                      <a:pt x="37897" y="33909"/>
                      <a:pt x="36564" y="32195"/>
                      <a:pt x="34850" y="30861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73B67425-4DB5-2D14-6726-D4B013B7DAF6}"/>
                  </a:ext>
                </a:extLst>
              </p:cNvPr>
              <p:cNvSpPr/>
              <p:nvPr/>
            </p:nvSpPr>
            <p:spPr>
              <a:xfrm>
                <a:off x="5684973" y="5460460"/>
                <a:ext cx="22566" cy="56959"/>
              </a:xfrm>
              <a:custGeom>
                <a:avLst/>
                <a:gdLst>
                  <a:gd name="connsiteX0" fmla="*/ 0 w 22566"/>
                  <a:gd name="connsiteY0" fmla="*/ 9334 h 56959"/>
                  <a:gd name="connsiteX1" fmla="*/ 0 w 22566"/>
                  <a:gd name="connsiteY1" fmla="*/ 17526 h 56959"/>
                  <a:gd name="connsiteX2" fmla="*/ 13616 w 22566"/>
                  <a:gd name="connsiteY2" fmla="*/ 8668 h 56959"/>
                  <a:gd name="connsiteX3" fmla="*/ 13997 w 22566"/>
                  <a:gd name="connsiteY3" fmla="*/ 8668 h 56959"/>
                  <a:gd name="connsiteX4" fmla="*/ 13997 w 22566"/>
                  <a:gd name="connsiteY4" fmla="*/ 56959 h 56959"/>
                  <a:gd name="connsiteX5" fmla="*/ 22567 w 22566"/>
                  <a:gd name="connsiteY5" fmla="*/ 56959 h 56959"/>
                  <a:gd name="connsiteX6" fmla="*/ 22567 w 22566"/>
                  <a:gd name="connsiteY6" fmla="*/ 0 h 56959"/>
                  <a:gd name="connsiteX7" fmla="*/ 14187 w 22566"/>
                  <a:gd name="connsiteY7" fmla="*/ 0 h 56959"/>
                  <a:gd name="connsiteX8" fmla="*/ 0 w 22566"/>
                  <a:gd name="connsiteY8" fmla="*/ 9334 h 5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66" h="56959">
                    <a:moveTo>
                      <a:pt x="0" y="9334"/>
                    </a:moveTo>
                    <a:lnTo>
                      <a:pt x="0" y="17526"/>
                    </a:lnTo>
                    <a:lnTo>
                      <a:pt x="13616" y="8668"/>
                    </a:lnTo>
                    <a:lnTo>
                      <a:pt x="13997" y="8668"/>
                    </a:lnTo>
                    <a:lnTo>
                      <a:pt x="13997" y="56959"/>
                    </a:lnTo>
                    <a:lnTo>
                      <a:pt x="22567" y="56959"/>
                    </a:lnTo>
                    <a:lnTo>
                      <a:pt x="22567" y="0"/>
                    </a:lnTo>
                    <a:lnTo>
                      <a:pt x="14187" y="0"/>
                    </a:lnTo>
                    <a:lnTo>
                      <a:pt x="0" y="933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0FEFB02-2920-B2C1-6C63-E807C0792FA2}"/>
                </a:ext>
              </a:extLst>
            </p:cNvPr>
            <p:cNvSpPr/>
            <p:nvPr/>
          </p:nvSpPr>
          <p:spPr>
            <a:xfrm>
              <a:off x="8175780" y="5213953"/>
              <a:ext cx="49513" cy="856107"/>
            </a:xfrm>
            <a:custGeom>
              <a:avLst/>
              <a:gdLst>
                <a:gd name="connsiteX0" fmla="*/ 0 w 49513"/>
                <a:gd name="connsiteY0" fmla="*/ 0 h 856107"/>
                <a:gd name="connsiteX1" fmla="*/ 49514 w 49513"/>
                <a:gd name="connsiteY1" fmla="*/ 0 h 856107"/>
                <a:gd name="connsiteX2" fmla="*/ 49514 w 49513"/>
                <a:gd name="connsiteY2" fmla="*/ 856107 h 856107"/>
                <a:gd name="connsiteX3" fmla="*/ 0 w 49513"/>
                <a:gd name="connsiteY3" fmla="*/ 856107 h 85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13" h="856107">
                  <a:moveTo>
                    <a:pt x="0" y="0"/>
                  </a:moveTo>
                  <a:lnTo>
                    <a:pt x="49514" y="0"/>
                  </a:lnTo>
                  <a:lnTo>
                    <a:pt x="49514" y="856107"/>
                  </a:lnTo>
                  <a:lnTo>
                    <a:pt x="0" y="856107"/>
                  </a:lnTo>
                  <a:close/>
                </a:path>
              </a:pathLst>
            </a:custGeom>
            <a:solidFill>
              <a:srgbClr val="A8005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16DAE128-DE93-D291-0826-8A57662EB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7111" y="5686107"/>
              <a:ext cx="1051206" cy="363473"/>
            </a:xfrm>
            <a:custGeom>
              <a:avLst/>
              <a:gdLst>
                <a:gd name="connsiteX0" fmla="*/ 172 w 1051206"/>
                <a:gd name="connsiteY0" fmla="*/ 1 h 363473"/>
                <a:gd name="connsiteX1" fmla="*/ 1051378 w 1051206"/>
                <a:gd name="connsiteY1" fmla="*/ 1 h 363473"/>
                <a:gd name="connsiteX2" fmla="*/ 1051378 w 1051206"/>
                <a:gd name="connsiteY2" fmla="*/ 363475 h 363473"/>
                <a:gd name="connsiteX3" fmla="*/ 172 w 1051206"/>
                <a:gd name="connsiteY3" fmla="*/ 363475 h 3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206" h="363473">
                  <a:moveTo>
                    <a:pt x="172" y="1"/>
                  </a:moveTo>
                  <a:lnTo>
                    <a:pt x="1051378" y="1"/>
                  </a:lnTo>
                  <a:lnTo>
                    <a:pt x="1051378" y="363475"/>
                  </a:lnTo>
                  <a:lnTo>
                    <a:pt x="172" y="363475"/>
                  </a:lnTo>
                  <a:close/>
                </a:path>
              </a:pathLst>
            </a:custGeom>
          </p:spPr>
        </p:pic>
        <p:grpSp>
          <p:nvGrpSpPr>
            <p:cNvPr id="88" name="Graphic 12">
              <a:extLst>
                <a:ext uri="{FF2B5EF4-FFF2-40B4-BE49-F238E27FC236}">
                  <a16:creationId xmlns:a16="http://schemas.microsoft.com/office/drawing/2014/main" id="{AAD19D20-1C9D-CF10-047F-987E67F62CCB}"/>
                </a:ext>
              </a:extLst>
            </p:cNvPr>
            <p:cNvGrpSpPr/>
            <p:nvPr/>
          </p:nvGrpSpPr>
          <p:grpSpPr>
            <a:xfrm>
              <a:off x="8588264" y="5247862"/>
              <a:ext cx="1621086" cy="196500"/>
              <a:chOff x="8588264" y="5247862"/>
              <a:chExt cx="1621086" cy="196500"/>
            </a:xfrm>
            <a:solidFill>
              <a:srgbClr val="1D1D1B"/>
            </a:solidFill>
          </p:grpSpPr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9E63EFDD-20A2-84FE-D80A-D8AC21D15DD8}"/>
                  </a:ext>
                </a:extLst>
              </p:cNvPr>
              <p:cNvSpPr/>
              <p:nvPr/>
            </p:nvSpPr>
            <p:spPr>
              <a:xfrm>
                <a:off x="8588264" y="5266055"/>
                <a:ext cx="47228" cy="132016"/>
              </a:xfrm>
              <a:custGeom>
                <a:avLst/>
                <a:gdLst>
                  <a:gd name="connsiteX0" fmla="*/ 0 w 47228"/>
                  <a:gd name="connsiteY0" fmla="*/ 132016 h 132016"/>
                  <a:gd name="connsiteX1" fmla="*/ 0 w 47228"/>
                  <a:gd name="connsiteY1" fmla="*/ 128016 h 132016"/>
                  <a:gd name="connsiteX2" fmla="*/ 15806 w 47228"/>
                  <a:gd name="connsiteY2" fmla="*/ 122015 h 132016"/>
                  <a:gd name="connsiteX3" fmla="*/ 15806 w 47228"/>
                  <a:gd name="connsiteY3" fmla="*/ 10001 h 132016"/>
                  <a:gd name="connsiteX4" fmla="*/ 0 w 47228"/>
                  <a:gd name="connsiteY4" fmla="*/ 4001 h 132016"/>
                  <a:gd name="connsiteX5" fmla="*/ 0 w 47228"/>
                  <a:gd name="connsiteY5" fmla="*/ 0 h 132016"/>
                  <a:gd name="connsiteX6" fmla="*/ 47228 w 47228"/>
                  <a:gd name="connsiteY6" fmla="*/ 0 h 132016"/>
                  <a:gd name="connsiteX7" fmla="*/ 47228 w 47228"/>
                  <a:gd name="connsiteY7" fmla="*/ 4001 h 132016"/>
                  <a:gd name="connsiteX8" fmla="*/ 31422 w 47228"/>
                  <a:gd name="connsiteY8" fmla="*/ 10001 h 132016"/>
                  <a:gd name="connsiteX9" fmla="*/ 31422 w 47228"/>
                  <a:gd name="connsiteY9" fmla="*/ 122015 h 132016"/>
                  <a:gd name="connsiteX10" fmla="*/ 47228 w 47228"/>
                  <a:gd name="connsiteY10" fmla="*/ 128016 h 132016"/>
                  <a:gd name="connsiteX11" fmla="*/ 47228 w 47228"/>
                  <a:gd name="connsiteY11" fmla="*/ 132016 h 132016"/>
                  <a:gd name="connsiteX12" fmla="*/ 0 w 47228"/>
                  <a:gd name="connsiteY12" fmla="*/ 132016 h 132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228" h="132016">
                    <a:moveTo>
                      <a:pt x="0" y="132016"/>
                    </a:moveTo>
                    <a:lnTo>
                      <a:pt x="0" y="128016"/>
                    </a:lnTo>
                    <a:lnTo>
                      <a:pt x="15806" y="122015"/>
                    </a:lnTo>
                    <a:lnTo>
                      <a:pt x="15806" y="10001"/>
                    </a:lnTo>
                    <a:lnTo>
                      <a:pt x="0" y="4001"/>
                    </a:lnTo>
                    <a:lnTo>
                      <a:pt x="0" y="0"/>
                    </a:lnTo>
                    <a:lnTo>
                      <a:pt x="47228" y="0"/>
                    </a:lnTo>
                    <a:lnTo>
                      <a:pt x="47228" y="4001"/>
                    </a:lnTo>
                    <a:lnTo>
                      <a:pt x="31422" y="10001"/>
                    </a:lnTo>
                    <a:lnTo>
                      <a:pt x="31422" y="122015"/>
                    </a:lnTo>
                    <a:lnTo>
                      <a:pt x="47228" y="128016"/>
                    </a:lnTo>
                    <a:lnTo>
                      <a:pt x="47228" y="132016"/>
                    </a:lnTo>
                    <a:lnTo>
                      <a:pt x="0" y="132016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70FEAC0B-3271-40A0-10B7-858BB012563B}"/>
                  </a:ext>
                </a:extLst>
              </p:cNvPr>
              <p:cNvSpPr/>
              <p:nvPr/>
            </p:nvSpPr>
            <p:spPr>
              <a:xfrm>
                <a:off x="8656821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6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6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A5BFF8E6-F295-3D7A-23A9-A4C6EE786D8F}"/>
                  </a:ext>
                </a:extLst>
              </p:cNvPr>
              <p:cNvSpPr/>
              <p:nvPr/>
            </p:nvSpPr>
            <p:spPr>
              <a:xfrm>
                <a:off x="8817834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2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9 w 92075"/>
                  <a:gd name="connsiteY21" fmla="*/ 134969 h 138207"/>
                  <a:gd name="connsiteX22" fmla="*/ 40849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6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2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9" y="134969"/>
                    </a:lnTo>
                    <a:lnTo>
                      <a:pt x="40849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700" y="79820"/>
                      <a:pt x="72937" y="75724"/>
                      <a:pt x="75317" y="70104"/>
                    </a:cubicBezTo>
                    <a:cubicBezTo>
                      <a:pt x="77698" y="64389"/>
                      <a:pt x="78936" y="56959"/>
                      <a:pt x="78936" y="47816"/>
                    </a:cubicBezTo>
                    <a:cubicBezTo>
                      <a:pt x="78936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FEAA6C8A-2662-7F06-B60C-307AC8CFCF0E}"/>
                  </a:ext>
                </a:extLst>
              </p:cNvPr>
              <p:cNvSpPr/>
              <p:nvPr/>
            </p:nvSpPr>
            <p:spPr>
              <a:xfrm>
                <a:off x="8926097" y="5306155"/>
                <a:ext cx="83125" cy="93916"/>
              </a:xfrm>
              <a:custGeom>
                <a:avLst/>
                <a:gdLst>
                  <a:gd name="connsiteX0" fmla="*/ 21805 w 83125"/>
                  <a:gd name="connsiteY0" fmla="*/ 93917 h 93916"/>
                  <a:gd name="connsiteX1" fmla="*/ 6189 w 83125"/>
                  <a:gd name="connsiteY1" fmla="*/ 88392 h 93916"/>
                  <a:gd name="connsiteX2" fmla="*/ 0 w 83125"/>
                  <a:gd name="connsiteY2" fmla="*/ 73057 h 93916"/>
                  <a:gd name="connsiteX3" fmla="*/ 7237 w 83125"/>
                  <a:gd name="connsiteY3" fmla="*/ 56483 h 93916"/>
                  <a:gd name="connsiteX4" fmla="*/ 31041 w 83125"/>
                  <a:gd name="connsiteY4" fmla="*/ 45720 h 93916"/>
                  <a:gd name="connsiteX5" fmla="*/ 50465 w 83125"/>
                  <a:gd name="connsiteY5" fmla="*/ 40957 h 93916"/>
                  <a:gd name="connsiteX6" fmla="*/ 50465 w 83125"/>
                  <a:gd name="connsiteY6" fmla="*/ 25527 h 93916"/>
                  <a:gd name="connsiteX7" fmla="*/ 44562 w 83125"/>
                  <a:gd name="connsiteY7" fmla="*/ 12954 h 93916"/>
                  <a:gd name="connsiteX8" fmla="*/ 31422 w 83125"/>
                  <a:gd name="connsiteY8" fmla="*/ 8001 h 93916"/>
                  <a:gd name="connsiteX9" fmla="*/ 20186 w 83125"/>
                  <a:gd name="connsiteY9" fmla="*/ 11811 h 93916"/>
                  <a:gd name="connsiteX10" fmla="*/ 16949 w 83125"/>
                  <a:gd name="connsiteY10" fmla="*/ 22193 h 93916"/>
                  <a:gd name="connsiteX11" fmla="*/ 16949 w 83125"/>
                  <a:gd name="connsiteY11" fmla="*/ 28766 h 93916"/>
                  <a:gd name="connsiteX12" fmla="*/ 15997 w 83125"/>
                  <a:gd name="connsiteY12" fmla="*/ 29718 h 93916"/>
                  <a:gd name="connsiteX13" fmla="*/ 7617 w 83125"/>
                  <a:gd name="connsiteY13" fmla="*/ 29718 h 93916"/>
                  <a:gd name="connsiteX14" fmla="*/ 3523 w 83125"/>
                  <a:gd name="connsiteY14" fmla="*/ 28861 h 93916"/>
                  <a:gd name="connsiteX15" fmla="*/ 2380 w 83125"/>
                  <a:gd name="connsiteY15" fmla="*/ 24575 h 93916"/>
                  <a:gd name="connsiteX16" fmla="*/ 4951 w 83125"/>
                  <a:gd name="connsiteY16" fmla="*/ 16002 h 93916"/>
                  <a:gd name="connsiteX17" fmla="*/ 12759 w 83125"/>
                  <a:gd name="connsiteY17" fmla="*/ 8382 h 93916"/>
                  <a:gd name="connsiteX18" fmla="*/ 24280 w 83125"/>
                  <a:gd name="connsiteY18" fmla="*/ 2381 h 93916"/>
                  <a:gd name="connsiteX19" fmla="*/ 36183 w 83125"/>
                  <a:gd name="connsiteY19" fmla="*/ 0 h 93916"/>
                  <a:gd name="connsiteX20" fmla="*/ 49989 w 83125"/>
                  <a:gd name="connsiteY20" fmla="*/ 2095 h 93916"/>
                  <a:gd name="connsiteX21" fmla="*/ 59987 w 83125"/>
                  <a:gd name="connsiteY21" fmla="*/ 8954 h 93916"/>
                  <a:gd name="connsiteX22" fmla="*/ 63796 w 83125"/>
                  <a:gd name="connsiteY22" fmla="*/ 21717 h 93916"/>
                  <a:gd name="connsiteX23" fmla="*/ 63796 w 83125"/>
                  <a:gd name="connsiteY23" fmla="*/ 80772 h 93916"/>
                  <a:gd name="connsiteX24" fmla="*/ 67795 w 83125"/>
                  <a:gd name="connsiteY24" fmla="*/ 83153 h 93916"/>
                  <a:gd name="connsiteX25" fmla="*/ 73984 w 83125"/>
                  <a:gd name="connsiteY25" fmla="*/ 83915 h 93916"/>
                  <a:gd name="connsiteX26" fmla="*/ 82744 w 83125"/>
                  <a:gd name="connsiteY26" fmla="*/ 83915 h 93916"/>
                  <a:gd name="connsiteX27" fmla="*/ 83125 w 83125"/>
                  <a:gd name="connsiteY27" fmla="*/ 84296 h 93916"/>
                  <a:gd name="connsiteX28" fmla="*/ 83125 w 83125"/>
                  <a:gd name="connsiteY28" fmla="*/ 84677 h 93916"/>
                  <a:gd name="connsiteX29" fmla="*/ 77031 w 83125"/>
                  <a:gd name="connsiteY29" fmla="*/ 90964 h 93916"/>
                  <a:gd name="connsiteX30" fmla="*/ 66748 w 83125"/>
                  <a:gd name="connsiteY30" fmla="*/ 93821 h 93916"/>
                  <a:gd name="connsiteX31" fmla="*/ 56559 w 83125"/>
                  <a:gd name="connsiteY31" fmla="*/ 90392 h 93916"/>
                  <a:gd name="connsiteX32" fmla="*/ 51323 w 83125"/>
                  <a:gd name="connsiteY32" fmla="*/ 81820 h 93916"/>
                  <a:gd name="connsiteX33" fmla="*/ 50370 w 83125"/>
                  <a:gd name="connsiteY33" fmla="*/ 81820 h 93916"/>
                  <a:gd name="connsiteX34" fmla="*/ 37706 w 83125"/>
                  <a:gd name="connsiteY34" fmla="*/ 90392 h 93916"/>
                  <a:gd name="connsiteX35" fmla="*/ 21805 w 83125"/>
                  <a:gd name="connsiteY35" fmla="*/ 93821 h 93916"/>
                  <a:gd name="connsiteX36" fmla="*/ 13426 w 83125"/>
                  <a:gd name="connsiteY36" fmla="*/ 69342 h 93916"/>
                  <a:gd name="connsiteX37" fmla="*/ 17615 w 83125"/>
                  <a:gd name="connsiteY37" fmla="*/ 79820 h 93916"/>
                  <a:gd name="connsiteX38" fmla="*/ 29422 w 83125"/>
                  <a:gd name="connsiteY38" fmla="*/ 83344 h 93916"/>
                  <a:gd name="connsiteX39" fmla="*/ 39611 w 83125"/>
                  <a:gd name="connsiteY39" fmla="*/ 82106 h 93916"/>
                  <a:gd name="connsiteX40" fmla="*/ 50370 w 83125"/>
                  <a:gd name="connsiteY40" fmla="*/ 78105 h 93916"/>
                  <a:gd name="connsiteX41" fmla="*/ 50370 w 83125"/>
                  <a:gd name="connsiteY41" fmla="*/ 46672 h 93916"/>
                  <a:gd name="connsiteX42" fmla="*/ 26280 w 83125"/>
                  <a:gd name="connsiteY42" fmla="*/ 53245 h 93916"/>
                  <a:gd name="connsiteX43" fmla="*/ 15902 w 83125"/>
                  <a:gd name="connsiteY43" fmla="*/ 60579 h 93916"/>
                  <a:gd name="connsiteX44" fmla="*/ 13426 w 83125"/>
                  <a:gd name="connsiteY44" fmla="*/ 69247 h 9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125" h="93916">
                    <a:moveTo>
                      <a:pt x="21805" y="93917"/>
                    </a:moveTo>
                    <a:cubicBezTo>
                      <a:pt x="15521" y="93917"/>
                      <a:pt x="10379" y="92107"/>
                      <a:pt x="6189" y="88392"/>
                    </a:cubicBezTo>
                    <a:cubicBezTo>
                      <a:pt x="2095" y="84677"/>
                      <a:pt x="0" y="79629"/>
                      <a:pt x="0" y="73057"/>
                    </a:cubicBezTo>
                    <a:cubicBezTo>
                      <a:pt x="0" y="66484"/>
                      <a:pt x="2380" y="60960"/>
                      <a:pt x="7237" y="56483"/>
                    </a:cubicBezTo>
                    <a:cubicBezTo>
                      <a:pt x="11998" y="51911"/>
                      <a:pt x="19996" y="48387"/>
                      <a:pt x="31041" y="45720"/>
                    </a:cubicBezTo>
                    <a:lnTo>
                      <a:pt x="50465" y="40957"/>
                    </a:lnTo>
                    <a:lnTo>
                      <a:pt x="50465" y="25527"/>
                    </a:lnTo>
                    <a:cubicBezTo>
                      <a:pt x="50465" y="20479"/>
                      <a:pt x="48466" y="16288"/>
                      <a:pt x="44562" y="12954"/>
                    </a:cubicBezTo>
                    <a:cubicBezTo>
                      <a:pt x="40658" y="9620"/>
                      <a:pt x="36278" y="8001"/>
                      <a:pt x="31422" y="8001"/>
                    </a:cubicBezTo>
                    <a:cubicBezTo>
                      <a:pt x="26090" y="8001"/>
                      <a:pt x="22376" y="9239"/>
                      <a:pt x="20186" y="11811"/>
                    </a:cubicBezTo>
                    <a:cubicBezTo>
                      <a:pt x="18091" y="14383"/>
                      <a:pt x="16949" y="17812"/>
                      <a:pt x="16949" y="22193"/>
                    </a:cubicBezTo>
                    <a:lnTo>
                      <a:pt x="16949" y="28766"/>
                    </a:lnTo>
                    <a:lnTo>
                      <a:pt x="15997" y="29718"/>
                    </a:lnTo>
                    <a:lnTo>
                      <a:pt x="7617" y="29718"/>
                    </a:lnTo>
                    <a:cubicBezTo>
                      <a:pt x="5618" y="29718"/>
                      <a:pt x="4285" y="29432"/>
                      <a:pt x="3523" y="28861"/>
                    </a:cubicBezTo>
                    <a:cubicBezTo>
                      <a:pt x="2761" y="28289"/>
                      <a:pt x="2380" y="26860"/>
                      <a:pt x="2380" y="24575"/>
                    </a:cubicBezTo>
                    <a:cubicBezTo>
                      <a:pt x="2380" y="21812"/>
                      <a:pt x="3237" y="18955"/>
                      <a:pt x="4951" y="16002"/>
                    </a:cubicBezTo>
                    <a:cubicBezTo>
                      <a:pt x="6665" y="13049"/>
                      <a:pt x="9331" y="10573"/>
                      <a:pt x="12759" y="8382"/>
                    </a:cubicBezTo>
                    <a:cubicBezTo>
                      <a:pt x="16473" y="6001"/>
                      <a:pt x="20281" y="4001"/>
                      <a:pt x="24280" y="2381"/>
                    </a:cubicBezTo>
                    <a:cubicBezTo>
                      <a:pt x="28280" y="762"/>
                      <a:pt x="32184" y="0"/>
                      <a:pt x="36183" y="0"/>
                    </a:cubicBezTo>
                    <a:cubicBezTo>
                      <a:pt x="41229" y="0"/>
                      <a:pt x="45895" y="667"/>
                      <a:pt x="49989" y="2095"/>
                    </a:cubicBezTo>
                    <a:cubicBezTo>
                      <a:pt x="54084" y="3524"/>
                      <a:pt x="57416" y="5810"/>
                      <a:pt x="59987" y="8954"/>
                    </a:cubicBezTo>
                    <a:cubicBezTo>
                      <a:pt x="62558" y="12097"/>
                      <a:pt x="63796" y="16478"/>
                      <a:pt x="63796" y="21717"/>
                    </a:cubicBezTo>
                    <a:lnTo>
                      <a:pt x="63796" y="80772"/>
                    </a:lnTo>
                    <a:cubicBezTo>
                      <a:pt x="64843" y="81820"/>
                      <a:pt x="66177" y="82677"/>
                      <a:pt x="67795" y="83153"/>
                    </a:cubicBezTo>
                    <a:cubicBezTo>
                      <a:pt x="69414" y="83725"/>
                      <a:pt x="71413" y="83915"/>
                      <a:pt x="73984" y="83915"/>
                    </a:cubicBezTo>
                    <a:lnTo>
                      <a:pt x="82744" y="83915"/>
                    </a:lnTo>
                    <a:lnTo>
                      <a:pt x="83125" y="84296"/>
                    </a:lnTo>
                    <a:lnTo>
                      <a:pt x="83125" y="84677"/>
                    </a:lnTo>
                    <a:cubicBezTo>
                      <a:pt x="81792" y="86963"/>
                      <a:pt x="79793" y="89059"/>
                      <a:pt x="77031" y="90964"/>
                    </a:cubicBezTo>
                    <a:cubicBezTo>
                      <a:pt x="74270" y="92869"/>
                      <a:pt x="70842" y="93821"/>
                      <a:pt x="66748" y="93821"/>
                    </a:cubicBezTo>
                    <a:cubicBezTo>
                      <a:pt x="62653" y="93821"/>
                      <a:pt x="59035" y="92678"/>
                      <a:pt x="56559" y="90392"/>
                    </a:cubicBezTo>
                    <a:cubicBezTo>
                      <a:pt x="53989" y="88106"/>
                      <a:pt x="52275" y="85249"/>
                      <a:pt x="51323" y="81820"/>
                    </a:cubicBezTo>
                    <a:lnTo>
                      <a:pt x="50370" y="81820"/>
                    </a:lnTo>
                    <a:cubicBezTo>
                      <a:pt x="46942" y="85344"/>
                      <a:pt x="42658" y="88202"/>
                      <a:pt x="37706" y="90392"/>
                    </a:cubicBezTo>
                    <a:cubicBezTo>
                      <a:pt x="32755" y="92678"/>
                      <a:pt x="27423" y="93821"/>
                      <a:pt x="21805" y="93821"/>
                    </a:cubicBezTo>
                    <a:close/>
                    <a:moveTo>
                      <a:pt x="13426" y="69342"/>
                    </a:moveTo>
                    <a:cubicBezTo>
                      <a:pt x="13426" y="74009"/>
                      <a:pt x="14854" y="77533"/>
                      <a:pt x="17615" y="79820"/>
                    </a:cubicBezTo>
                    <a:cubicBezTo>
                      <a:pt x="20377" y="82201"/>
                      <a:pt x="24376" y="83344"/>
                      <a:pt x="29422" y="83344"/>
                    </a:cubicBezTo>
                    <a:cubicBezTo>
                      <a:pt x="32755" y="83344"/>
                      <a:pt x="36183" y="82963"/>
                      <a:pt x="39611" y="82106"/>
                    </a:cubicBezTo>
                    <a:cubicBezTo>
                      <a:pt x="43038" y="81344"/>
                      <a:pt x="46657" y="80010"/>
                      <a:pt x="50370" y="78105"/>
                    </a:cubicBezTo>
                    <a:lnTo>
                      <a:pt x="50370" y="46672"/>
                    </a:lnTo>
                    <a:cubicBezTo>
                      <a:pt x="39611" y="48768"/>
                      <a:pt x="31517" y="51054"/>
                      <a:pt x="26280" y="53245"/>
                    </a:cubicBezTo>
                    <a:cubicBezTo>
                      <a:pt x="21043" y="55435"/>
                      <a:pt x="17520" y="57912"/>
                      <a:pt x="15902" y="60579"/>
                    </a:cubicBezTo>
                    <a:cubicBezTo>
                      <a:pt x="14187" y="63151"/>
                      <a:pt x="13426" y="66104"/>
                      <a:pt x="13426" y="6924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124E7C26-A213-D22E-B4CE-8700A0123678}"/>
                  </a:ext>
                </a:extLst>
              </p:cNvPr>
              <p:cNvSpPr/>
              <p:nvPr/>
            </p:nvSpPr>
            <p:spPr>
              <a:xfrm>
                <a:off x="9022648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29" y="13240"/>
                      <a:pt x="38087" y="14097"/>
                      <a:pt x="35135" y="15811"/>
                    </a:cubicBezTo>
                    <a:cubicBezTo>
                      <a:pt x="32183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7B460789-3CDC-7C79-F67A-CD52F72893E3}"/>
                  </a:ext>
                </a:extLst>
              </p:cNvPr>
              <p:cNvSpPr/>
              <p:nvPr/>
            </p:nvSpPr>
            <p:spPr>
              <a:xfrm>
                <a:off x="9096347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E6EC9EA0-FA3F-9EEB-5C7A-0AFC758220DB}"/>
                  </a:ext>
                </a:extLst>
              </p:cNvPr>
              <p:cNvSpPr/>
              <p:nvPr/>
            </p:nvSpPr>
            <p:spPr>
              <a:xfrm>
                <a:off x="9169855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5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5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BCB9FA82-1AE2-4D65-B45C-CFF4CF1CEF43}"/>
                  </a:ext>
                </a:extLst>
              </p:cNvPr>
              <p:cNvSpPr/>
              <p:nvPr/>
            </p:nvSpPr>
            <p:spPr>
              <a:xfrm>
                <a:off x="9278785" y="5305964"/>
                <a:ext cx="76460" cy="94107"/>
              </a:xfrm>
              <a:custGeom>
                <a:avLst/>
                <a:gdLst>
                  <a:gd name="connsiteX0" fmla="*/ 42372 w 76460"/>
                  <a:gd name="connsiteY0" fmla="*/ 94107 h 94107"/>
                  <a:gd name="connsiteX1" fmla="*/ 19520 w 76460"/>
                  <a:gd name="connsiteY1" fmla="*/ 88487 h 94107"/>
                  <a:gd name="connsiteX2" fmla="*/ 5047 w 76460"/>
                  <a:gd name="connsiteY2" fmla="*/ 72962 h 94107"/>
                  <a:gd name="connsiteX3" fmla="*/ 0 w 76460"/>
                  <a:gd name="connsiteY3" fmla="*/ 50006 h 94107"/>
                  <a:gd name="connsiteX4" fmla="*/ 5808 w 76460"/>
                  <a:gd name="connsiteY4" fmla="*/ 24289 h 94107"/>
                  <a:gd name="connsiteX5" fmla="*/ 21233 w 76460"/>
                  <a:gd name="connsiteY5" fmla="*/ 6477 h 94107"/>
                  <a:gd name="connsiteX6" fmla="*/ 41991 w 76460"/>
                  <a:gd name="connsiteY6" fmla="*/ 0 h 94107"/>
                  <a:gd name="connsiteX7" fmla="*/ 66748 w 76460"/>
                  <a:gd name="connsiteY7" fmla="*/ 10763 h 94107"/>
                  <a:gd name="connsiteX8" fmla="*/ 76365 w 76460"/>
                  <a:gd name="connsiteY8" fmla="*/ 41148 h 94107"/>
                  <a:gd name="connsiteX9" fmla="*/ 75603 w 76460"/>
                  <a:gd name="connsiteY9" fmla="*/ 41910 h 94107"/>
                  <a:gd name="connsiteX10" fmla="*/ 13426 w 76460"/>
                  <a:gd name="connsiteY10" fmla="*/ 41910 h 94107"/>
                  <a:gd name="connsiteX11" fmla="*/ 13426 w 76460"/>
                  <a:gd name="connsiteY11" fmla="*/ 43529 h 94107"/>
                  <a:gd name="connsiteX12" fmla="*/ 17044 w 76460"/>
                  <a:gd name="connsiteY12" fmla="*/ 62675 h 94107"/>
                  <a:gd name="connsiteX13" fmla="*/ 28470 w 76460"/>
                  <a:gd name="connsiteY13" fmla="*/ 76486 h 94107"/>
                  <a:gd name="connsiteX14" fmla="*/ 48656 w 76460"/>
                  <a:gd name="connsiteY14" fmla="*/ 81629 h 94107"/>
                  <a:gd name="connsiteX15" fmla="*/ 75889 w 76460"/>
                  <a:gd name="connsiteY15" fmla="*/ 72866 h 94107"/>
                  <a:gd name="connsiteX16" fmla="*/ 76460 w 76460"/>
                  <a:gd name="connsiteY16" fmla="*/ 72866 h 94107"/>
                  <a:gd name="connsiteX17" fmla="*/ 76460 w 76460"/>
                  <a:gd name="connsiteY17" fmla="*/ 75057 h 94107"/>
                  <a:gd name="connsiteX18" fmla="*/ 63130 w 76460"/>
                  <a:gd name="connsiteY18" fmla="*/ 88583 h 94107"/>
                  <a:gd name="connsiteX19" fmla="*/ 42467 w 76460"/>
                  <a:gd name="connsiteY19" fmla="*/ 94107 h 94107"/>
                  <a:gd name="connsiteX20" fmla="*/ 38944 w 76460"/>
                  <a:gd name="connsiteY20" fmla="*/ 7048 h 94107"/>
                  <a:gd name="connsiteX21" fmla="*/ 22567 w 76460"/>
                  <a:gd name="connsiteY21" fmla="*/ 14383 h 94107"/>
                  <a:gd name="connsiteX22" fmla="*/ 13997 w 76460"/>
                  <a:gd name="connsiteY22" fmla="*/ 34862 h 94107"/>
                  <a:gd name="connsiteX23" fmla="*/ 62844 w 76460"/>
                  <a:gd name="connsiteY23" fmla="*/ 34862 h 94107"/>
                  <a:gd name="connsiteX24" fmla="*/ 39039 w 76460"/>
                  <a:gd name="connsiteY24" fmla="*/ 7048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6460" h="94107">
                    <a:moveTo>
                      <a:pt x="42372" y="94107"/>
                    </a:moveTo>
                    <a:cubicBezTo>
                      <a:pt x="33421" y="94107"/>
                      <a:pt x="25804" y="92202"/>
                      <a:pt x="19520" y="88487"/>
                    </a:cubicBezTo>
                    <a:cubicBezTo>
                      <a:pt x="13140" y="84773"/>
                      <a:pt x="8379" y="79629"/>
                      <a:pt x="5047" y="72962"/>
                    </a:cubicBezTo>
                    <a:cubicBezTo>
                      <a:pt x="1714" y="66389"/>
                      <a:pt x="0" y="58674"/>
                      <a:pt x="0" y="50006"/>
                    </a:cubicBezTo>
                    <a:cubicBezTo>
                      <a:pt x="0" y="40386"/>
                      <a:pt x="1904" y="31814"/>
                      <a:pt x="5808" y="24289"/>
                    </a:cubicBezTo>
                    <a:cubicBezTo>
                      <a:pt x="9712" y="16764"/>
                      <a:pt x="14854" y="10859"/>
                      <a:pt x="21233" y="6477"/>
                    </a:cubicBezTo>
                    <a:cubicBezTo>
                      <a:pt x="27613" y="2191"/>
                      <a:pt x="34564" y="0"/>
                      <a:pt x="41991" y="0"/>
                    </a:cubicBezTo>
                    <a:cubicBezTo>
                      <a:pt x="52560" y="0"/>
                      <a:pt x="60749" y="3620"/>
                      <a:pt x="66748" y="10763"/>
                    </a:cubicBezTo>
                    <a:cubicBezTo>
                      <a:pt x="72746" y="18002"/>
                      <a:pt x="75984" y="28099"/>
                      <a:pt x="76365" y="41148"/>
                    </a:cubicBezTo>
                    <a:lnTo>
                      <a:pt x="75603" y="41910"/>
                    </a:lnTo>
                    <a:lnTo>
                      <a:pt x="13426" y="41910"/>
                    </a:lnTo>
                    <a:lnTo>
                      <a:pt x="13426" y="43529"/>
                    </a:lnTo>
                    <a:cubicBezTo>
                      <a:pt x="13426" y="50483"/>
                      <a:pt x="14663" y="56864"/>
                      <a:pt x="17044" y="62675"/>
                    </a:cubicBezTo>
                    <a:cubicBezTo>
                      <a:pt x="19424" y="68485"/>
                      <a:pt x="23233" y="73057"/>
                      <a:pt x="28470" y="76486"/>
                    </a:cubicBezTo>
                    <a:cubicBezTo>
                      <a:pt x="33707" y="79915"/>
                      <a:pt x="40372" y="81629"/>
                      <a:pt x="48656" y="81629"/>
                    </a:cubicBezTo>
                    <a:cubicBezTo>
                      <a:pt x="58559" y="81629"/>
                      <a:pt x="67605" y="78677"/>
                      <a:pt x="75889" y="72866"/>
                    </a:cubicBezTo>
                    <a:lnTo>
                      <a:pt x="76460" y="72866"/>
                    </a:lnTo>
                    <a:lnTo>
                      <a:pt x="76460" y="75057"/>
                    </a:lnTo>
                    <a:cubicBezTo>
                      <a:pt x="73508" y="80391"/>
                      <a:pt x="69128" y="84868"/>
                      <a:pt x="63130" y="88583"/>
                    </a:cubicBezTo>
                    <a:cubicBezTo>
                      <a:pt x="57226" y="92202"/>
                      <a:pt x="50275" y="94107"/>
                      <a:pt x="42467" y="94107"/>
                    </a:cubicBezTo>
                    <a:close/>
                    <a:moveTo>
                      <a:pt x="38944" y="7048"/>
                    </a:moveTo>
                    <a:cubicBezTo>
                      <a:pt x="32564" y="7048"/>
                      <a:pt x="27042" y="9525"/>
                      <a:pt x="22567" y="14383"/>
                    </a:cubicBezTo>
                    <a:cubicBezTo>
                      <a:pt x="17996" y="19241"/>
                      <a:pt x="15140" y="26098"/>
                      <a:pt x="13997" y="34862"/>
                    </a:cubicBezTo>
                    <a:lnTo>
                      <a:pt x="62844" y="34862"/>
                    </a:lnTo>
                    <a:cubicBezTo>
                      <a:pt x="60178" y="16288"/>
                      <a:pt x="52275" y="7048"/>
                      <a:pt x="39039" y="7048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4CBABBBE-DC45-C805-C52E-A3C2AED6366A}"/>
                  </a:ext>
                </a:extLst>
              </p:cNvPr>
              <p:cNvSpPr/>
              <p:nvPr/>
            </p:nvSpPr>
            <p:spPr>
              <a:xfrm>
                <a:off x="9369432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30" y="13240"/>
                      <a:pt x="38087" y="14097"/>
                      <a:pt x="35135" y="15811"/>
                    </a:cubicBezTo>
                    <a:cubicBezTo>
                      <a:pt x="32184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7B706AD3-9E6D-A0FA-2184-4C4ED98A33B9}"/>
                  </a:ext>
                </a:extLst>
              </p:cNvPr>
              <p:cNvSpPr/>
              <p:nvPr/>
            </p:nvSpPr>
            <p:spPr>
              <a:xfrm>
                <a:off x="9445035" y="5306059"/>
                <a:ext cx="57797" cy="94107"/>
              </a:xfrm>
              <a:custGeom>
                <a:avLst/>
                <a:gdLst>
                  <a:gd name="connsiteX0" fmla="*/ 27328 w 57797"/>
                  <a:gd name="connsiteY0" fmla="*/ 94012 h 94107"/>
                  <a:gd name="connsiteX1" fmla="*/ 12664 w 57797"/>
                  <a:gd name="connsiteY1" fmla="*/ 92393 h 94107"/>
                  <a:gd name="connsiteX2" fmla="*/ 0 w 57797"/>
                  <a:gd name="connsiteY2" fmla="*/ 87630 h 94107"/>
                  <a:gd name="connsiteX3" fmla="*/ 0 w 57797"/>
                  <a:gd name="connsiteY3" fmla="*/ 65818 h 94107"/>
                  <a:gd name="connsiteX4" fmla="*/ 2571 w 57797"/>
                  <a:gd name="connsiteY4" fmla="*/ 65818 h 94107"/>
                  <a:gd name="connsiteX5" fmla="*/ 7522 w 57797"/>
                  <a:gd name="connsiteY5" fmla="*/ 76009 h 94107"/>
                  <a:gd name="connsiteX6" fmla="*/ 15044 w 57797"/>
                  <a:gd name="connsiteY6" fmla="*/ 84677 h 94107"/>
                  <a:gd name="connsiteX7" fmla="*/ 27708 w 57797"/>
                  <a:gd name="connsiteY7" fmla="*/ 87821 h 94107"/>
                  <a:gd name="connsiteX8" fmla="*/ 41229 w 57797"/>
                  <a:gd name="connsiteY8" fmla="*/ 83725 h 94107"/>
                  <a:gd name="connsiteX9" fmla="*/ 45895 w 57797"/>
                  <a:gd name="connsiteY9" fmla="*/ 72009 h 94107"/>
                  <a:gd name="connsiteX10" fmla="*/ 40468 w 57797"/>
                  <a:gd name="connsiteY10" fmla="*/ 59817 h 94107"/>
                  <a:gd name="connsiteX11" fmla="*/ 24471 w 57797"/>
                  <a:gd name="connsiteY11" fmla="*/ 51245 h 94107"/>
                  <a:gd name="connsiteX12" fmla="*/ 7903 w 57797"/>
                  <a:gd name="connsiteY12" fmla="*/ 41053 h 94107"/>
                  <a:gd name="connsiteX13" fmla="*/ 2285 w 57797"/>
                  <a:gd name="connsiteY13" fmla="*/ 25241 h 94107"/>
                  <a:gd name="connsiteX14" fmla="*/ 6189 w 57797"/>
                  <a:gd name="connsiteY14" fmla="*/ 12668 h 94107"/>
                  <a:gd name="connsiteX15" fmla="*/ 16282 w 57797"/>
                  <a:gd name="connsiteY15" fmla="*/ 3429 h 94107"/>
                  <a:gd name="connsiteX16" fmla="*/ 29327 w 57797"/>
                  <a:gd name="connsiteY16" fmla="*/ 0 h 94107"/>
                  <a:gd name="connsiteX17" fmla="*/ 42943 w 57797"/>
                  <a:gd name="connsiteY17" fmla="*/ 1810 h 94107"/>
                  <a:gd name="connsiteX18" fmla="*/ 54369 w 57797"/>
                  <a:gd name="connsiteY18" fmla="*/ 6382 h 94107"/>
                  <a:gd name="connsiteX19" fmla="*/ 54369 w 57797"/>
                  <a:gd name="connsiteY19" fmla="*/ 27622 h 94107"/>
                  <a:gd name="connsiteX20" fmla="*/ 51799 w 57797"/>
                  <a:gd name="connsiteY20" fmla="*/ 27622 h 94107"/>
                  <a:gd name="connsiteX21" fmla="*/ 46752 w 57797"/>
                  <a:gd name="connsiteY21" fmla="*/ 17812 h 94107"/>
                  <a:gd name="connsiteX22" fmla="*/ 39420 w 57797"/>
                  <a:gd name="connsiteY22" fmla="*/ 9049 h 94107"/>
                  <a:gd name="connsiteX23" fmla="*/ 29708 w 57797"/>
                  <a:gd name="connsiteY23" fmla="*/ 6477 h 94107"/>
                  <a:gd name="connsiteX24" fmla="*/ 18377 w 57797"/>
                  <a:gd name="connsiteY24" fmla="*/ 10382 h 94107"/>
                  <a:gd name="connsiteX25" fmla="*/ 14283 w 57797"/>
                  <a:gd name="connsiteY25" fmla="*/ 20860 h 94107"/>
                  <a:gd name="connsiteX26" fmla="*/ 18948 w 57797"/>
                  <a:gd name="connsiteY26" fmla="*/ 31528 h 94107"/>
                  <a:gd name="connsiteX27" fmla="*/ 33231 w 57797"/>
                  <a:gd name="connsiteY27" fmla="*/ 39624 h 94107"/>
                  <a:gd name="connsiteX28" fmla="*/ 45609 w 57797"/>
                  <a:gd name="connsiteY28" fmla="*/ 45720 h 94107"/>
                  <a:gd name="connsiteX29" fmla="*/ 54465 w 57797"/>
                  <a:gd name="connsiteY29" fmla="*/ 53816 h 94107"/>
                  <a:gd name="connsiteX30" fmla="*/ 57797 w 57797"/>
                  <a:gd name="connsiteY30" fmla="*/ 67628 h 94107"/>
                  <a:gd name="connsiteX31" fmla="*/ 53417 w 57797"/>
                  <a:gd name="connsiteY31" fmla="*/ 81534 h 94107"/>
                  <a:gd name="connsiteX32" fmla="*/ 41991 w 57797"/>
                  <a:gd name="connsiteY32" fmla="*/ 90773 h 94107"/>
                  <a:gd name="connsiteX33" fmla="*/ 27232 w 57797"/>
                  <a:gd name="connsiteY33" fmla="*/ 94107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7797" h="94107">
                    <a:moveTo>
                      <a:pt x="27328" y="94012"/>
                    </a:moveTo>
                    <a:cubicBezTo>
                      <a:pt x="21710" y="94012"/>
                      <a:pt x="16853" y="93440"/>
                      <a:pt x="12664" y="92393"/>
                    </a:cubicBezTo>
                    <a:cubicBezTo>
                      <a:pt x="8475" y="91345"/>
                      <a:pt x="4190" y="89726"/>
                      <a:pt x="0" y="87630"/>
                    </a:cubicBezTo>
                    <a:lnTo>
                      <a:pt x="0" y="65818"/>
                    </a:lnTo>
                    <a:lnTo>
                      <a:pt x="2571" y="65818"/>
                    </a:lnTo>
                    <a:lnTo>
                      <a:pt x="7522" y="76009"/>
                    </a:lnTo>
                    <a:cubicBezTo>
                      <a:pt x="9236" y="79724"/>
                      <a:pt x="11712" y="82677"/>
                      <a:pt x="15044" y="84677"/>
                    </a:cubicBezTo>
                    <a:cubicBezTo>
                      <a:pt x="18377" y="86678"/>
                      <a:pt x="22567" y="87821"/>
                      <a:pt x="27708" y="87821"/>
                    </a:cubicBezTo>
                    <a:cubicBezTo>
                      <a:pt x="33612" y="87821"/>
                      <a:pt x="38087" y="86487"/>
                      <a:pt x="41229" y="83725"/>
                    </a:cubicBezTo>
                    <a:cubicBezTo>
                      <a:pt x="44372" y="80963"/>
                      <a:pt x="45895" y="77057"/>
                      <a:pt x="45895" y="72009"/>
                    </a:cubicBezTo>
                    <a:cubicBezTo>
                      <a:pt x="45895" y="66580"/>
                      <a:pt x="44086" y="62484"/>
                      <a:pt x="40468" y="59817"/>
                    </a:cubicBezTo>
                    <a:cubicBezTo>
                      <a:pt x="36849" y="57150"/>
                      <a:pt x="31517" y="54293"/>
                      <a:pt x="24471" y="51245"/>
                    </a:cubicBezTo>
                    <a:cubicBezTo>
                      <a:pt x="17139" y="48196"/>
                      <a:pt x="11617" y="44768"/>
                      <a:pt x="7903" y="41053"/>
                    </a:cubicBezTo>
                    <a:cubicBezTo>
                      <a:pt x="4190" y="37338"/>
                      <a:pt x="2285" y="32004"/>
                      <a:pt x="2285" y="25241"/>
                    </a:cubicBezTo>
                    <a:cubicBezTo>
                      <a:pt x="2285" y="20669"/>
                      <a:pt x="3618" y="16478"/>
                      <a:pt x="6189" y="12668"/>
                    </a:cubicBezTo>
                    <a:cubicBezTo>
                      <a:pt x="8760" y="8763"/>
                      <a:pt x="12188" y="5715"/>
                      <a:pt x="16282" y="3429"/>
                    </a:cubicBezTo>
                    <a:cubicBezTo>
                      <a:pt x="20377" y="1143"/>
                      <a:pt x="24757" y="0"/>
                      <a:pt x="29327" y="0"/>
                    </a:cubicBezTo>
                    <a:cubicBezTo>
                      <a:pt x="34374" y="0"/>
                      <a:pt x="38944" y="571"/>
                      <a:pt x="42943" y="1810"/>
                    </a:cubicBezTo>
                    <a:cubicBezTo>
                      <a:pt x="46942" y="3048"/>
                      <a:pt x="50751" y="4572"/>
                      <a:pt x="54369" y="6382"/>
                    </a:cubicBezTo>
                    <a:lnTo>
                      <a:pt x="54369" y="27622"/>
                    </a:lnTo>
                    <a:lnTo>
                      <a:pt x="51799" y="27622"/>
                    </a:lnTo>
                    <a:lnTo>
                      <a:pt x="46752" y="17812"/>
                    </a:lnTo>
                    <a:cubicBezTo>
                      <a:pt x="45038" y="13716"/>
                      <a:pt x="42562" y="10763"/>
                      <a:pt x="39420" y="9049"/>
                    </a:cubicBezTo>
                    <a:cubicBezTo>
                      <a:pt x="36278" y="7334"/>
                      <a:pt x="33041" y="6477"/>
                      <a:pt x="29708" y="6477"/>
                    </a:cubicBezTo>
                    <a:cubicBezTo>
                      <a:pt x="24947" y="6477"/>
                      <a:pt x="21138" y="7810"/>
                      <a:pt x="18377" y="10382"/>
                    </a:cubicBezTo>
                    <a:cubicBezTo>
                      <a:pt x="15616" y="12954"/>
                      <a:pt x="14283" y="16478"/>
                      <a:pt x="14283" y="20860"/>
                    </a:cubicBezTo>
                    <a:cubicBezTo>
                      <a:pt x="14283" y="25241"/>
                      <a:pt x="15806" y="28956"/>
                      <a:pt x="18948" y="31528"/>
                    </a:cubicBezTo>
                    <a:cubicBezTo>
                      <a:pt x="22091" y="34100"/>
                      <a:pt x="26852" y="36862"/>
                      <a:pt x="33231" y="39624"/>
                    </a:cubicBezTo>
                    <a:cubicBezTo>
                      <a:pt x="37802" y="41624"/>
                      <a:pt x="41896" y="43625"/>
                      <a:pt x="45609" y="45720"/>
                    </a:cubicBezTo>
                    <a:cubicBezTo>
                      <a:pt x="49323" y="47816"/>
                      <a:pt x="52275" y="50483"/>
                      <a:pt x="54465" y="53816"/>
                    </a:cubicBezTo>
                    <a:cubicBezTo>
                      <a:pt x="56655" y="57150"/>
                      <a:pt x="57797" y="61722"/>
                      <a:pt x="57797" y="67628"/>
                    </a:cubicBezTo>
                    <a:cubicBezTo>
                      <a:pt x="57797" y="72962"/>
                      <a:pt x="56369" y="77629"/>
                      <a:pt x="53417" y="81534"/>
                    </a:cubicBezTo>
                    <a:cubicBezTo>
                      <a:pt x="50465" y="85439"/>
                      <a:pt x="46657" y="88583"/>
                      <a:pt x="41991" y="90773"/>
                    </a:cubicBezTo>
                    <a:cubicBezTo>
                      <a:pt x="37326" y="92964"/>
                      <a:pt x="32374" y="94107"/>
                      <a:pt x="27232" y="9410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5625C2C4-78B4-E8E5-D239-75F2F03224F4}"/>
                  </a:ext>
                </a:extLst>
              </p:cNvPr>
              <p:cNvSpPr/>
              <p:nvPr/>
            </p:nvSpPr>
            <p:spPr>
              <a:xfrm>
                <a:off x="9518639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5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7 w 97217"/>
                  <a:gd name="connsiteY15" fmla="*/ 146875 h 150209"/>
                  <a:gd name="connsiteX16" fmla="*/ 97217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5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8 w 97217"/>
                  <a:gd name="connsiteY26" fmla="*/ 146780 h 150209"/>
                  <a:gd name="connsiteX27" fmla="*/ 40848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5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7" y="146875"/>
                    </a:lnTo>
                    <a:lnTo>
                      <a:pt x="97217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5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8" y="146780"/>
                    </a:lnTo>
                    <a:lnTo>
                      <a:pt x="40848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0B4036C5-FC33-D07F-B7A0-D077A5A3EE48}"/>
                  </a:ext>
                </a:extLst>
              </p:cNvPr>
              <p:cNvSpPr/>
              <p:nvPr/>
            </p:nvSpPr>
            <p:spPr>
              <a:xfrm>
                <a:off x="9632424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4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190A80D3-6304-436F-0020-E96A148D7286}"/>
                  </a:ext>
                </a:extLst>
              </p:cNvPr>
              <p:cNvSpPr/>
              <p:nvPr/>
            </p:nvSpPr>
            <p:spPr>
              <a:xfrm>
                <a:off x="9683461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1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8 w 92075"/>
                  <a:gd name="connsiteY21" fmla="*/ 134969 h 138207"/>
                  <a:gd name="connsiteX22" fmla="*/ 40848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5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1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8" y="134969"/>
                    </a:lnTo>
                    <a:lnTo>
                      <a:pt x="40848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699" y="79820"/>
                      <a:pt x="72937" y="75724"/>
                      <a:pt x="75317" y="70104"/>
                    </a:cubicBezTo>
                    <a:cubicBezTo>
                      <a:pt x="77698" y="64389"/>
                      <a:pt x="78935" y="56959"/>
                      <a:pt x="78935" y="47816"/>
                    </a:cubicBezTo>
                    <a:cubicBezTo>
                      <a:pt x="78935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6A048E28-A5FF-CC93-6B0B-63F180DF1A08}"/>
                  </a:ext>
                </a:extLst>
              </p:cNvPr>
              <p:cNvSpPr/>
              <p:nvPr/>
            </p:nvSpPr>
            <p:spPr>
              <a:xfrm>
                <a:off x="9826764" y="5308060"/>
                <a:ext cx="153491" cy="90487"/>
              </a:xfrm>
              <a:custGeom>
                <a:avLst/>
                <a:gdLst>
                  <a:gd name="connsiteX0" fmla="*/ 43038 w 153491"/>
                  <a:gd name="connsiteY0" fmla="*/ 90488 h 90487"/>
                  <a:gd name="connsiteX1" fmla="*/ 13045 w 153491"/>
                  <a:gd name="connsiteY1" fmla="*/ 8477 h 90487"/>
                  <a:gd name="connsiteX2" fmla="*/ 0 w 153491"/>
                  <a:gd name="connsiteY2" fmla="*/ 3239 h 90487"/>
                  <a:gd name="connsiteX3" fmla="*/ 0 w 153491"/>
                  <a:gd name="connsiteY3" fmla="*/ 0 h 90487"/>
                  <a:gd name="connsiteX4" fmla="*/ 43991 w 153491"/>
                  <a:gd name="connsiteY4" fmla="*/ 0 h 90487"/>
                  <a:gd name="connsiteX5" fmla="*/ 43991 w 153491"/>
                  <a:gd name="connsiteY5" fmla="*/ 3239 h 90487"/>
                  <a:gd name="connsiteX6" fmla="*/ 27994 w 153491"/>
                  <a:gd name="connsiteY6" fmla="*/ 8001 h 90487"/>
                  <a:gd name="connsiteX7" fmla="*/ 27994 w 153491"/>
                  <a:gd name="connsiteY7" fmla="*/ 8953 h 90487"/>
                  <a:gd name="connsiteX8" fmla="*/ 49037 w 153491"/>
                  <a:gd name="connsiteY8" fmla="*/ 70199 h 90487"/>
                  <a:gd name="connsiteX9" fmla="*/ 49608 w 153491"/>
                  <a:gd name="connsiteY9" fmla="*/ 70199 h 90487"/>
                  <a:gd name="connsiteX10" fmla="*/ 77984 w 153491"/>
                  <a:gd name="connsiteY10" fmla="*/ 0 h 90487"/>
                  <a:gd name="connsiteX11" fmla="*/ 81602 w 153491"/>
                  <a:gd name="connsiteY11" fmla="*/ 0 h 90487"/>
                  <a:gd name="connsiteX12" fmla="*/ 109977 w 153491"/>
                  <a:gd name="connsiteY12" fmla="*/ 69628 h 90487"/>
                  <a:gd name="connsiteX13" fmla="*/ 110739 w 153491"/>
                  <a:gd name="connsiteY13" fmla="*/ 69628 h 90487"/>
                  <a:gd name="connsiteX14" fmla="*/ 131115 w 153491"/>
                  <a:gd name="connsiteY14" fmla="*/ 9811 h 90487"/>
                  <a:gd name="connsiteX15" fmla="*/ 131115 w 153491"/>
                  <a:gd name="connsiteY15" fmla="*/ 8858 h 90487"/>
                  <a:gd name="connsiteX16" fmla="*/ 115880 w 153491"/>
                  <a:gd name="connsiteY16" fmla="*/ 3239 h 90487"/>
                  <a:gd name="connsiteX17" fmla="*/ 115880 w 153491"/>
                  <a:gd name="connsiteY17" fmla="*/ 0 h 90487"/>
                  <a:gd name="connsiteX18" fmla="*/ 153491 w 153491"/>
                  <a:gd name="connsiteY18" fmla="*/ 0 h 90487"/>
                  <a:gd name="connsiteX19" fmla="*/ 153491 w 153491"/>
                  <a:gd name="connsiteY19" fmla="*/ 3239 h 90487"/>
                  <a:gd name="connsiteX20" fmla="*/ 139494 w 153491"/>
                  <a:gd name="connsiteY20" fmla="*/ 8858 h 90487"/>
                  <a:gd name="connsiteX21" fmla="*/ 107882 w 153491"/>
                  <a:gd name="connsiteY21" fmla="*/ 90488 h 90487"/>
                  <a:gd name="connsiteX22" fmla="*/ 104454 w 153491"/>
                  <a:gd name="connsiteY22" fmla="*/ 90488 h 90487"/>
                  <a:gd name="connsiteX23" fmla="*/ 75889 w 153491"/>
                  <a:gd name="connsiteY23" fmla="*/ 22098 h 90487"/>
                  <a:gd name="connsiteX24" fmla="*/ 46276 w 153491"/>
                  <a:gd name="connsiteY24" fmla="*/ 90488 h 90487"/>
                  <a:gd name="connsiteX25" fmla="*/ 42848 w 153491"/>
                  <a:gd name="connsiteY25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491" h="90487">
                    <a:moveTo>
                      <a:pt x="43038" y="90488"/>
                    </a:moveTo>
                    <a:lnTo>
                      <a:pt x="13045" y="8477"/>
                    </a:lnTo>
                    <a:lnTo>
                      <a:pt x="0" y="3239"/>
                    </a:lnTo>
                    <a:lnTo>
                      <a:pt x="0" y="0"/>
                    </a:lnTo>
                    <a:lnTo>
                      <a:pt x="43991" y="0"/>
                    </a:lnTo>
                    <a:lnTo>
                      <a:pt x="43991" y="3239"/>
                    </a:lnTo>
                    <a:lnTo>
                      <a:pt x="27994" y="8001"/>
                    </a:lnTo>
                    <a:lnTo>
                      <a:pt x="27994" y="8953"/>
                    </a:lnTo>
                    <a:lnTo>
                      <a:pt x="49037" y="70199"/>
                    </a:lnTo>
                    <a:lnTo>
                      <a:pt x="49608" y="70199"/>
                    </a:lnTo>
                    <a:lnTo>
                      <a:pt x="77984" y="0"/>
                    </a:lnTo>
                    <a:lnTo>
                      <a:pt x="81602" y="0"/>
                    </a:lnTo>
                    <a:lnTo>
                      <a:pt x="109977" y="69628"/>
                    </a:lnTo>
                    <a:lnTo>
                      <a:pt x="110739" y="69628"/>
                    </a:lnTo>
                    <a:lnTo>
                      <a:pt x="131115" y="9811"/>
                    </a:lnTo>
                    <a:lnTo>
                      <a:pt x="131115" y="8858"/>
                    </a:lnTo>
                    <a:lnTo>
                      <a:pt x="115880" y="3239"/>
                    </a:lnTo>
                    <a:lnTo>
                      <a:pt x="115880" y="0"/>
                    </a:lnTo>
                    <a:lnTo>
                      <a:pt x="153491" y="0"/>
                    </a:lnTo>
                    <a:lnTo>
                      <a:pt x="153491" y="3239"/>
                    </a:lnTo>
                    <a:lnTo>
                      <a:pt x="139494" y="8858"/>
                    </a:lnTo>
                    <a:lnTo>
                      <a:pt x="107882" y="90488"/>
                    </a:lnTo>
                    <a:lnTo>
                      <a:pt x="104454" y="90488"/>
                    </a:lnTo>
                    <a:lnTo>
                      <a:pt x="75889" y="22098"/>
                    </a:lnTo>
                    <a:lnTo>
                      <a:pt x="46276" y="90488"/>
                    </a:lnTo>
                    <a:lnTo>
                      <a:pt x="42848" y="90488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CE289C9F-61ED-D823-184E-DD3BCFA1FEBF}"/>
                  </a:ext>
                </a:extLst>
              </p:cNvPr>
              <p:cNvSpPr/>
              <p:nvPr/>
            </p:nvSpPr>
            <p:spPr>
              <a:xfrm>
                <a:off x="9991110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3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C84DAC5A-889C-6AAF-34BC-D403FFB5BC20}"/>
                  </a:ext>
                </a:extLst>
              </p:cNvPr>
              <p:cNvSpPr/>
              <p:nvPr/>
            </p:nvSpPr>
            <p:spPr>
              <a:xfrm>
                <a:off x="10039005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26D214CC-98C7-59D0-703A-C9B973AFCA68}"/>
                  </a:ext>
                </a:extLst>
              </p:cNvPr>
              <p:cNvSpPr/>
              <p:nvPr/>
            </p:nvSpPr>
            <p:spPr>
              <a:xfrm>
                <a:off x="10112132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6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8 w 97217"/>
                  <a:gd name="connsiteY15" fmla="*/ 146875 h 150209"/>
                  <a:gd name="connsiteX16" fmla="*/ 97218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6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9 w 97217"/>
                  <a:gd name="connsiteY26" fmla="*/ 146780 h 150209"/>
                  <a:gd name="connsiteX27" fmla="*/ 40849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6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8" y="146875"/>
                    </a:lnTo>
                    <a:lnTo>
                      <a:pt x="97218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6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9" y="146780"/>
                    </a:lnTo>
                    <a:lnTo>
                      <a:pt x="40849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5ADA7A26-D166-97C3-0FF0-36FD3CDB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0661" y="5651912"/>
              <a:ext cx="1645366" cy="382904"/>
            </a:xfrm>
            <a:custGeom>
              <a:avLst/>
              <a:gdLst>
                <a:gd name="connsiteX0" fmla="*/ 321 w 1645366"/>
                <a:gd name="connsiteY0" fmla="*/ 11 h 382904"/>
                <a:gd name="connsiteX1" fmla="*/ 1645687 w 1645366"/>
                <a:gd name="connsiteY1" fmla="*/ 11 h 382904"/>
                <a:gd name="connsiteX2" fmla="*/ 1645687 w 1645366"/>
                <a:gd name="connsiteY2" fmla="*/ 382916 h 382904"/>
                <a:gd name="connsiteX3" fmla="*/ 321 w 1645366"/>
                <a:gd name="connsiteY3" fmla="*/ 382916 h 38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366" h="382904">
                  <a:moveTo>
                    <a:pt x="321" y="11"/>
                  </a:moveTo>
                  <a:lnTo>
                    <a:pt x="1645687" y="11"/>
                  </a:lnTo>
                  <a:lnTo>
                    <a:pt x="1645687" y="382916"/>
                  </a:lnTo>
                  <a:lnTo>
                    <a:pt x="321" y="382916"/>
                  </a:lnTo>
                  <a:close/>
                </a:path>
              </a:pathLst>
            </a:cu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50FED27C-5B12-DFAC-6D28-A9EDA02E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3411" y="5635244"/>
              <a:ext cx="987219" cy="387477"/>
            </a:xfrm>
            <a:custGeom>
              <a:avLst/>
              <a:gdLst>
                <a:gd name="connsiteX0" fmla="*/ 529 w 987219"/>
                <a:gd name="connsiteY0" fmla="*/ -37 h 387477"/>
                <a:gd name="connsiteX1" fmla="*/ 987749 w 987219"/>
                <a:gd name="connsiteY1" fmla="*/ -37 h 387477"/>
                <a:gd name="connsiteX2" fmla="*/ 987749 w 987219"/>
                <a:gd name="connsiteY2" fmla="*/ 387440 h 387477"/>
                <a:gd name="connsiteX3" fmla="*/ 529 w 987219"/>
                <a:gd name="connsiteY3" fmla="*/ 387440 h 38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219" h="387477">
                  <a:moveTo>
                    <a:pt x="529" y="-37"/>
                  </a:moveTo>
                  <a:lnTo>
                    <a:pt x="987749" y="-37"/>
                  </a:lnTo>
                  <a:lnTo>
                    <a:pt x="987749" y="387440"/>
                  </a:lnTo>
                  <a:lnTo>
                    <a:pt x="529" y="387440"/>
                  </a:lnTo>
                  <a:close/>
                </a:path>
              </a:pathLst>
            </a:cu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34150204-B890-523B-DC76-EE6A31AB6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24310" y="5476843"/>
              <a:ext cx="544646" cy="544829"/>
            </a:xfrm>
            <a:custGeom>
              <a:avLst/>
              <a:gdLst>
                <a:gd name="connsiteX0" fmla="*/ 852 w 544646"/>
                <a:gd name="connsiteY0" fmla="*/ -42 h 544829"/>
                <a:gd name="connsiteX1" fmla="*/ 545499 w 544646"/>
                <a:gd name="connsiteY1" fmla="*/ -42 h 544829"/>
                <a:gd name="connsiteX2" fmla="*/ 545499 w 544646"/>
                <a:gd name="connsiteY2" fmla="*/ 544788 h 544829"/>
                <a:gd name="connsiteX3" fmla="*/ 852 w 544646"/>
                <a:gd name="connsiteY3" fmla="*/ 544788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646" h="544829">
                  <a:moveTo>
                    <a:pt x="852" y="-42"/>
                  </a:moveTo>
                  <a:lnTo>
                    <a:pt x="545499" y="-42"/>
                  </a:lnTo>
                  <a:lnTo>
                    <a:pt x="545499" y="544788"/>
                  </a:lnTo>
                  <a:lnTo>
                    <a:pt x="852" y="54478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637927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FBDD681C-D776-5FFD-D883-D097970D3062}"/>
              </a:ext>
            </a:extLst>
          </p:cNvPr>
          <p:cNvGrpSpPr/>
          <p:nvPr userDrawn="1"/>
        </p:nvGrpSpPr>
        <p:grpSpPr>
          <a:xfrm>
            <a:off x="272243" y="8481417"/>
            <a:ext cx="19832320" cy="2827655"/>
            <a:chOff x="272243" y="8481417"/>
            <a:chExt cx="19832320" cy="282765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85EF52AF-A961-BF4C-0CB6-4126E12C396F}"/>
                </a:ext>
              </a:extLst>
            </p:cNvPr>
            <p:cNvSpPr/>
            <p:nvPr/>
          </p:nvSpPr>
          <p:spPr>
            <a:xfrm>
              <a:off x="272243" y="8481417"/>
              <a:ext cx="16012794" cy="2827655"/>
            </a:xfrm>
            <a:custGeom>
              <a:avLst/>
              <a:gdLst/>
              <a:ahLst/>
              <a:cxnLst/>
              <a:rect l="l" t="t" r="r" b="b"/>
              <a:pathLst>
                <a:path w="16012794" h="2827654">
                  <a:moveTo>
                    <a:pt x="0" y="2827139"/>
                  </a:moveTo>
                  <a:lnTo>
                    <a:pt x="16012737" y="2827139"/>
                  </a:lnTo>
                  <a:lnTo>
                    <a:pt x="16012737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976E735E-05D0-6574-87D1-155841554BBB}"/>
                </a:ext>
              </a:extLst>
            </p:cNvPr>
            <p:cNvSpPr/>
            <p:nvPr/>
          </p:nvSpPr>
          <p:spPr>
            <a:xfrm>
              <a:off x="16284980" y="8481417"/>
              <a:ext cx="3819525" cy="2827655"/>
            </a:xfrm>
            <a:custGeom>
              <a:avLst/>
              <a:gdLst/>
              <a:ahLst/>
              <a:cxnLst/>
              <a:rect l="l" t="t" r="r" b="b"/>
              <a:pathLst>
                <a:path w="3819525" h="2827654">
                  <a:moveTo>
                    <a:pt x="3819119" y="0"/>
                  </a:moveTo>
                  <a:lnTo>
                    <a:pt x="0" y="0"/>
                  </a:lnTo>
                  <a:lnTo>
                    <a:pt x="0" y="2827139"/>
                  </a:lnTo>
                  <a:lnTo>
                    <a:pt x="3819119" y="2827139"/>
                  </a:lnTo>
                  <a:lnTo>
                    <a:pt x="3819119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6">
            <a:extLst>
              <a:ext uri="{FF2B5EF4-FFF2-40B4-BE49-F238E27FC236}">
                <a16:creationId xmlns:a16="http://schemas.microsoft.com/office/drawing/2014/main" id="{BA965DBE-05D8-C956-58DA-B6EDF7FFB2B0}"/>
              </a:ext>
            </a:extLst>
          </p:cNvPr>
          <p:cNvSpPr/>
          <p:nvPr userDrawn="1"/>
        </p:nvSpPr>
        <p:spPr>
          <a:xfrm>
            <a:off x="0" y="8481417"/>
            <a:ext cx="272415" cy="2827655"/>
          </a:xfrm>
          <a:custGeom>
            <a:avLst/>
            <a:gdLst/>
            <a:ahLst/>
            <a:cxnLst/>
            <a:rect l="l" t="t" r="r" b="b"/>
            <a:pathLst>
              <a:path w="272415" h="2827654">
                <a:moveTo>
                  <a:pt x="272243" y="0"/>
                </a:moveTo>
                <a:lnTo>
                  <a:pt x="0" y="0"/>
                </a:lnTo>
                <a:lnTo>
                  <a:pt x="0" y="2827139"/>
                </a:lnTo>
                <a:lnTo>
                  <a:pt x="272243" y="2827139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79BF250-3F35-26C6-44D8-CB00283E56E9}"/>
              </a:ext>
            </a:extLst>
          </p:cNvPr>
          <p:cNvSpPr txBox="1"/>
          <p:nvPr userDrawn="1"/>
        </p:nvSpPr>
        <p:spPr>
          <a:xfrm>
            <a:off x="17486870" y="9686581"/>
            <a:ext cx="1679575" cy="762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35"/>
              </a:spcBef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81E1B35-0E54-96AA-60D6-781EE7DB4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 b="0" i="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pic>
        <p:nvPicPr>
          <p:cNvPr id="73" name="Picture 7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0" y="17362"/>
            <a:ext cx="6851602" cy="27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61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9B93A67E-ECCB-03E2-4382-40646E11FB5E}"/>
              </a:ext>
            </a:extLst>
          </p:cNvPr>
          <p:cNvSpPr/>
          <p:nvPr userDrawn="1"/>
        </p:nvSpPr>
        <p:spPr>
          <a:xfrm>
            <a:off x="0" y="0"/>
            <a:ext cx="19832320" cy="11308715"/>
          </a:xfrm>
          <a:custGeom>
            <a:avLst/>
            <a:gdLst/>
            <a:ahLst/>
            <a:cxnLst/>
            <a:rect l="l" t="t" r="r" b="b"/>
            <a:pathLst>
              <a:path w="19832320" h="11308715">
                <a:moveTo>
                  <a:pt x="19831856" y="0"/>
                </a:moveTo>
                <a:lnTo>
                  <a:pt x="0" y="0"/>
                </a:lnTo>
                <a:lnTo>
                  <a:pt x="0" y="11308556"/>
                </a:lnTo>
                <a:lnTo>
                  <a:pt x="19831856" y="11308556"/>
                </a:lnTo>
                <a:lnTo>
                  <a:pt x="19831856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3322B9D8-434C-8A69-9148-097A3BE4B4C7}"/>
              </a:ext>
            </a:extLst>
          </p:cNvPr>
          <p:cNvSpPr/>
          <p:nvPr userDrawn="1"/>
        </p:nvSpPr>
        <p:spPr>
          <a:xfrm>
            <a:off x="19831685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E5007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50" y="3603628"/>
            <a:ext cx="10058400" cy="410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338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4D908C5-796D-FB19-7EDB-374085B0FCE1}"/>
              </a:ext>
            </a:extLst>
          </p:cNvPr>
          <p:cNvSpPr/>
          <p:nvPr userDrawn="1"/>
        </p:nvSpPr>
        <p:spPr>
          <a:xfrm>
            <a:off x="19831685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Picture 6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4" y="2089273"/>
            <a:ext cx="16862748" cy="687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42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2">
            <a:extLst>
              <a:ext uri="{FF2B5EF4-FFF2-40B4-BE49-F238E27FC236}">
                <a16:creationId xmlns:a16="http://schemas.microsoft.com/office/drawing/2014/main" id="{19E22611-7606-A658-4E16-28DF11AE5AEB}"/>
              </a:ext>
            </a:extLst>
          </p:cNvPr>
          <p:cNvGrpSpPr/>
          <p:nvPr userDrawn="1"/>
        </p:nvGrpSpPr>
        <p:grpSpPr>
          <a:xfrm>
            <a:off x="9572587" y="0"/>
            <a:ext cx="10531938" cy="11309072"/>
            <a:chOff x="9572587" y="0"/>
            <a:chExt cx="10531938" cy="1130907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8C1B82CF-7002-F3BB-A022-87732ECA46DD}"/>
                </a:ext>
              </a:extLst>
            </p:cNvPr>
            <p:cNvSpPr/>
            <p:nvPr/>
          </p:nvSpPr>
          <p:spPr>
            <a:xfrm>
              <a:off x="9844830" y="8481417"/>
              <a:ext cx="10259695" cy="2827655"/>
            </a:xfrm>
            <a:custGeom>
              <a:avLst/>
              <a:gdLst/>
              <a:ahLst/>
              <a:cxnLst/>
              <a:rect l="l" t="t" r="r" b="b"/>
              <a:pathLst>
                <a:path w="10259694" h="2827654">
                  <a:moveTo>
                    <a:pt x="0" y="2827139"/>
                  </a:moveTo>
                  <a:lnTo>
                    <a:pt x="10259268" y="2827139"/>
                  </a:lnTo>
                  <a:lnTo>
                    <a:pt x="10259268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A7BE4BB4-14A5-E93D-7F0F-A7F5494DE674}"/>
                </a:ext>
              </a:extLst>
            </p:cNvPr>
            <p:cNvSpPr/>
            <p:nvPr/>
          </p:nvSpPr>
          <p:spPr>
            <a:xfrm>
              <a:off x="9572587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1">
            <a:extLst>
              <a:ext uri="{FF2B5EF4-FFF2-40B4-BE49-F238E27FC236}">
                <a16:creationId xmlns:a16="http://schemas.microsoft.com/office/drawing/2014/main" id="{149FCE3B-90BA-95E4-3A28-451BFFF6A9A2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C45E8ED-648C-DE29-6AB9-85541AA293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44830" y="0"/>
            <a:ext cx="10287615" cy="848062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880019F-0AC6-757B-1C65-10F1D89333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0" y="17362"/>
            <a:ext cx="6851602" cy="27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48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2">
            <a:extLst>
              <a:ext uri="{FF2B5EF4-FFF2-40B4-BE49-F238E27FC236}">
                <a16:creationId xmlns:a16="http://schemas.microsoft.com/office/drawing/2014/main" id="{366BCCF4-E34B-BC09-8976-7D9656CFAC0F}"/>
              </a:ext>
            </a:extLst>
          </p:cNvPr>
          <p:cNvGrpSpPr/>
          <p:nvPr userDrawn="1"/>
        </p:nvGrpSpPr>
        <p:grpSpPr>
          <a:xfrm>
            <a:off x="9572587" y="0"/>
            <a:ext cx="10532110" cy="11308715"/>
            <a:chOff x="9572587" y="0"/>
            <a:chExt cx="10532110" cy="11308715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ED851AE9-FA73-4326-D8E2-E478736292E4}"/>
                </a:ext>
              </a:extLst>
            </p:cNvPr>
            <p:cNvSpPr/>
            <p:nvPr/>
          </p:nvSpPr>
          <p:spPr>
            <a:xfrm>
              <a:off x="9844830" y="8481417"/>
              <a:ext cx="10259695" cy="2827655"/>
            </a:xfrm>
            <a:custGeom>
              <a:avLst/>
              <a:gdLst/>
              <a:ahLst/>
              <a:cxnLst/>
              <a:rect l="l" t="t" r="r" b="b"/>
              <a:pathLst>
                <a:path w="10259694" h="2827654">
                  <a:moveTo>
                    <a:pt x="0" y="2827139"/>
                  </a:moveTo>
                  <a:lnTo>
                    <a:pt x="10259268" y="2827139"/>
                  </a:lnTo>
                  <a:lnTo>
                    <a:pt x="10259268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2D20E9D0-C1C1-4654-43A2-DA1B8B3A1C3E}"/>
                </a:ext>
              </a:extLst>
            </p:cNvPr>
            <p:cNvSpPr/>
            <p:nvPr/>
          </p:nvSpPr>
          <p:spPr>
            <a:xfrm>
              <a:off x="9844830" y="0"/>
              <a:ext cx="10259695" cy="8482965"/>
            </a:xfrm>
            <a:custGeom>
              <a:avLst/>
              <a:gdLst/>
              <a:ahLst/>
              <a:cxnLst/>
              <a:rect l="l" t="t" r="r" b="b"/>
              <a:pathLst>
                <a:path w="10259694" h="8482965">
                  <a:moveTo>
                    <a:pt x="10259268" y="0"/>
                  </a:moveTo>
                  <a:lnTo>
                    <a:pt x="0" y="0"/>
                  </a:lnTo>
                  <a:lnTo>
                    <a:pt x="0" y="8482935"/>
                  </a:lnTo>
                  <a:lnTo>
                    <a:pt x="10259268" y="8482935"/>
                  </a:lnTo>
                  <a:lnTo>
                    <a:pt x="10259268" y="0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437DC787-F781-DD96-C901-04C9707016FE}"/>
                </a:ext>
              </a:extLst>
            </p:cNvPr>
            <p:cNvSpPr/>
            <p:nvPr/>
          </p:nvSpPr>
          <p:spPr>
            <a:xfrm>
              <a:off x="9572587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2">
            <a:extLst>
              <a:ext uri="{FF2B5EF4-FFF2-40B4-BE49-F238E27FC236}">
                <a16:creationId xmlns:a16="http://schemas.microsoft.com/office/drawing/2014/main" id="{5F2948CC-3135-3BA3-B105-1AA66CF6A574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163C158-9184-14D8-8F9E-98998AD0B7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0" y="17362"/>
            <a:ext cx="6851602" cy="27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B4086EFE-1524-A8E7-0801-D7392F56E706}"/>
              </a:ext>
            </a:extLst>
          </p:cNvPr>
          <p:cNvSpPr/>
          <p:nvPr/>
        </p:nvSpPr>
        <p:spPr>
          <a:xfrm>
            <a:off x="0" y="0"/>
            <a:ext cx="9572625" cy="8481695"/>
          </a:xfrm>
          <a:custGeom>
            <a:avLst/>
            <a:gdLst/>
            <a:ahLst/>
            <a:cxnLst/>
            <a:rect l="l" t="t" r="r" b="b"/>
            <a:pathLst>
              <a:path w="9572625" h="8481695">
                <a:moveTo>
                  <a:pt x="0" y="8481417"/>
                </a:moveTo>
                <a:lnTo>
                  <a:pt x="9572588" y="8481417"/>
                </a:lnTo>
                <a:lnTo>
                  <a:pt x="9572588" y="0"/>
                </a:lnTo>
                <a:lnTo>
                  <a:pt x="0" y="0"/>
                </a:lnTo>
                <a:lnTo>
                  <a:pt x="0" y="848141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04816E4B-CD6A-64CD-8C23-DBB4D31DE787}"/>
              </a:ext>
            </a:extLst>
          </p:cNvPr>
          <p:cNvSpPr/>
          <p:nvPr/>
        </p:nvSpPr>
        <p:spPr>
          <a:xfrm>
            <a:off x="0" y="8481417"/>
            <a:ext cx="20104100" cy="2827655"/>
          </a:xfrm>
          <a:custGeom>
            <a:avLst/>
            <a:gdLst/>
            <a:ahLst/>
            <a:cxnLst/>
            <a:rect l="l" t="t" r="r" b="b"/>
            <a:pathLst>
              <a:path w="20104100" h="2827654">
                <a:moveTo>
                  <a:pt x="20104099" y="0"/>
                </a:moveTo>
                <a:lnTo>
                  <a:pt x="0" y="0"/>
                </a:lnTo>
                <a:lnTo>
                  <a:pt x="0" y="2827139"/>
                </a:lnTo>
                <a:lnTo>
                  <a:pt x="20104099" y="2827139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5E51CF40-B23A-679E-4B66-B05C06950D7E}"/>
              </a:ext>
            </a:extLst>
          </p:cNvPr>
          <p:cNvSpPr/>
          <p:nvPr/>
        </p:nvSpPr>
        <p:spPr>
          <a:xfrm>
            <a:off x="9572587" y="0"/>
            <a:ext cx="272415" cy="8481695"/>
          </a:xfrm>
          <a:custGeom>
            <a:avLst/>
            <a:gdLst/>
            <a:ahLst/>
            <a:cxnLst/>
            <a:rect l="l" t="t" r="r" b="b"/>
            <a:pathLst>
              <a:path w="272415" h="8481695">
                <a:moveTo>
                  <a:pt x="0" y="8481417"/>
                </a:moveTo>
                <a:lnTo>
                  <a:pt x="272243" y="8481417"/>
                </a:lnTo>
                <a:lnTo>
                  <a:pt x="272243" y="0"/>
                </a:lnTo>
                <a:lnTo>
                  <a:pt x="0" y="0"/>
                </a:lnTo>
                <a:lnTo>
                  <a:pt x="0" y="848141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08C03BEE-9E85-FDF5-8A04-1AE19E4FEDCE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7F83FF86-34DA-800C-87A8-4DE3651D23DA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9845002" y="0"/>
            <a:ext cx="10287615" cy="848062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14A404E-1B75-BC9B-DE05-049A33E1D0F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0" y="38051"/>
            <a:ext cx="6714636" cy="273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4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3">
            <a:extLst>
              <a:ext uri="{FF2B5EF4-FFF2-40B4-BE49-F238E27FC236}">
                <a16:creationId xmlns:a16="http://schemas.microsoft.com/office/drawing/2014/main" id="{08C03BEE-9E85-FDF5-8A04-1AE19E4FEDCE}"/>
              </a:ext>
            </a:extLst>
          </p:cNvPr>
          <p:cNvSpPr txBox="1"/>
          <p:nvPr userDrawn="1"/>
        </p:nvSpPr>
        <p:spPr>
          <a:xfrm>
            <a:off x="942530" y="95488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14A404E-1B75-BC9B-DE05-049A33E1D0F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sp>
        <p:nvSpPr>
          <p:cNvPr id="140" name="Picture Placeholder 12">
            <a:extLst>
              <a:ext uri="{FF2B5EF4-FFF2-40B4-BE49-F238E27FC236}">
                <a16:creationId xmlns:a16="http://schemas.microsoft.com/office/drawing/2014/main" id="{473D1694-E74A-13C4-4132-3208A1956C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4" y="-1"/>
            <a:ext cx="10533600" cy="1103574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1" name="object 5">
            <a:extLst>
              <a:ext uri="{FF2B5EF4-FFF2-40B4-BE49-F238E27FC236}">
                <a16:creationId xmlns:a16="http://schemas.microsoft.com/office/drawing/2014/main" id="{840547D1-83B8-BE77-60D9-8C65110F5079}"/>
              </a:ext>
            </a:extLst>
          </p:cNvPr>
          <p:cNvSpPr/>
          <p:nvPr userDrawn="1"/>
        </p:nvSpPr>
        <p:spPr>
          <a:xfrm rot="16200000">
            <a:off x="14702625" y="5905750"/>
            <a:ext cx="273600" cy="105336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3">
            <a:extLst>
              <a:ext uri="{FF2B5EF4-FFF2-40B4-BE49-F238E27FC236}">
                <a16:creationId xmlns:a16="http://schemas.microsoft.com/office/drawing/2014/main" id="{516ED70F-F217-CDC6-73DE-6A5AA474ACBF}"/>
              </a:ext>
            </a:extLst>
          </p:cNvPr>
          <p:cNvSpPr txBox="1"/>
          <p:nvPr userDrawn="1"/>
        </p:nvSpPr>
        <p:spPr>
          <a:xfrm>
            <a:off x="1094930" y="97012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chemeClr val="tx1"/>
                </a:solidFill>
                <a:latin typeface="Spectral-Light"/>
                <a:cs typeface="Spectral-Light"/>
              </a:rPr>
              <a:t>Galway.ie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</p:txBody>
      </p:sp>
      <p:pic>
        <p:nvPicPr>
          <p:cNvPr id="72" name="Picture 7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0" y="17362"/>
            <a:ext cx="6851602" cy="27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6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bject 3">
            <a:extLst>
              <a:ext uri="{FF2B5EF4-FFF2-40B4-BE49-F238E27FC236}">
                <a16:creationId xmlns:a16="http://schemas.microsoft.com/office/drawing/2014/main" id="{80ED748A-2962-2FE0-4BAB-4A1C7579A427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custGeom>
            <a:avLst/>
            <a:gdLst/>
            <a:ahLst/>
            <a:cxnLst/>
            <a:rect l="l" t="t" r="r" b="b"/>
            <a:pathLst>
              <a:path w="9572625" h="8481695">
                <a:moveTo>
                  <a:pt x="0" y="8481417"/>
                </a:moveTo>
                <a:lnTo>
                  <a:pt x="9572588" y="8481417"/>
                </a:lnTo>
                <a:lnTo>
                  <a:pt x="9572588" y="0"/>
                </a:lnTo>
                <a:lnTo>
                  <a:pt x="0" y="0"/>
                </a:lnTo>
                <a:lnTo>
                  <a:pt x="0" y="848141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Title Placeholder 1">
            <a:extLst>
              <a:ext uri="{FF2B5EF4-FFF2-40B4-BE49-F238E27FC236}">
                <a16:creationId xmlns:a16="http://schemas.microsoft.com/office/drawing/2014/main" id="{F501DE55-5D7C-0513-3915-8A33B727CA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sp>
        <p:nvSpPr>
          <p:cNvPr id="205" name="object 13">
            <a:extLst>
              <a:ext uri="{FF2B5EF4-FFF2-40B4-BE49-F238E27FC236}">
                <a16:creationId xmlns:a16="http://schemas.microsoft.com/office/drawing/2014/main" id="{E0C38670-F444-EE11-3880-4BA41DCB0044}"/>
              </a:ext>
            </a:extLst>
          </p:cNvPr>
          <p:cNvSpPr txBox="1"/>
          <p:nvPr userDrawn="1"/>
        </p:nvSpPr>
        <p:spPr>
          <a:xfrm>
            <a:off x="942530" y="95488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206" name="Picture Placeholder 12">
            <a:extLst>
              <a:ext uri="{FF2B5EF4-FFF2-40B4-BE49-F238E27FC236}">
                <a16:creationId xmlns:a16="http://schemas.microsoft.com/office/drawing/2014/main" id="{7C425F60-DA18-0E70-A0B1-5A1732EAB5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4" y="-1"/>
            <a:ext cx="10533600" cy="11035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7" name="object 5">
            <a:extLst>
              <a:ext uri="{FF2B5EF4-FFF2-40B4-BE49-F238E27FC236}">
                <a16:creationId xmlns:a16="http://schemas.microsoft.com/office/drawing/2014/main" id="{8ECCB275-BCB4-A4CA-BF39-1952EF3ED5C3}"/>
              </a:ext>
            </a:extLst>
          </p:cNvPr>
          <p:cNvSpPr/>
          <p:nvPr userDrawn="1"/>
        </p:nvSpPr>
        <p:spPr>
          <a:xfrm rot="16200000">
            <a:off x="14702625" y="5905750"/>
            <a:ext cx="273600" cy="105336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2" name="Picture 7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0" y="38051"/>
            <a:ext cx="6714636" cy="273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17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3">
            <a:extLst>
              <a:ext uri="{FF2B5EF4-FFF2-40B4-BE49-F238E27FC236}">
                <a16:creationId xmlns:a16="http://schemas.microsoft.com/office/drawing/2014/main" id="{08C03BEE-9E85-FDF5-8A04-1AE19E4FEDCE}"/>
              </a:ext>
            </a:extLst>
          </p:cNvPr>
          <p:cNvSpPr txBox="1"/>
          <p:nvPr userDrawn="1"/>
        </p:nvSpPr>
        <p:spPr>
          <a:xfrm>
            <a:off x="942530" y="95488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14A404E-1B75-BC9B-DE05-049A33E1D0F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F2FD83CF-9AC3-165B-91C7-0DE019B79839}"/>
              </a:ext>
            </a:extLst>
          </p:cNvPr>
          <p:cNvSpPr/>
          <p:nvPr userDrawn="1"/>
        </p:nvSpPr>
        <p:spPr>
          <a:xfrm>
            <a:off x="19831685" y="635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9BB2009F-4110-70D3-7DEA-FAE3D6962436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chemeClr val="tx1"/>
                </a:solidFill>
                <a:latin typeface="Spectral-Light"/>
                <a:cs typeface="Spectral-Light"/>
              </a:rPr>
              <a:t>Galway.ie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</p:txBody>
      </p:sp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0" y="17362"/>
            <a:ext cx="6851602" cy="27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8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4018" y="3212332"/>
            <a:ext cx="6773439" cy="4561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700" b="0" i="0">
                <a:solidFill>
                  <a:schemeClr val="tx1"/>
                </a:solidFill>
                <a:latin typeface="Spectral-Light"/>
                <a:cs typeface="Spectral-Light"/>
              </a:defRPr>
            </a:lvl1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66" r:id="rId3"/>
    <p:sldLayoutId id="2147483670" r:id="rId4"/>
    <p:sldLayoutId id="2147483669" r:id="rId5"/>
    <p:sldLayoutId id="2147483668" r:id="rId6"/>
    <p:sldLayoutId id="2147483691" r:id="rId7"/>
    <p:sldLayoutId id="2147483692" r:id="rId8"/>
    <p:sldLayoutId id="2147483700" r:id="rId9"/>
    <p:sldLayoutId id="2147483686" r:id="rId10"/>
    <p:sldLayoutId id="2147483681" r:id="rId11"/>
    <p:sldLayoutId id="2147483697" r:id="rId12"/>
    <p:sldLayoutId id="2147483665" r:id="rId13"/>
    <p:sldLayoutId id="2147483673" r:id="rId14"/>
    <p:sldLayoutId id="2147483672" r:id="rId15"/>
    <p:sldLayoutId id="2147483667" r:id="rId16"/>
    <p:sldLayoutId id="2147483690" r:id="rId17"/>
    <p:sldLayoutId id="2147483698" r:id="rId18"/>
    <p:sldLayoutId id="2147483699" r:id="rId19"/>
    <p:sldLayoutId id="2147483664" r:id="rId20"/>
    <p:sldLayoutId id="2147483674" r:id="rId21"/>
    <p:sldLayoutId id="2147483676" r:id="rId22"/>
    <p:sldLayoutId id="2147483675" r:id="rId23"/>
    <p:sldLayoutId id="2147483677" r:id="rId24"/>
    <p:sldLayoutId id="2147483662" r:id="rId25"/>
    <p:sldLayoutId id="2147483678" r:id="rId26"/>
    <p:sldLayoutId id="2147483687" r:id="rId27"/>
    <p:sldLayoutId id="2147483663" r:id="rId28"/>
    <p:sldLayoutId id="2147483684" r:id="rId29"/>
    <p:sldLayoutId id="2147483689" r:id="rId30"/>
    <p:sldLayoutId id="2147483683" r:id="rId31"/>
    <p:sldLayoutId id="2147483695" r:id="rId32"/>
    <p:sldLayoutId id="2147483696" r:id="rId33"/>
    <p:sldLayoutId id="2147483688" r:id="rId34"/>
    <p:sldLayoutId id="2147483694" r:id="rId35"/>
    <p:sldLayoutId id="2147483682" r:id="rId36"/>
    <p:sldLayoutId id="2147483680" r:id="rId37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sv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9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8.jpeg"/><Relationship Id="rId9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svg"/><Relationship Id="rId5" Type="http://schemas.openxmlformats.org/officeDocument/2006/relationships/image" Target="../media/image25.sv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water and land&#10;&#10;AI-generated content may be incorrect.">
            <a:extLst>
              <a:ext uri="{FF2B5EF4-FFF2-40B4-BE49-F238E27FC236}">
                <a16:creationId xmlns:a16="http://schemas.microsoft.com/office/drawing/2014/main" id="{0D733AC5-064A-759A-A4CB-58563D9395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EB5F16B-9156-326F-43A3-0D827010A09D}"/>
              </a:ext>
            </a:extLst>
          </p:cNvPr>
          <p:cNvSpPr/>
          <p:nvPr/>
        </p:nvSpPr>
        <p:spPr>
          <a:xfrm>
            <a:off x="704252" y="9068438"/>
            <a:ext cx="21731592" cy="2240118"/>
          </a:xfrm>
          <a:prstGeom prst="roundRect">
            <a:avLst/>
          </a:prstGeom>
          <a:gradFill flip="none" rotWithShape="1">
            <a:gsLst>
              <a:gs pos="5000">
                <a:schemeClr val="accent2">
                  <a:lumMod val="60000"/>
                  <a:lumOff val="40000"/>
                </a:schemeClr>
              </a:gs>
              <a:gs pos="40000">
                <a:schemeClr val="bg1">
                  <a:alpha val="14000"/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6039F9-55CF-8F1C-3083-D9E0CAD73EBE}"/>
              </a:ext>
            </a:extLst>
          </p:cNvPr>
          <p:cNvSpPr txBox="1"/>
          <p:nvPr/>
        </p:nvSpPr>
        <p:spPr>
          <a:xfrm>
            <a:off x="3009914" y="2718530"/>
            <a:ext cx="136977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Modelling </a:t>
            </a:r>
            <a:r>
              <a:rPr lang="en-IE" sz="4800" b="1" dirty="0">
                <a:solidFill>
                  <a:schemeClr val="accent4">
                    <a:lumMod val="75000"/>
                  </a:schemeClr>
                </a:solidFill>
              </a:rPr>
              <a:t>nutrient emissions </a:t>
            </a:r>
            <a:r>
              <a:rPr lang="en-IE" sz="4800" b="1" dirty="0"/>
              <a:t>into </a:t>
            </a:r>
            <a:r>
              <a:rPr lang="en-IE" sz="4800" b="1" dirty="0">
                <a:solidFill>
                  <a:srgbClr val="00B0F0"/>
                </a:solidFill>
              </a:rPr>
              <a:t>waterbodies</a:t>
            </a:r>
            <a:r>
              <a:rPr lang="en-IE" sz="4800" b="1" dirty="0"/>
              <a:t> caused by various </a:t>
            </a:r>
            <a:r>
              <a:rPr lang="en-IE" sz="4800" b="1" dirty="0">
                <a:solidFill>
                  <a:schemeClr val="accent3">
                    <a:lumMod val="75000"/>
                  </a:schemeClr>
                </a:solidFill>
              </a:rPr>
              <a:t>land-use</a:t>
            </a:r>
          </a:p>
          <a:p>
            <a:pPr algn="ctr"/>
            <a:endParaRPr lang="en-IE" sz="2800" dirty="0"/>
          </a:p>
        </p:txBody>
      </p:sp>
      <p:pic>
        <p:nvPicPr>
          <p:cNvPr id="21" name="Picture 20" descr="A close-up of a logo&#10;&#10;Description automatically generated">
            <a:extLst>
              <a:ext uri="{FF2B5EF4-FFF2-40B4-BE49-F238E27FC236}">
                <a16:creationId xmlns:a16="http://schemas.microsoft.com/office/drawing/2014/main" id="{D1F615B8-A3DE-75F8-1FC5-F07CC0722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048" y="9587075"/>
            <a:ext cx="3738588" cy="1476077"/>
          </a:xfrm>
          <a:prstGeom prst="rect">
            <a:avLst/>
          </a:prstGeom>
        </p:spPr>
      </p:pic>
      <p:pic>
        <p:nvPicPr>
          <p:cNvPr id="27" name="Picture 26" descr="A group of logos with text&#10;&#10;Description automatically generated with medium confidence">
            <a:extLst>
              <a:ext uri="{FF2B5EF4-FFF2-40B4-BE49-F238E27FC236}">
                <a16:creationId xmlns:a16="http://schemas.microsoft.com/office/drawing/2014/main" id="{FBD4D498-0612-C84F-7FA7-9FE26C75E8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766" y="9241844"/>
            <a:ext cx="1987611" cy="1987611"/>
          </a:xfrm>
          <a:prstGeom prst="rect">
            <a:avLst/>
          </a:prstGeom>
        </p:spPr>
      </p:pic>
      <p:sp>
        <p:nvSpPr>
          <p:cNvPr id="2" name="CustomShape 2">
            <a:extLst>
              <a:ext uri="{FF2B5EF4-FFF2-40B4-BE49-F238E27FC236}">
                <a16:creationId xmlns:a16="http://schemas.microsoft.com/office/drawing/2014/main" id="{0FE6E167-E761-3673-4310-9C82046D7C30}"/>
              </a:ext>
            </a:extLst>
          </p:cNvPr>
          <p:cNvSpPr/>
          <p:nvPr/>
        </p:nvSpPr>
        <p:spPr>
          <a:xfrm>
            <a:off x="-5176" y="5985899"/>
            <a:ext cx="20104100" cy="2874399"/>
          </a:xfrm>
          <a:prstGeom prst="rect">
            <a:avLst/>
          </a:prstGeom>
          <a:noFill/>
          <a:ln w="9360">
            <a:noFill/>
          </a:ln>
        </p:spPr>
        <p:txBody>
          <a:bodyPr lIns="89044" tIns="44720" rIns="89044" bIns="44720"/>
          <a:lstStyle/>
          <a:p>
            <a:pPr algn="ctr">
              <a:spcAft>
                <a:spcPts val="660"/>
              </a:spcAft>
            </a:pPr>
            <a:r>
              <a:rPr lang="pt-BR" sz="2199" b="1" i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110004020202020204"/>
              </a:rPr>
              <a:t>1</a:t>
            </a:r>
            <a:r>
              <a:rPr lang="pt-BR" sz="2199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110004020202020204"/>
              </a:rPr>
              <a:t>  </a:t>
            </a:r>
            <a:r>
              <a:rPr lang="en-IE" sz="2199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110004020202020204"/>
              </a:rPr>
              <a:t>School of Engineering, Civil Engineering, University of Galway, Galway, Ireland, H91 HX31</a:t>
            </a:r>
            <a:endParaRPr lang="de-AT" sz="2199" b="1" i="1" dirty="0">
              <a:solidFill>
                <a:schemeClr val="tx1">
                  <a:lumMod val="65000"/>
                  <a:lumOff val="35000"/>
                </a:schemeClr>
              </a:solidFill>
              <a:latin typeface="Aptos" panose="02110004020202020204"/>
            </a:endParaRPr>
          </a:p>
          <a:p>
            <a:pPr algn="ctr">
              <a:spcAft>
                <a:spcPts val="660"/>
              </a:spcAft>
            </a:pPr>
            <a:r>
              <a:rPr lang="pt-BR" sz="2199" b="1" i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110004020202020204"/>
              </a:rPr>
              <a:t>2</a:t>
            </a:r>
            <a:r>
              <a:rPr lang="pt-BR" sz="2199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110004020202020204"/>
              </a:rPr>
              <a:t>  </a:t>
            </a:r>
            <a:r>
              <a:rPr lang="en-IE" sz="2199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110004020202020204"/>
              </a:rPr>
              <a:t>Ryan Institute, University of Galway, Ireland</a:t>
            </a:r>
          </a:p>
          <a:p>
            <a:pPr algn="ctr">
              <a:spcAft>
                <a:spcPts val="660"/>
              </a:spcAft>
            </a:pPr>
            <a:r>
              <a:rPr lang="pt-BR" sz="2199" b="1" i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110004020202020204"/>
              </a:rPr>
              <a:t>3</a:t>
            </a:r>
            <a:r>
              <a:rPr lang="pt-BR" sz="2199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110004020202020204"/>
              </a:rPr>
              <a:t>  </a:t>
            </a:r>
            <a:r>
              <a:rPr lang="en-IE" sz="2199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110004020202020204"/>
              </a:rPr>
              <a:t>School of Biological &amp; Chemical Sciences, University of Galway, Galway, Ireland, H91 HX31</a:t>
            </a:r>
            <a:endParaRPr sz="3518" i="1" dirty="0">
              <a:solidFill>
                <a:schemeClr val="tx1">
                  <a:lumMod val="65000"/>
                  <a:lumOff val="35000"/>
                </a:schemeClr>
              </a:solidFill>
              <a:latin typeface="Aptos" panose="02110004020202020204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EEC3275B-1013-FEB8-FF3B-19B1713AD307}"/>
              </a:ext>
            </a:extLst>
          </p:cNvPr>
          <p:cNvSpPr/>
          <p:nvPr/>
        </p:nvSpPr>
        <p:spPr>
          <a:xfrm>
            <a:off x="0" y="4521083"/>
            <a:ext cx="20104100" cy="2728759"/>
          </a:xfrm>
          <a:prstGeom prst="rect">
            <a:avLst/>
          </a:prstGeom>
          <a:noFill/>
          <a:ln>
            <a:noFill/>
          </a:ln>
        </p:spPr>
        <p:txBody>
          <a:bodyPr lIns="89044" tIns="44720" rIns="89044" bIns="44720"/>
          <a:lstStyle/>
          <a:p>
            <a:pPr algn="ctr">
              <a:spcAft>
                <a:spcPts val="1319"/>
              </a:spcAft>
            </a:pPr>
            <a:r>
              <a:rPr lang="pt-BR" sz="3518" b="1" dirty="0">
                <a:solidFill>
                  <a:srgbClr val="000000"/>
                </a:solidFill>
                <a:latin typeface="Aptos" panose="02110004020202020204"/>
              </a:rPr>
              <a:t>Samaneh Alighanbari</a:t>
            </a:r>
            <a:r>
              <a:rPr lang="pt-BR" sz="3518" b="1" baseline="30000" dirty="0">
                <a:solidFill>
                  <a:srgbClr val="000000"/>
                </a:solidFill>
                <a:latin typeface="Aptos" panose="02110004020202020204"/>
              </a:rPr>
              <a:t>1,2</a:t>
            </a:r>
            <a:r>
              <a:rPr lang="pt-BR" sz="3518" b="1" dirty="0">
                <a:solidFill>
                  <a:srgbClr val="000000"/>
                </a:solidFill>
                <a:latin typeface="Aptos" panose="02110004020202020204"/>
              </a:rPr>
              <a:t>, </a:t>
            </a:r>
            <a:endParaRPr sz="3078" dirty="0">
              <a:solidFill>
                <a:prstClr val="black"/>
              </a:solidFill>
              <a:latin typeface="Aptos" panose="02110004020202020204"/>
            </a:endParaRPr>
          </a:p>
          <a:p>
            <a:pPr algn="ctr">
              <a:spcAft>
                <a:spcPts val="1319"/>
              </a:spcAft>
            </a:pPr>
            <a:r>
              <a:rPr lang="pt-BR" sz="3518" b="1">
                <a:solidFill>
                  <a:srgbClr val="000000"/>
                </a:solidFill>
                <a:latin typeface="Aptos" panose="02110004020202020204"/>
              </a:rPr>
              <a:t>David Styles</a:t>
            </a:r>
            <a:r>
              <a:rPr lang="pt-BR" sz="3518" b="1" baseline="30000">
                <a:solidFill>
                  <a:srgbClr val="000000"/>
                </a:solidFill>
                <a:latin typeface="Aptos" panose="02110004020202020204"/>
              </a:rPr>
              <a:t>2,3</a:t>
            </a:r>
            <a:r>
              <a:rPr lang="pt-BR" sz="3200" b="1">
                <a:solidFill>
                  <a:srgbClr val="000000"/>
                </a:solidFill>
                <a:latin typeface="Aptos" panose="02110004020202020204"/>
              </a:rPr>
              <a:t> </a:t>
            </a:r>
            <a:r>
              <a:rPr lang="pt-BR" sz="3200" b="1" dirty="0">
                <a:solidFill>
                  <a:srgbClr val="000000"/>
                </a:solidFill>
                <a:latin typeface="Aptos" panose="02110004020202020204"/>
              </a:rPr>
              <a:t>, Eoghan Clifford</a:t>
            </a:r>
            <a:r>
              <a:rPr lang="pt-BR" sz="3200" b="1" baseline="30000" dirty="0">
                <a:solidFill>
                  <a:srgbClr val="000000"/>
                </a:solidFill>
                <a:latin typeface="Aptos" panose="02110004020202020204"/>
              </a:rPr>
              <a:t>1,2</a:t>
            </a:r>
            <a:endParaRPr sz="3078" baseline="300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B2F2B5E-509B-E4AB-6F2B-09F5CEC861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0" y="9281670"/>
            <a:ext cx="7620000" cy="1885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517BDF-DDF9-CCB4-E1FD-DC3834E30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50994" y="9347458"/>
            <a:ext cx="1793628" cy="179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79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5494-5441-3CFD-0DA9-D98315735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311" y="323330"/>
            <a:ext cx="12666090" cy="2561823"/>
          </a:xfrm>
        </p:spPr>
        <p:txBody>
          <a:bodyPr/>
          <a:lstStyle/>
          <a:p>
            <a:pPr algn="ctr"/>
            <a:r>
              <a:rPr lang="en-IE" sz="6600" b="1"/>
              <a:t>National Nutrient Loads: </a:t>
            </a:r>
            <a:br>
              <a:rPr lang="en-IE" sz="6600" b="1"/>
            </a:br>
            <a:r>
              <a:rPr lang="en-IE" sz="6600" b="1"/>
              <a:t>S-EC vs SLAM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B2F3481-0579-9941-591C-38B9BE53DCC6}"/>
              </a:ext>
            </a:extLst>
          </p:cNvPr>
          <p:cNvGraphicFramePr>
            <a:graphicFrameLocks/>
          </p:cNvGraphicFramePr>
          <p:nvPr/>
        </p:nvGraphicFramePr>
        <p:xfrm>
          <a:off x="10052050" y="3179617"/>
          <a:ext cx="9150351" cy="6525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A482D52-F626-6E6E-7CCC-DD06AB39EAD4}"/>
              </a:ext>
            </a:extLst>
          </p:cNvPr>
          <p:cNvSpPr txBox="1"/>
          <p:nvPr/>
        </p:nvSpPr>
        <p:spPr>
          <a:xfrm>
            <a:off x="1402772" y="9705108"/>
            <a:ext cx="157006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E" sz="3200"/>
              <a:t>N estimates are consistent across methods, while P shows greater sensitivity to model structure and land-cover representation.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6D045AD-642B-2256-FFDA-125E5145E94D}"/>
              </a:ext>
            </a:extLst>
          </p:cNvPr>
          <p:cNvGraphicFramePr>
            <a:graphicFrameLocks/>
          </p:cNvGraphicFramePr>
          <p:nvPr/>
        </p:nvGraphicFramePr>
        <p:xfrm>
          <a:off x="776376" y="2885153"/>
          <a:ext cx="9275673" cy="6819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57050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321C07EB-D1AB-3FEB-EF2D-01D945F4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824" y="2664862"/>
            <a:ext cx="8249576" cy="1386017"/>
          </a:xfrm>
        </p:spPr>
        <p:txBody>
          <a:bodyPr/>
          <a:lstStyle/>
          <a:p>
            <a:pPr algn="ctr"/>
            <a:r>
              <a:rPr lang="en-IE" sz="4800" b="1" err="1"/>
              <a:t>Owenavorragh</a:t>
            </a:r>
            <a:r>
              <a:rPr lang="en-IE" sz="4800" b="1"/>
              <a:t> (Catchment)</a:t>
            </a:r>
            <a:r>
              <a:rPr lang="en-IE" sz="4800"/>
              <a:t>    → </a:t>
            </a:r>
            <a:r>
              <a:rPr lang="en-IE" sz="4800" i="1"/>
              <a:t>Local-scale response</a:t>
            </a:r>
            <a:endParaRPr lang="en-US" sz="4800" b="1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380D91-24C2-FF2A-BFF0-3EED108BF27B}"/>
              </a:ext>
            </a:extLst>
          </p:cNvPr>
          <p:cNvGraphicFramePr>
            <a:graphicFrameLocks noGrp="1"/>
          </p:cNvGraphicFramePr>
          <p:nvPr/>
        </p:nvGraphicFramePr>
        <p:xfrm>
          <a:off x="1269249" y="4296577"/>
          <a:ext cx="7695456" cy="295046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842038">
                  <a:extLst>
                    <a:ext uri="{9D8B030D-6E8A-4147-A177-3AD203B41FA5}">
                      <a16:colId xmlns:a16="http://schemas.microsoft.com/office/drawing/2014/main" val="1965730963"/>
                    </a:ext>
                  </a:extLst>
                </a:gridCol>
                <a:gridCol w="2426709">
                  <a:extLst>
                    <a:ext uri="{9D8B030D-6E8A-4147-A177-3AD203B41FA5}">
                      <a16:colId xmlns:a16="http://schemas.microsoft.com/office/drawing/2014/main" val="2717029235"/>
                    </a:ext>
                  </a:extLst>
                </a:gridCol>
                <a:gridCol w="2426709">
                  <a:extLst>
                    <a:ext uri="{9D8B030D-6E8A-4147-A177-3AD203B41FA5}">
                      <a16:colId xmlns:a16="http://schemas.microsoft.com/office/drawing/2014/main" val="2903596917"/>
                    </a:ext>
                  </a:extLst>
                </a:gridCol>
              </a:tblGrid>
              <a:tr h="73761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3300" b="0" u="none" strike="noStrike">
                          <a:effectLst/>
                        </a:rPr>
                        <a:t>Scenario</a:t>
                      </a:r>
                      <a:endParaRPr lang="en-IE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7640" marR="167640" marT="83820" marB="8382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l-GR" sz="3300" b="0" u="none" strike="noStrike">
                          <a:effectLst/>
                        </a:rPr>
                        <a:t>%Δ</a:t>
                      </a:r>
                      <a:r>
                        <a:rPr lang="en-IE" sz="3300" b="0" u="none" strike="noStrike">
                          <a:effectLst/>
                        </a:rPr>
                        <a:t>N</a:t>
                      </a:r>
                      <a:endParaRPr lang="en-IE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7640" marR="167640" marT="83820" marB="8382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l-GR" sz="3300" b="0" u="none" strike="noStrike">
                          <a:effectLst/>
                        </a:rPr>
                        <a:t>%Δ</a:t>
                      </a:r>
                      <a:r>
                        <a:rPr lang="en-IE" sz="3300" b="0" u="none" strike="noStrike">
                          <a:effectLst/>
                        </a:rPr>
                        <a:t>P</a:t>
                      </a:r>
                      <a:endParaRPr lang="en-IE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7640" marR="167640" marT="83820" marB="83820" anchor="ctr"/>
                </a:tc>
                <a:extLst>
                  <a:ext uri="{0D108BD9-81ED-4DB2-BD59-A6C34878D82A}">
                    <a16:rowId xmlns:a16="http://schemas.microsoft.com/office/drawing/2014/main" val="729209459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3300" b="0" u="none" strike="noStrike">
                          <a:effectLst/>
                        </a:rPr>
                        <a:t>SI_SG</a:t>
                      </a:r>
                      <a:endParaRPr lang="en-IE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7640" marR="167640" marT="83820" marB="83820" anchor="ctr"/>
                </a:tc>
                <a:tc>
                  <a:txBody>
                    <a:bodyPr/>
                    <a:lstStyle/>
                    <a:p>
                      <a:pPr marL="0" algn="ctr" eaLnBrk="1" fontAlgn="ctr" hangingPunct="1">
                        <a:buNone/>
                      </a:pPr>
                      <a:r>
                        <a:rPr lang="en-IE" sz="3300" b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−17%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E" sz="3300" b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−17%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9513788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3300" b="0" u="none" strike="noStrike">
                          <a:effectLst/>
                        </a:rPr>
                        <a:t>CN_SG</a:t>
                      </a:r>
                      <a:endParaRPr lang="en-IE" sz="3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7640" marR="167640" marT="83820" marB="83820" anchor="ctr"/>
                </a:tc>
                <a:tc>
                  <a:txBody>
                    <a:bodyPr/>
                    <a:lstStyle/>
                    <a:p>
                      <a:pPr marL="0" algn="ctr" eaLnBrk="1" fontAlgn="ctr" hangingPunct="1">
                        <a:buNone/>
                      </a:pPr>
                      <a:r>
                        <a:rPr lang="en-IE" sz="3300" b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−13%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E" sz="3300" b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−2%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0741995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3300" b="0" u="none" strike="noStrike" dirty="0">
                          <a:effectLst/>
                        </a:rPr>
                        <a:t>BE_SG</a:t>
                      </a:r>
                      <a:endParaRPr lang="en-IE" sz="3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7640" marR="167640" marT="83820" marB="83820" anchor="ctr"/>
                </a:tc>
                <a:tc>
                  <a:txBody>
                    <a:bodyPr/>
                    <a:lstStyle/>
                    <a:p>
                      <a:pPr marL="0" algn="ctr" eaLnBrk="1" fontAlgn="ctr" hangingPunct="1">
                        <a:buNone/>
                      </a:pPr>
                      <a:r>
                        <a:rPr lang="en-IE" sz="3300" b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+34%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eaLnBrk="1" hangingPunct="1">
                        <a:buNone/>
                      </a:pPr>
                      <a:r>
                        <a:rPr lang="en-IE" sz="3300" b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+13%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6208288"/>
                  </a:ext>
                </a:extLst>
              </a:tr>
            </a:tbl>
          </a:graphicData>
        </a:graphic>
      </p:graphicFrame>
      <p:sp>
        <p:nvSpPr>
          <p:cNvPr id="5" name="Title 2">
            <a:extLst>
              <a:ext uri="{FF2B5EF4-FFF2-40B4-BE49-F238E27FC236}">
                <a16:creationId xmlns:a16="http://schemas.microsoft.com/office/drawing/2014/main" id="{28BC28E8-579C-3363-ECA0-EAC19EB63C5B}"/>
              </a:ext>
            </a:extLst>
          </p:cNvPr>
          <p:cNvSpPr txBox="1">
            <a:spLocks/>
          </p:cNvSpPr>
          <p:nvPr/>
        </p:nvSpPr>
        <p:spPr>
          <a:xfrm>
            <a:off x="9160058" y="2592589"/>
            <a:ext cx="10221631" cy="13860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eaLnBrk="1" hangingPunct="1">
              <a:defRPr sz="6600" b="0" i="0">
                <a:solidFill>
                  <a:schemeClr val="tx1"/>
                </a:solidFill>
                <a:latin typeface="Spectral-Light"/>
                <a:ea typeface="+mj-ea"/>
                <a:cs typeface="Spectral-Light"/>
              </a:defRPr>
            </a:lvl1pPr>
          </a:lstStyle>
          <a:p>
            <a:pPr algn="ctr"/>
            <a:r>
              <a:rPr lang="en-IE" sz="4800" b="1"/>
              <a:t>National</a:t>
            </a:r>
          </a:p>
          <a:p>
            <a:pPr algn="ctr"/>
            <a:r>
              <a:rPr lang="en-IE" sz="4800"/>
              <a:t>→ </a:t>
            </a:r>
            <a:r>
              <a:rPr lang="en-IE" sz="4800" i="1"/>
              <a:t>National-scale response</a:t>
            </a:r>
            <a:endParaRPr lang="en-US" sz="4800" b="1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39B209-54DC-28B0-E883-432FB8E2A5A7}"/>
              </a:ext>
            </a:extLst>
          </p:cNvPr>
          <p:cNvGraphicFramePr>
            <a:graphicFrameLocks noGrp="1"/>
          </p:cNvGraphicFramePr>
          <p:nvPr/>
        </p:nvGraphicFramePr>
        <p:xfrm>
          <a:off x="10291484" y="4253808"/>
          <a:ext cx="7695456" cy="2950464"/>
        </p:xfrm>
        <a:graphic>
          <a:graphicData uri="http://schemas.openxmlformats.org/drawingml/2006/table">
            <a:tbl>
              <a:tblPr/>
              <a:tblGrid>
                <a:gridCol w="2565152">
                  <a:extLst>
                    <a:ext uri="{9D8B030D-6E8A-4147-A177-3AD203B41FA5}">
                      <a16:colId xmlns:a16="http://schemas.microsoft.com/office/drawing/2014/main" val="2634162982"/>
                    </a:ext>
                  </a:extLst>
                </a:gridCol>
                <a:gridCol w="2565152">
                  <a:extLst>
                    <a:ext uri="{9D8B030D-6E8A-4147-A177-3AD203B41FA5}">
                      <a16:colId xmlns:a16="http://schemas.microsoft.com/office/drawing/2014/main" val="4260408328"/>
                    </a:ext>
                  </a:extLst>
                </a:gridCol>
                <a:gridCol w="2565152">
                  <a:extLst>
                    <a:ext uri="{9D8B030D-6E8A-4147-A177-3AD203B41FA5}">
                      <a16:colId xmlns:a16="http://schemas.microsoft.com/office/drawing/2014/main" val="2390417843"/>
                    </a:ext>
                  </a:extLst>
                </a:gridCol>
              </a:tblGrid>
              <a:tr h="7376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E" sz="33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Scenario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33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%Δ</a:t>
                      </a:r>
                      <a:r>
                        <a:rPr lang="en-IE" sz="33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33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%Δ</a:t>
                      </a:r>
                      <a:r>
                        <a:rPr lang="en-IE" sz="33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9040491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E" sz="33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SI_SG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eaLnBrk="1" hangingPunct="1">
                        <a:buNone/>
                      </a:pPr>
                      <a:r>
                        <a:rPr lang="en-IE" sz="3300" b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eaLnBrk="1" hangingPunct="1">
                        <a:buNone/>
                      </a:pPr>
                      <a:r>
                        <a:rPr lang="en-IE" sz="3300" b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5914203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E" sz="33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CN_SG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E" sz="3300" b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E" sz="3300" b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0560560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E" sz="33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BE_SG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E" sz="3300" b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E" sz="3300" b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76172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A5EDA7-44B1-84E8-D2CC-621544BC70BC}"/>
              </a:ext>
            </a:extLst>
          </p:cNvPr>
          <p:cNvCxnSpPr>
            <a:cxnSpLocks/>
          </p:cNvCxnSpPr>
          <p:nvPr/>
        </p:nvCxnSpPr>
        <p:spPr>
          <a:xfrm>
            <a:off x="9628094" y="2592589"/>
            <a:ext cx="0" cy="5009482"/>
          </a:xfrm>
          <a:prstGeom prst="line">
            <a:avLst/>
          </a:prstGeom>
          <a:ln w="762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itle 2">
            <a:extLst>
              <a:ext uri="{FF2B5EF4-FFF2-40B4-BE49-F238E27FC236}">
                <a16:creationId xmlns:a16="http://schemas.microsoft.com/office/drawing/2014/main" id="{90DDA1D2-1333-D522-729A-65C221E07111}"/>
              </a:ext>
            </a:extLst>
          </p:cNvPr>
          <p:cNvSpPr txBox="1">
            <a:spLocks/>
          </p:cNvSpPr>
          <p:nvPr/>
        </p:nvSpPr>
        <p:spPr>
          <a:xfrm>
            <a:off x="1269249" y="225097"/>
            <a:ext cx="15781619" cy="13860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eaLnBrk="1" hangingPunct="1">
              <a:defRPr sz="6600" b="0" i="0">
                <a:solidFill>
                  <a:schemeClr val="tx1"/>
                </a:solidFill>
                <a:latin typeface="Spectral-Light"/>
                <a:ea typeface="+mj-ea"/>
                <a:cs typeface="Spectral-Light"/>
              </a:defRPr>
            </a:lvl1pPr>
          </a:lstStyle>
          <a:p>
            <a:pPr algn="ctr"/>
            <a:r>
              <a:rPr lang="en-IE" b="1"/>
              <a:t>Catchment vs National Scenario Responses</a:t>
            </a:r>
            <a:endParaRPr lang="en-US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AFCDDD-61A5-3FB6-E357-AB7CA92FC644}"/>
              </a:ext>
            </a:extLst>
          </p:cNvPr>
          <p:cNvSpPr txBox="1"/>
          <p:nvPr/>
        </p:nvSpPr>
        <p:spPr>
          <a:xfrm>
            <a:off x="2969932" y="1485693"/>
            <a:ext cx="1416423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Scenarios modify </a:t>
            </a:r>
            <a:r>
              <a:rPr lang="en-US" sz="2800" b="1"/>
              <a:t>pasture</a:t>
            </a:r>
            <a:r>
              <a:rPr lang="en-US" sz="2800"/>
              <a:t>, </a:t>
            </a:r>
            <a:r>
              <a:rPr lang="en-US" sz="2800" b="1"/>
              <a:t>arable</a:t>
            </a:r>
            <a:r>
              <a:rPr lang="en-US" sz="2800"/>
              <a:t> and </a:t>
            </a:r>
            <a:r>
              <a:rPr lang="en-US" sz="2800" b="1"/>
              <a:t>forestry</a:t>
            </a:r>
            <a:r>
              <a:rPr lang="en-US" sz="2800"/>
              <a:t> only — other land uses remain constant</a:t>
            </a:r>
            <a:endParaRPr lang="en-IE" sz="2800"/>
          </a:p>
        </p:txBody>
      </p:sp>
    </p:spTree>
    <p:extLst>
      <p:ext uri="{BB962C8B-B14F-4D97-AF65-F5344CB8AC3E}">
        <p14:creationId xmlns:p14="http://schemas.microsoft.com/office/powerpoint/2010/main" val="3176297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BB21A8-7284-BA88-8E02-6DF45D0AFC8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64659" y="2619141"/>
          <a:ext cx="16692282" cy="457107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758339">
                  <a:extLst>
                    <a:ext uri="{9D8B030D-6E8A-4147-A177-3AD203B41FA5}">
                      <a16:colId xmlns:a16="http://schemas.microsoft.com/office/drawing/2014/main" val="2120092370"/>
                    </a:ext>
                  </a:extLst>
                </a:gridCol>
                <a:gridCol w="4641268">
                  <a:extLst>
                    <a:ext uri="{9D8B030D-6E8A-4147-A177-3AD203B41FA5}">
                      <a16:colId xmlns:a16="http://schemas.microsoft.com/office/drawing/2014/main" val="2832510081"/>
                    </a:ext>
                  </a:extLst>
                </a:gridCol>
                <a:gridCol w="5292675">
                  <a:extLst>
                    <a:ext uri="{9D8B030D-6E8A-4147-A177-3AD203B41FA5}">
                      <a16:colId xmlns:a16="http://schemas.microsoft.com/office/drawing/2014/main" val="574715422"/>
                    </a:ext>
                  </a:extLst>
                </a:gridCol>
              </a:tblGrid>
              <a:tr h="5253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Land use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National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Catchment (</a:t>
                      </a:r>
                      <a:r>
                        <a:rPr lang="en-IE" sz="3300" u="none" strike="noStrike" err="1">
                          <a:effectLst/>
                        </a:rPr>
                        <a:t>Owenavorragh</a:t>
                      </a:r>
                      <a:r>
                        <a:rPr lang="en-IE" sz="3300" u="none" strike="noStrike">
                          <a:effectLst/>
                        </a:rPr>
                        <a:t>)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6329971"/>
                  </a:ext>
                </a:extLst>
              </a:tr>
              <a:tr h="49034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Agriculture – Pasture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63%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71%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25773"/>
                  </a:ext>
                </a:extLst>
              </a:tr>
              <a:tr h="49034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Agriculture – Arable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5%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17%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94131"/>
                  </a:ext>
                </a:extLst>
              </a:tr>
              <a:tr h="98068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Forestry – Coniferous, Broadleaved, Mixed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7%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4%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6287"/>
                  </a:ext>
                </a:extLst>
              </a:tr>
              <a:tr h="49034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Moors &amp; heathland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6%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0.13%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50672111"/>
                  </a:ext>
                </a:extLst>
              </a:tr>
              <a:tr h="52531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Transitional woodland–shrub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7%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2%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92522638"/>
                  </a:ext>
                </a:extLst>
              </a:tr>
              <a:tr h="47134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Peatlands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7%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0.02%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1953252"/>
                  </a:ext>
                </a:extLst>
              </a:tr>
              <a:tr h="47134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Urban / Artificial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6%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E" sz="3300" u="none" strike="noStrike">
                          <a:effectLst/>
                        </a:rPr>
                        <a:t>6%</a:t>
                      </a:r>
                      <a:endParaRPr lang="en-IE" sz="3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27359092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64AEF29-A019-491D-4711-3D12B8AFF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04" y="460712"/>
            <a:ext cx="17304773" cy="919853"/>
          </a:xfrm>
        </p:spPr>
        <p:txBody>
          <a:bodyPr/>
          <a:lstStyle/>
          <a:p>
            <a:pPr algn="ctr"/>
            <a:r>
              <a:rPr lang="en-US" b="1"/>
              <a:t>Why do scenarios behave differently at catchment vs national scale?</a:t>
            </a:r>
            <a:endParaRPr lang="en-IE" b="1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6C413BF-34A9-FE31-D3FE-B838E838C2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8334314"/>
              </p:ext>
            </p:extLst>
          </p:nvPr>
        </p:nvGraphicFramePr>
        <p:xfrm>
          <a:off x="3413514" y="7412746"/>
          <a:ext cx="15290121" cy="2146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2627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400A6-16E6-CCD8-2C90-45C40669F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D75029-76E9-EB78-FD07-C6407E069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0103" y="229247"/>
            <a:ext cx="12083165" cy="2123627"/>
          </a:xfrm>
        </p:spPr>
        <p:txBody>
          <a:bodyPr/>
          <a:lstStyle/>
          <a:p>
            <a:pPr algn="ctr"/>
            <a:r>
              <a:rPr lang="en-IE" b="1" dirty="0"/>
              <a:t>SWAT+ Modelling: </a:t>
            </a:r>
            <a:r>
              <a:rPr lang="en-IE" b="1" dirty="0" err="1"/>
              <a:t>Owenavorragh</a:t>
            </a:r>
            <a:r>
              <a:rPr lang="en-IE" b="1" dirty="0"/>
              <a:t> Catchment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76D1BA2-26AD-A74A-8833-D8732C63C9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44693" y="2397495"/>
            <a:ext cx="12083165" cy="726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🗺️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Model Development</a:t>
            </a: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IE" sz="2800" dirty="0"/>
              <a:t>SWAT+ model established for the </a:t>
            </a:r>
            <a:r>
              <a:rPr lang="en-IE" sz="2800" dirty="0" err="1"/>
              <a:t>Owenavorragh</a:t>
            </a:r>
            <a:r>
              <a:rPr lang="en-IE" sz="2800" dirty="0"/>
              <a:t> catchment</a:t>
            </a: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IE" sz="2800" dirty="0"/>
              <a:t>203 subbasins and 15,000 HRUs defined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IE" sz="2800" dirty="0"/>
              <a:t>Land use, soils, and climate inputs integrated </a:t>
            </a: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🧩</a:t>
            </a:r>
            <a:r>
              <a:rPr lang="en-IE" sz="3600" b="1" dirty="0"/>
              <a:t>Current Status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IE" sz="2800" dirty="0"/>
              <a:t>Model successfully executed (default run)</a:t>
            </a: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IE" sz="2800" dirty="0"/>
              <a:t>Initial calibration completed (Hydrology)</a:t>
            </a: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IE" sz="2800" dirty="0"/>
              <a:t>Climate data refined through weather station integration</a:t>
            </a: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IE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Ongoing evaluation against observed discharge data (Met Éireann)</a:t>
            </a: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📊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Future work </a:t>
            </a:r>
            <a:endParaRPr lang="en-IE" dirty="0"/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IE" sz="2800" dirty="0"/>
              <a:t>Improve streamflow calibration 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IE" sz="2800" dirty="0"/>
              <a:t>Extend to nutrient modelling (N and P)</a:t>
            </a: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IE" sz="2800" dirty="0"/>
              <a:t>Apply model for scenario analysis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50B5FB-8B94-9D5C-4143-051E0E47D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7229" y="2655542"/>
            <a:ext cx="2719487" cy="359296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A3C7E83-5411-6A68-7768-EBD2F8F08C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71"/>
          <a:stretch>
            <a:fillRect/>
          </a:stretch>
        </p:blipFill>
        <p:spPr>
          <a:xfrm>
            <a:off x="13776716" y="2294664"/>
            <a:ext cx="5571157" cy="7281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489F27-55DD-1974-E8AD-D01A03FE262D}"/>
              </a:ext>
            </a:extLst>
          </p:cNvPr>
          <p:cNvSpPr txBox="1"/>
          <p:nvPr/>
        </p:nvSpPr>
        <p:spPr>
          <a:xfrm>
            <a:off x="1049044" y="9983101"/>
            <a:ext cx="17011987" cy="11918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E" sz="3200" dirty="0"/>
              <a:t>SWAT+ enables the transition from static national estimates to dynamic, catchment-scale nutrient modelling.</a:t>
            </a:r>
          </a:p>
        </p:txBody>
      </p:sp>
    </p:spTree>
    <p:extLst>
      <p:ext uri="{BB962C8B-B14F-4D97-AF65-F5344CB8AC3E}">
        <p14:creationId xmlns:p14="http://schemas.microsoft.com/office/powerpoint/2010/main" val="366152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93AB111D-7E30-36EC-9438-727C1308E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722" y="1508657"/>
            <a:ext cx="13690129" cy="1015664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latin typeface="+mj-lt"/>
              </a:rPr>
              <a:t>Key Achievements to Date</a:t>
            </a:r>
          </a:p>
        </p:txBody>
      </p:sp>
      <p:pic>
        <p:nvPicPr>
          <p:cNvPr id="5" name="Graphic 4" descr="Magnifying glass with solid fill">
            <a:extLst>
              <a:ext uri="{FF2B5EF4-FFF2-40B4-BE49-F238E27FC236}">
                <a16:creationId xmlns:a16="http://schemas.microsoft.com/office/drawing/2014/main" id="{1677FC26-0842-2C24-1A8C-E36DB9AFC0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62736">
            <a:off x="14057696" y="2363611"/>
            <a:ext cx="6214254" cy="62142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1A613B-53C3-5634-1CCD-760CF1BC97E3}"/>
              </a:ext>
            </a:extLst>
          </p:cNvPr>
          <p:cNvSpPr txBox="1"/>
          <p:nvPr/>
        </p:nvSpPr>
        <p:spPr>
          <a:xfrm>
            <a:off x="564640" y="2748733"/>
            <a:ext cx="16829742" cy="6588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71500" indent="-571500" algn="l">
              <a:buFont typeface="Wingdings" panose="05000000000000000000" pitchFamily="2" charset="2"/>
              <a:buChar char="v"/>
            </a:pPr>
            <a:r>
              <a:rPr lang="en-IE" sz="40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n-lt"/>
              </a:rPr>
              <a:t>S-EC Framework Development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IE" sz="4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n-lt"/>
              </a:rPr>
              <a:t>Decision-tree for screening export coefficients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IE" sz="4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n-lt"/>
              </a:rPr>
              <a:t>Applied consistently across land-use datasets</a:t>
            </a:r>
          </a:p>
          <a:p>
            <a:pPr marL="571500" indent="-571500" algn="l">
              <a:buFont typeface="Wingdings" panose="05000000000000000000" pitchFamily="2" charset="2"/>
              <a:buChar char="v"/>
            </a:pPr>
            <a:endParaRPr lang="en-IE" sz="4000" b="1" dirty="0">
              <a:solidFill>
                <a:srgbClr val="0D0D0D"/>
              </a:solidFill>
              <a:highlight>
                <a:srgbClr val="FFFFFF"/>
              </a:highlight>
              <a:latin typeface="+mn-lt"/>
            </a:endParaRPr>
          </a:p>
          <a:p>
            <a:pPr marL="571500" indent="-571500" algn="l">
              <a:buFont typeface="Wingdings" panose="05000000000000000000" pitchFamily="2" charset="2"/>
              <a:buChar char="v"/>
            </a:pPr>
            <a:r>
              <a:rPr lang="en-IE" sz="4000" b="1" dirty="0">
                <a:solidFill>
                  <a:srgbClr val="0D0D0D"/>
                </a:solidFill>
                <a:highlight>
                  <a:srgbClr val="FFFFFF"/>
                </a:highlight>
                <a:latin typeface="+mn-lt"/>
              </a:rPr>
              <a:t>National Modelling &amp; Validation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IE" sz="4000" dirty="0">
                <a:solidFill>
                  <a:srgbClr val="0D0D0D"/>
                </a:solidFill>
                <a:highlight>
                  <a:srgbClr val="FFFFFF"/>
                </a:highlight>
                <a:latin typeface="+mn-lt"/>
              </a:rPr>
              <a:t>Estimated national N and P loads (NLC, CORINE, LPIS)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IE" sz="4000" dirty="0">
                <a:solidFill>
                  <a:srgbClr val="0D0D0D"/>
                </a:solidFill>
                <a:highlight>
                  <a:srgbClr val="FFFFFF"/>
                </a:highlight>
                <a:latin typeface="+mn-lt"/>
              </a:rPr>
              <a:t>Strong agreement with SLAM for 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IE" sz="4000" dirty="0">
                <a:solidFill>
                  <a:srgbClr val="0D0D0D"/>
                </a:solidFill>
                <a:highlight>
                  <a:srgbClr val="FFFFFF"/>
                </a:highlight>
                <a:latin typeface="+mn-lt"/>
              </a:rPr>
              <a:t>Identified high sensitivity of P to land-use representation</a:t>
            </a:r>
          </a:p>
          <a:p>
            <a:pPr marL="571500" lvl="1" indent="-571500" algn="l">
              <a:buFont typeface="Wingdings" panose="05000000000000000000" pitchFamily="2" charset="2"/>
              <a:buChar char="v"/>
            </a:pPr>
            <a:endParaRPr lang="en-IE" sz="4000" b="1" dirty="0">
              <a:solidFill>
                <a:srgbClr val="0D0D0D"/>
              </a:solidFill>
              <a:highlight>
                <a:srgbClr val="FFFFFF"/>
              </a:highlight>
              <a:latin typeface="+mn-lt"/>
            </a:endParaRPr>
          </a:p>
          <a:p>
            <a:pPr marL="571500" lvl="1" indent="-571500" algn="l">
              <a:buFont typeface="Wingdings" panose="05000000000000000000" pitchFamily="2" charset="2"/>
              <a:buChar char="v"/>
            </a:pPr>
            <a:r>
              <a:rPr lang="en-IE" sz="4000" b="1" dirty="0">
                <a:solidFill>
                  <a:srgbClr val="0D0D0D"/>
                </a:solidFill>
                <a:highlight>
                  <a:srgbClr val="FFFFFF"/>
                </a:highlight>
                <a:latin typeface="+mn-lt"/>
              </a:rPr>
              <a:t>Scenario &amp; Catchment Integration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IE" sz="4000" dirty="0">
                <a:solidFill>
                  <a:srgbClr val="0D0D0D"/>
                </a:solidFill>
                <a:highlight>
                  <a:srgbClr val="FFFFFF"/>
                </a:highlight>
                <a:latin typeface="+mn-lt"/>
              </a:rPr>
              <a:t>Applied GOBLIN scenarios at national scale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IE" sz="4000" dirty="0">
                <a:solidFill>
                  <a:srgbClr val="0D0D0D"/>
                </a:solidFill>
                <a:highlight>
                  <a:srgbClr val="FFFFFF"/>
                </a:highlight>
                <a:latin typeface="+mn-lt"/>
              </a:rPr>
              <a:t>Demonstrated scale-dependent responses (national vs catchment)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IE" sz="4000" dirty="0">
                <a:solidFill>
                  <a:srgbClr val="0D0D0D"/>
                </a:solidFill>
                <a:highlight>
                  <a:srgbClr val="FFFFFF"/>
                </a:highlight>
                <a:latin typeface="+mn-lt"/>
              </a:rPr>
              <a:t>Developed SWAT+ model for </a:t>
            </a:r>
            <a:r>
              <a:rPr lang="en-IE" sz="4000" dirty="0" err="1">
                <a:solidFill>
                  <a:srgbClr val="0D0D0D"/>
                </a:solidFill>
                <a:highlight>
                  <a:srgbClr val="FFFFFF"/>
                </a:highlight>
                <a:latin typeface="+mn-lt"/>
              </a:rPr>
              <a:t>Owenavorragh</a:t>
            </a:r>
            <a:r>
              <a:rPr lang="en-IE" sz="4000" dirty="0">
                <a:solidFill>
                  <a:srgbClr val="0D0D0D"/>
                </a:solidFill>
                <a:highlight>
                  <a:srgbClr val="FFFFFF"/>
                </a:highlight>
                <a:latin typeface="+mn-lt"/>
              </a:rPr>
              <a:t> (baseline established)</a:t>
            </a:r>
            <a:endParaRPr lang="en-IE" sz="4000" b="1" dirty="0">
              <a:solidFill>
                <a:srgbClr val="0D0D0D"/>
              </a:solidFill>
              <a:highlight>
                <a:srgbClr val="FFFFFF"/>
              </a:highlight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0F9B2D-5272-C3F4-21E4-F0BF54055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41" y="206400"/>
            <a:ext cx="4533900" cy="1009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116C7B-4B14-33B0-B74E-49A58BEA8AE8}"/>
              </a:ext>
            </a:extLst>
          </p:cNvPr>
          <p:cNvSpPr txBox="1"/>
          <p:nvPr/>
        </p:nvSpPr>
        <p:spPr>
          <a:xfrm>
            <a:off x="863224" y="9149650"/>
            <a:ext cx="4826182" cy="1328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rtl="0">
              <a:spcAft>
                <a:spcPts val="600"/>
              </a:spcAft>
            </a:pPr>
            <a:r>
              <a:rPr lang="en-IE" sz="3600" b="1" dirty="0"/>
              <a:t>KEY CONTRIBUTION</a:t>
            </a:r>
            <a:endParaRPr lang="en-US" sz="3600" b="1" kern="1200" dirty="0">
              <a:solidFill>
                <a:schemeClr val="tx1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DD4BB98-0985-0D2B-B4A3-ADBA0365121B}"/>
              </a:ext>
            </a:extLst>
          </p:cNvPr>
          <p:cNvSpPr/>
          <p:nvPr/>
        </p:nvSpPr>
        <p:spPr>
          <a:xfrm>
            <a:off x="5974999" y="9448421"/>
            <a:ext cx="1385997" cy="730483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72E6F-3016-593B-FE4A-3B16627E6780}"/>
              </a:ext>
            </a:extLst>
          </p:cNvPr>
          <p:cNvSpPr txBox="1"/>
          <p:nvPr/>
        </p:nvSpPr>
        <p:spPr>
          <a:xfrm>
            <a:off x="7702786" y="9258567"/>
            <a:ext cx="11941117" cy="1328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rtl="0">
              <a:spcAft>
                <a:spcPts val="600"/>
              </a:spcAft>
            </a:pPr>
            <a:r>
              <a:rPr lang="en-IE" sz="3600" dirty="0"/>
              <a:t>Linking national scenario modelling (GOBLIN) with catchment-scale processes (SWAT+) using S-ECs </a:t>
            </a:r>
            <a:endParaRPr lang="en-US" sz="36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45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A8FC7-FCC6-8982-4DCE-567F19470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17" y="-989668"/>
            <a:ext cx="7103345" cy="26652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b="1" kern="1200" dirty="0">
                <a:latin typeface="+mj-lt"/>
                <a:cs typeface="+mj-cs"/>
              </a:rPr>
              <a:t>Plans for Future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287907-49B7-3A87-DBC6-577DABC6EF9B}"/>
              </a:ext>
            </a:extLst>
          </p:cNvPr>
          <p:cNvSpPr txBox="1"/>
          <p:nvPr/>
        </p:nvSpPr>
        <p:spPr>
          <a:xfrm>
            <a:off x="529816" y="1911754"/>
            <a:ext cx="17778966" cy="78267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457200" algn="l" rtl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Scenario Downscaling </a:t>
            </a:r>
          </a:p>
          <a:p>
            <a:pPr marL="457200" indent="-4572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Reallocate “available agricultural land” to defined land-use classes</a:t>
            </a:r>
          </a:p>
          <a:p>
            <a:pPr marL="457200" indent="-4572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Apply S-ECs at catchment scale</a:t>
            </a:r>
          </a:p>
          <a:p>
            <a:pPr marL="457200" indent="-4572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Improve consistency between national and catchment modelling</a:t>
            </a:r>
          </a:p>
          <a:p>
            <a:pPr marL="457200" indent="-4572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457200" algn="l" rtl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SWAT+ Nutrient Modelling</a:t>
            </a:r>
          </a:p>
          <a:p>
            <a:pPr marL="457200" indent="-4572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Finalise hydrological calibration</a:t>
            </a:r>
          </a:p>
          <a:p>
            <a:pPr marL="457200" indent="-4572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Extend to N and P transport</a:t>
            </a:r>
          </a:p>
          <a:p>
            <a:pPr marL="457200" indent="-4572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Validate against observed water quality data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457200" indent="-4572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457200" algn="l" rtl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IE" sz="3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 Integration &amp; Validation</a:t>
            </a:r>
          </a:p>
          <a:p>
            <a:pPr marL="457200" indent="-4572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Link S-EC framework with SWAT+ outputs</a:t>
            </a:r>
          </a:p>
          <a:p>
            <a:pPr marL="457200" indent="-4572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Compare static vs process-based estimates</a:t>
            </a:r>
          </a:p>
          <a:p>
            <a:pPr marL="457200" indent="-4572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Assess robustness of scenario responses </a:t>
            </a:r>
            <a:r>
              <a:rPr lang="en-IE" sz="3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across</a:t>
            </a:r>
            <a:r>
              <a:rPr lang="en-IE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scales</a:t>
            </a:r>
          </a:p>
          <a:p>
            <a:pPr marL="457200" indent="-4572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6" name="Graphic 25" descr="Donut">
            <a:extLst>
              <a:ext uri="{FF2B5EF4-FFF2-40B4-BE49-F238E27FC236}">
                <a16:creationId xmlns:a16="http://schemas.microsoft.com/office/drawing/2014/main" id="{CC3CF55E-B2BA-EDC1-7E61-B4553E6260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897103" y="2264086"/>
            <a:ext cx="6856937" cy="6856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370DB0-41A4-8FF3-9EAF-266333611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126" y="1063895"/>
            <a:ext cx="5493548" cy="1223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3688F7-9D39-DAAD-9242-2DB9B92AE763}"/>
              </a:ext>
            </a:extLst>
          </p:cNvPr>
          <p:cNvSpPr txBox="1"/>
          <p:nvPr/>
        </p:nvSpPr>
        <p:spPr>
          <a:xfrm>
            <a:off x="7215918" y="9310713"/>
            <a:ext cx="12373437" cy="1328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dirty="0"/>
              <a:t>This work solves the gap between national land-use scenarios and catchment-scale water quality modelling.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39DDC-CF7D-70B9-4C7A-8B3369A47720}"/>
              </a:ext>
            </a:extLst>
          </p:cNvPr>
          <p:cNvSpPr txBox="1"/>
          <p:nvPr/>
        </p:nvSpPr>
        <p:spPr>
          <a:xfrm>
            <a:off x="722563" y="9609482"/>
            <a:ext cx="4119600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rtl="0">
              <a:spcAft>
                <a:spcPts val="600"/>
              </a:spcAft>
            </a:pPr>
            <a:r>
              <a:rPr lang="en-IE" sz="3600" b="1" dirty="0"/>
              <a:t>Core Objective</a:t>
            </a:r>
            <a:endParaRPr lang="en-US" sz="3600" b="1" kern="1200" dirty="0">
              <a:solidFill>
                <a:schemeClr val="tx1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E8059E2-6B24-D2A2-23F2-B644BF2AD1AE}"/>
              </a:ext>
            </a:extLst>
          </p:cNvPr>
          <p:cNvSpPr/>
          <p:nvPr/>
        </p:nvSpPr>
        <p:spPr>
          <a:xfrm>
            <a:off x="5336042" y="9609482"/>
            <a:ext cx="1385997" cy="730483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5245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5E37A9-CF63-3C3D-7E8A-DB5C9AFDBF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563613"/>
              </p:ext>
            </p:extLst>
          </p:nvPr>
        </p:nvGraphicFramePr>
        <p:xfrm>
          <a:off x="0" y="2064922"/>
          <a:ext cx="17245583" cy="8787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A8AF1ED-5C5D-4F07-5027-70B3AFB8B1D5}"/>
              </a:ext>
            </a:extLst>
          </p:cNvPr>
          <p:cNvSpPr txBox="1"/>
          <p:nvPr/>
        </p:nvSpPr>
        <p:spPr>
          <a:xfrm>
            <a:off x="7481067" y="457200"/>
            <a:ext cx="97645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IE" sz="6600" b="1" i="0" kern="1200" dirty="0">
                <a:solidFill>
                  <a:srgbClr val="000000"/>
                </a:solidFill>
                <a:latin typeface="Spectral-Light"/>
                <a:ea typeface="+mn-ea"/>
                <a:cs typeface="Spectral-Light"/>
              </a:rPr>
              <a:t>Impacts Of This Study</a:t>
            </a:r>
            <a:endParaRPr lang="en-IE" sz="6600" kern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AC0BC5-14BE-F470-B161-C6FD44188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437" y="9842500"/>
            <a:ext cx="45339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74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CB8350-ACF4-C617-E938-DBE3D4FA3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26" y="2261379"/>
            <a:ext cx="7352848" cy="3769995"/>
          </a:xfrm>
        </p:spPr>
        <p:txBody>
          <a:bodyPr wrap="square" anchor="t">
            <a:normAutofit/>
          </a:bodyPr>
          <a:lstStyle/>
          <a:p>
            <a:r>
              <a:rPr lang="en-IE" dirty="0"/>
              <a:t>Thank you for your attention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475ED6-78E7-1C72-D939-7FD8009EA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12" r="49373"/>
          <a:stretch/>
        </p:blipFill>
        <p:spPr>
          <a:xfrm>
            <a:off x="9572626" y="10"/>
            <a:ext cx="7025882" cy="1130934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58E117-AAD2-783C-D360-DCD665C142F1}"/>
              </a:ext>
            </a:extLst>
          </p:cNvPr>
          <p:cNvSpPr txBox="1"/>
          <p:nvPr/>
        </p:nvSpPr>
        <p:spPr>
          <a:xfrm>
            <a:off x="979883" y="5447126"/>
            <a:ext cx="61407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/>
              <a:t>Samaneh Alighanbari</a:t>
            </a:r>
            <a:endParaRPr lang="en-IE" sz="3600" dirty="0"/>
          </a:p>
          <a:p>
            <a:endParaRPr lang="en-IE" sz="3600" dirty="0"/>
          </a:p>
          <a:p>
            <a:r>
              <a:rPr lang="en-IE" sz="3600" dirty="0"/>
              <a:t>Supervisors:</a:t>
            </a:r>
          </a:p>
          <a:p>
            <a:r>
              <a:rPr lang="en-IE" sz="3600" dirty="0"/>
              <a:t>Prof. Eoghan Clifford</a:t>
            </a:r>
          </a:p>
          <a:p>
            <a:r>
              <a:rPr lang="en-IE" sz="3600" dirty="0" err="1"/>
              <a:t>Dr.</a:t>
            </a:r>
            <a:r>
              <a:rPr lang="en-IE" sz="3600" dirty="0"/>
              <a:t> David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E8DF6B-5404-F114-3D00-9681DBA7A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66" y="8757294"/>
            <a:ext cx="3333750" cy="1314450"/>
          </a:xfrm>
          <a:prstGeom prst="rect">
            <a:avLst/>
          </a:prstGeom>
        </p:spPr>
      </p:pic>
      <p:pic>
        <p:nvPicPr>
          <p:cNvPr id="10" name="Picture 9" descr="A logo of a university&#10;&#10;Description automatically generated">
            <a:extLst>
              <a:ext uri="{FF2B5EF4-FFF2-40B4-BE49-F238E27FC236}">
                <a16:creationId xmlns:a16="http://schemas.microsoft.com/office/drawing/2014/main" id="{EECDEF0A-5B07-B585-6749-263B714AFA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06" y="8371531"/>
            <a:ext cx="39433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22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C635CA-8C00-1962-D5CF-C18F47F8883D}"/>
              </a:ext>
            </a:extLst>
          </p:cNvPr>
          <p:cNvSpPr txBox="1"/>
          <p:nvPr/>
        </p:nvSpPr>
        <p:spPr>
          <a:xfrm>
            <a:off x="233379" y="417594"/>
            <a:ext cx="94548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600" b="1" dirty="0">
                <a:latin typeface="Spectral-Light" panose="020B0604020202020204" charset="0"/>
              </a:rPr>
              <a:t>Key Aims Of The Project</a:t>
            </a:r>
          </a:p>
        </p:txBody>
      </p:sp>
      <p:pic>
        <p:nvPicPr>
          <p:cNvPr id="11" name="Picture 10" descr="A diagram of a river and land use&#10;&#10;Description automatically generated">
            <a:extLst>
              <a:ext uri="{FF2B5EF4-FFF2-40B4-BE49-F238E27FC236}">
                <a16:creationId xmlns:a16="http://schemas.microsoft.com/office/drawing/2014/main" id="{2C844352-9978-43A1-A4B0-BA4E0F5136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857" y="4394565"/>
            <a:ext cx="4648835" cy="464883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B600231-3E5F-EC95-CDFB-473B2EC805C6}"/>
              </a:ext>
            </a:extLst>
          </p:cNvPr>
          <p:cNvGrpSpPr/>
          <p:nvPr/>
        </p:nvGrpSpPr>
        <p:grpSpPr>
          <a:xfrm>
            <a:off x="1640461" y="-310491"/>
            <a:ext cx="16657887" cy="11744429"/>
            <a:chOff x="1548503" y="-362106"/>
            <a:chExt cx="16657887" cy="11744429"/>
          </a:xfrm>
        </p:grpSpPr>
        <p:pic>
          <p:nvPicPr>
            <p:cNvPr id="5" name="Picture 4" descr="A map of a farm&#10;&#10;Description automatically generated">
              <a:extLst>
                <a:ext uri="{FF2B5EF4-FFF2-40B4-BE49-F238E27FC236}">
                  <a16:creationId xmlns:a16="http://schemas.microsoft.com/office/drawing/2014/main" id="{B474A07D-E9F5-AC17-4AC1-DB585F85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894" y="-362106"/>
              <a:ext cx="4229820" cy="422982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 descr="A scale with buildings and smoke&#10;&#10;Description automatically generated">
              <a:extLst>
                <a:ext uri="{FF2B5EF4-FFF2-40B4-BE49-F238E27FC236}">
                  <a16:creationId xmlns:a16="http://schemas.microsoft.com/office/drawing/2014/main" id="{E15F82BD-DDFC-FCFC-C81A-D6478D192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1960" y="3518227"/>
              <a:ext cx="3694430" cy="369443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 descr="A group of people shaking hands&#10;&#10;Description automatically generated">
              <a:extLst>
                <a:ext uri="{FF2B5EF4-FFF2-40B4-BE49-F238E27FC236}">
                  <a16:creationId xmlns:a16="http://schemas.microsoft.com/office/drawing/2014/main" id="{D104091C-24B7-B2FF-B443-E11B2DE99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14578" y="7687893"/>
              <a:ext cx="3694430" cy="369443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A hand holding a megaphone over a book&#10;&#10;Description automatically generated">
              <a:extLst>
                <a:ext uri="{FF2B5EF4-FFF2-40B4-BE49-F238E27FC236}">
                  <a16:creationId xmlns:a16="http://schemas.microsoft.com/office/drawing/2014/main" id="{A65CBC16-8BA4-41BB-28E5-52D721CB4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503" y="2617244"/>
              <a:ext cx="4043271" cy="404327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80D6732D-EB59-B27D-2D3E-D0C1CB97CA2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60029941"/>
                </p:ext>
              </p:extLst>
            </p:nvPr>
          </p:nvGraphicFramePr>
          <p:xfrm>
            <a:off x="3176080" y="1551388"/>
            <a:ext cx="13402733" cy="89351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pic>
          <p:nvPicPr>
            <p:cNvPr id="10" name="Picture 9" descr="A map of a small island&#10;&#10;Description automatically generated">
              <a:extLst>
                <a:ext uri="{FF2B5EF4-FFF2-40B4-BE49-F238E27FC236}">
                  <a16:creationId xmlns:a16="http://schemas.microsoft.com/office/drawing/2014/main" id="{E54A7B85-8E4F-6162-497C-E0B5B9DEC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80" y="6862516"/>
              <a:ext cx="4435891" cy="443589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6B19E9-0908-57EC-414D-B4B7D605C7D7}"/>
              </a:ext>
            </a:extLst>
          </p:cNvPr>
          <p:cNvGrpSpPr/>
          <p:nvPr/>
        </p:nvGrpSpPr>
        <p:grpSpPr>
          <a:xfrm>
            <a:off x="8145525" y="5129603"/>
            <a:ext cx="3511296" cy="3178763"/>
            <a:chOff x="7576256" y="5178854"/>
            <a:chExt cx="3511296" cy="317876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C314846-9CDB-E20D-03B8-3EDF9ED3582E}"/>
                </a:ext>
              </a:extLst>
            </p:cNvPr>
            <p:cNvSpPr/>
            <p:nvPr/>
          </p:nvSpPr>
          <p:spPr>
            <a:xfrm>
              <a:off x="7576256" y="5178854"/>
              <a:ext cx="3511296" cy="317876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E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C71E96-511E-A98E-E398-8098D18C1618}"/>
                </a:ext>
              </a:extLst>
            </p:cNvPr>
            <p:cNvSpPr txBox="1"/>
            <p:nvPr/>
          </p:nvSpPr>
          <p:spPr>
            <a:xfrm>
              <a:off x="7794399" y="6475847"/>
              <a:ext cx="3211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3200" b="1" dirty="0" err="1">
                  <a:solidFill>
                    <a:schemeClr val="bg1"/>
                  </a:solidFill>
                </a:rPr>
                <a:t>LandingZoNES</a:t>
              </a:r>
              <a:endParaRPr lang="en-IE"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200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 with different colored countries/regions&#10;&#10;AI-generated content may be incorrect.">
            <a:extLst>
              <a:ext uri="{FF2B5EF4-FFF2-40B4-BE49-F238E27FC236}">
                <a16:creationId xmlns:a16="http://schemas.microsoft.com/office/drawing/2014/main" id="{00D08F61-A054-5F1F-9BCC-D04683E3E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80" y="2701636"/>
            <a:ext cx="16340238" cy="860771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EC81F79-D89D-7FD7-75A2-4CCB8F989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55145"/>
            <a:ext cx="13690600" cy="1014413"/>
          </a:xfrm>
        </p:spPr>
        <p:txBody>
          <a:bodyPr/>
          <a:lstStyle/>
          <a:p>
            <a:r>
              <a:rPr lang="en-IE" b="1" dirty="0"/>
              <a:t>Global Background</a:t>
            </a:r>
            <a:br>
              <a:rPr lang="en-IE" b="1" dirty="0"/>
            </a:br>
            <a:endParaRPr lang="en-IE" b="1" dirty="0"/>
          </a:p>
        </p:txBody>
      </p:sp>
      <p:pic>
        <p:nvPicPr>
          <p:cNvPr id="7" name="Graphic 6" descr="Marker with solid fill">
            <a:extLst>
              <a:ext uri="{FF2B5EF4-FFF2-40B4-BE49-F238E27FC236}">
                <a16:creationId xmlns:a16="http://schemas.microsoft.com/office/drawing/2014/main" id="{08309872-ECD2-F667-CF47-E1027E50D4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8522" y="3066145"/>
            <a:ext cx="1241679" cy="12416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90AAE3-30E4-D219-78C4-E3A2918C5CF2}"/>
              </a:ext>
            </a:extLst>
          </p:cNvPr>
          <p:cNvSpPr txBox="1"/>
          <p:nvPr/>
        </p:nvSpPr>
        <p:spPr>
          <a:xfrm>
            <a:off x="1643352" y="1385099"/>
            <a:ext cx="3846829" cy="1692771"/>
          </a:xfrm>
          <a:prstGeom prst="rect">
            <a:avLst/>
          </a:prstGeom>
          <a:solidFill>
            <a:schemeClr val="bg1"/>
          </a:solidFill>
          <a:ln w="76200">
            <a:solidFill>
              <a:srgbClr val="AA1F4B"/>
            </a:solidFill>
          </a:ln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sz="2400" b="1" dirty="0">
                <a:solidFill>
                  <a:schemeClr val="tx1"/>
                </a:solidFill>
                <a:latin typeface="Arial" panose="020B0604020202020204" pitchFamily="34" charset="0"/>
              </a:rPr>
              <a:t>De Melo et al. (2022)</a:t>
            </a:r>
          </a:p>
          <a:p>
            <a:r>
              <a:rPr lang="en-IE" sz="2000" dirty="0">
                <a:solidFill>
                  <a:schemeClr val="tx1"/>
                </a:solidFill>
                <a:latin typeface="Arial" panose="020B0604020202020204" pitchFamily="34" charset="0"/>
              </a:rPr>
              <a:t>Analysed 18 Canadian rivers to link nutrient export patterns with land use, climate, and hydrology.</a:t>
            </a:r>
          </a:p>
        </p:txBody>
      </p:sp>
      <p:pic>
        <p:nvPicPr>
          <p:cNvPr id="9" name="Graphic 8" descr="Marker with solid fill">
            <a:extLst>
              <a:ext uri="{FF2B5EF4-FFF2-40B4-BE49-F238E27FC236}">
                <a16:creationId xmlns:a16="http://schemas.microsoft.com/office/drawing/2014/main" id="{88A8CDB3-1EA2-2C82-D8CA-1315C51EB5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2520" y="3821323"/>
            <a:ext cx="1432052" cy="1432052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ACAE1073-804A-006C-C18B-271396368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5924" y="1147267"/>
            <a:ext cx="5797296" cy="2677656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3">
                <a:lumMod val="50000"/>
              </a:schemeClr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1. Gill et al. (2016) – SANICOSE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Modelled nutrient emissions from over 500,000 septic tanks, highlighting soil and distance-to-water impacts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Mockler et al. (2017) – 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SLAM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Developed a national model to apportion N &amp; P loads from multiple sources across all Irish catchments.</a:t>
            </a:r>
          </a:p>
        </p:txBody>
      </p:sp>
      <p:pic>
        <p:nvPicPr>
          <p:cNvPr id="11" name="Graphic 10" descr="Marker with solid fill">
            <a:extLst>
              <a:ext uri="{FF2B5EF4-FFF2-40B4-BE49-F238E27FC236}">
                <a16:creationId xmlns:a16="http://schemas.microsoft.com/office/drawing/2014/main" id="{EBDD9901-8157-699E-5775-B743D2DD1B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69246" y="4089692"/>
            <a:ext cx="1261312" cy="1161493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748CCDB3-660D-0DBC-E452-7A380AAAA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7748" y="3972006"/>
            <a:ext cx="5620506" cy="138499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Comber et al. (2023)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Reviewed phosphorus pollution in UK peatlands and proposed 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paludiculture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as a mitigation strategy.</a:t>
            </a:r>
          </a:p>
        </p:txBody>
      </p:sp>
      <p:pic>
        <p:nvPicPr>
          <p:cNvPr id="13" name="Graphic 12" descr="Marker with solid fill">
            <a:extLst>
              <a:ext uri="{FF2B5EF4-FFF2-40B4-BE49-F238E27FC236}">
                <a16:creationId xmlns:a16="http://schemas.microsoft.com/office/drawing/2014/main" id="{62C107AD-185C-5C16-A6D0-4C16CECEE7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379513" y="5411751"/>
            <a:ext cx="1261312" cy="1161493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D7FA13F0-9F64-11B4-598A-1714F7646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2687" y="5992498"/>
            <a:ext cx="5620506" cy="1384995"/>
          </a:xfrm>
          <a:prstGeom prst="rect">
            <a:avLst/>
          </a:prstGeom>
          <a:solidFill>
            <a:schemeClr val="bg1"/>
          </a:solidFill>
          <a:ln w="76200">
            <a:solidFill>
              <a:srgbClr val="F46D4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Zhang et al. (2023)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Developed seasonal export coefficients to model nitrogen pollution in a semiarid irrigated watershed in China.</a:t>
            </a: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747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65AF1F-A1B7-3AD6-1A36-BBECAB1A37DB}"/>
              </a:ext>
            </a:extLst>
          </p:cNvPr>
          <p:cNvSpPr txBox="1"/>
          <p:nvPr/>
        </p:nvSpPr>
        <p:spPr>
          <a:xfrm>
            <a:off x="1137587" y="4250359"/>
            <a:ext cx="5908671" cy="655564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EEB479"/>
            </a:solidFill>
          </a:ln>
        </p:spPr>
        <p:txBody>
          <a:bodyPr wrap="square" rtlCol="0">
            <a:spAutoFit/>
          </a:bodyPr>
          <a:lstStyle/>
          <a:p>
            <a:pPr lvl="1">
              <a:defRPr sz="1400"/>
            </a:pPr>
            <a:endParaRPr lang="en-IE" sz="2800" dirty="0"/>
          </a:p>
          <a:p>
            <a:pPr lvl="1">
              <a:defRPr sz="1400"/>
            </a:pPr>
            <a:endParaRPr lang="en-IE" sz="2800" dirty="0">
              <a:solidFill>
                <a:schemeClr val="bg1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  <a:defRPr sz="1400"/>
            </a:pPr>
            <a:endParaRPr lang="en-IE" sz="2800" dirty="0">
              <a:solidFill>
                <a:schemeClr val="bg1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  <a:defRPr sz="1400"/>
            </a:pPr>
            <a:r>
              <a:rPr lang="en-IE" sz="2800" dirty="0">
                <a:solidFill>
                  <a:schemeClr val="bg1"/>
                </a:solidFill>
              </a:rPr>
              <a:t>Analyse nutrient loss from various land uses</a:t>
            </a:r>
          </a:p>
          <a:p>
            <a:pPr marL="457200" lvl="1" indent="-457200">
              <a:buFont typeface="Arial" panose="020B0604020202020204" pitchFamily="34" charset="0"/>
              <a:buChar char="•"/>
              <a:defRPr sz="1400"/>
            </a:pPr>
            <a:endParaRPr lang="en-IE" sz="2800" dirty="0">
              <a:solidFill>
                <a:schemeClr val="bg1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  <a:defRPr sz="1400"/>
            </a:pPr>
            <a:r>
              <a:rPr lang="en-IE" sz="2800" dirty="0">
                <a:solidFill>
                  <a:schemeClr val="bg1"/>
                </a:solidFill>
              </a:rPr>
              <a:t>Utilize previous work and up-to-date data</a:t>
            </a:r>
          </a:p>
          <a:p>
            <a:pPr lvl="1">
              <a:defRPr sz="1400"/>
            </a:pPr>
            <a:endParaRPr lang="en-IE" sz="2800" dirty="0">
              <a:solidFill>
                <a:schemeClr val="bg1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  <a:defRPr sz="1400"/>
            </a:pPr>
            <a:r>
              <a:rPr lang="en-IE" sz="2800" dirty="0">
                <a:solidFill>
                  <a:schemeClr val="bg1"/>
                </a:solidFill>
              </a:rPr>
              <a:t>Calculate N &amp; P loads using land cover data and Export Rate Coefficients.</a:t>
            </a:r>
          </a:p>
          <a:p>
            <a:pPr marL="457200" lvl="1" indent="-457200">
              <a:buFont typeface="Arial" panose="020B0604020202020204" pitchFamily="34" charset="0"/>
              <a:buChar char="•"/>
              <a:defRPr sz="1400"/>
            </a:pPr>
            <a:endParaRPr lang="en-IE" sz="2800" dirty="0">
              <a:solidFill>
                <a:schemeClr val="bg1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  <a:defRPr sz="1400"/>
            </a:pPr>
            <a:endParaRPr lang="en-IE" sz="2800" dirty="0">
              <a:solidFill>
                <a:schemeClr val="bg1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  <a:defRPr sz="1400"/>
            </a:pPr>
            <a:endParaRPr lang="en-IE" sz="28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EBFAE5-77B0-8FD8-20B1-41CA0307EDDA}"/>
              </a:ext>
            </a:extLst>
          </p:cNvPr>
          <p:cNvSpPr txBox="1"/>
          <p:nvPr/>
        </p:nvSpPr>
        <p:spPr>
          <a:xfrm>
            <a:off x="7403845" y="4219582"/>
            <a:ext cx="5912360" cy="661719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EEB479"/>
            </a:solidFill>
          </a:ln>
        </p:spPr>
        <p:txBody>
          <a:bodyPr wrap="square" rtlCol="0">
            <a:spAutoFit/>
          </a:bodyPr>
          <a:lstStyle/>
          <a:p>
            <a:pPr lvl="1">
              <a:defRPr sz="1400"/>
            </a:pPr>
            <a:endParaRPr lang="en-IE" sz="2800" dirty="0"/>
          </a:p>
          <a:p>
            <a:pPr lvl="1">
              <a:defRPr sz="1400"/>
            </a:pPr>
            <a:endParaRPr lang="en-IE" sz="2800" dirty="0"/>
          </a:p>
          <a:p>
            <a:pPr lvl="1">
              <a:defRPr sz="1400"/>
            </a:pPr>
            <a:endParaRPr lang="en-IE" sz="2800" dirty="0">
              <a:solidFill>
                <a:schemeClr val="bg1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  <a:defRPr sz="1400"/>
            </a:pPr>
            <a:r>
              <a:rPr lang="en-IE" sz="2800" dirty="0">
                <a:solidFill>
                  <a:schemeClr val="bg1"/>
                </a:solidFill>
              </a:rPr>
              <a:t>Investigate how soil types and topography affect nutrient movement using </a:t>
            </a:r>
            <a:r>
              <a:rPr lang="en-IE" sz="2800" b="1" dirty="0">
                <a:solidFill>
                  <a:schemeClr val="bg1"/>
                </a:solidFill>
              </a:rPr>
              <a:t>ArcGIS</a:t>
            </a:r>
          </a:p>
          <a:p>
            <a:pPr marL="457200" lvl="1" indent="-457200">
              <a:buFont typeface="Arial" panose="020B0604020202020204" pitchFamily="34" charset="0"/>
              <a:buChar char="•"/>
              <a:defRPr sz="1400"/>
            </a:pPr>
            <a:endParaRPr lang="en-IE" sz="2800" dirty="0">
              <a:solidFill>
                <a:schemeClr val="bg1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  <a:defRPr sz="1400"/>
            </a:pPr>
            <a:r>
              <a:rPr lang="en-IE" sz="2800" dirty="0">
                <a:solidFill>
                  <a:schemeClr val="bg1"/>
                </a:solidFill>
              </a:rPr>
              <a:t>Integrate hydrological modelling tools (e.g., </a:t>
            </a:r>
            <a:r>
              <a:rPr lang="en-IE" sz="2800" b="1" dirty="0">
                <a:solidFill>
                  <a:schemeClr val="bg1"/>
                </a:solidFill>
              </a:rPr>
              <a:t>SWAT</a:t>
            </a:r>
            <a:r>
              <a:rPr lang="en-IE" sz="2800" dirty="0">
                <a:solidFill>
                  <a:schemeClr val="bg1"/>
                </a:solidFill>
              </a:rPr>
              <a:t>) to simulate nutrient movement from soil to water</a:t>
            </a:r>
          </a:p>
          <a:p>
            <a:pPr marL="457200" lvl="1" indent="-457200">
              <a:buFont typeface="Arial" panose="020B0604020202020204" pitchFamily="34" charset="0"/>
              <a:buChar char="•"/>
              <a:defRPr sz="1400"/>
            </a:pPr>
            <a:endParaRPr lang="en-IE" sz="2800" dirty="0">
              <a:solidFill>
                <a:schemeClr val="bg1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  <a:defRPr sz="1400"/>
            </a:pPr>
            <a:r>
              <a:rPr lang="en-IE" sz="2800" dirty="0">
                <a:solidFill>
                  <a:schemeClr val="bg1"/>
                </a:solidFill>
              </a:rPr>
              <a:t>Validate models using existing water quality data</a:t>
            </a:r>
          </a:p>
          <a:p>
            <a:pPr marL="457200" lvl="1" indent="-457200">
              <a:buFont typeface="Arial" panose="020B0604020202020204" pitchFamily="34" charset="0"/>
              <a:buChar char="•"/>
              <a:defRPr sz="1400"/>
            </a:pPr>
            <a:endParaRPr lang="en-IE" dirty="0"/>
          </a:p>
          <a:p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8B3D87-FAA4-4383-FCE4-05557ADAEC8F}"/>
              </a:ext>
            </a:extLst>
          </p:cNvPr>
          <p:cNvSpPr txBox="1"/>
          <p:nvPr/>
        </p:nvSpPr>
        <p:spPr>
          <a:xfrm>
            <a:off x="13770610" y="4219582"/>
            <a:ext cx="5614670" cy="6555641"/>
          </a:xfrm>
          <a:prstGeom prst="rect">
            <a:avLst/>
          </a:prstGeom>
          <a:solidFill>
            <a:srgbClr val="002145"/>
          </a:solidFill>
          <a:ln>
            <a:solidFill>
              <a:srgbClr val="EEB479"/>
            </a:solidFill>
          </a:ln>
        </p:spPr>
        <p:txBody>
          <a:bodyPr wrap="square" rtlCol="0">
            <a:spAutoFit/>
          </a:bodyPr>
          <a:lstStyle/>
          <a:p>
            <a:pPr lvl="1">
              <a:defRPr sz="1400"/>
            </a:pPr>
            <a:endParaRPr lang="en-IE" sz="2800" dirty="0"/>
          </a:p>
          <a:p>
            <a:pPr lvl="1">
              <a:defRPr sz="1400"/>
            </a:pPr>
            <a:endParaRPr lang="en-IE" sz="2800" dirty="0"/>
          </a:p>
          <a:p>
            <a:pPr lvl="1">
              <a:defRPr sz="1400"/>
            </a:pPr>
            <a:endParaRPr lang="en-IE" sz="2800" dirty="0">
              <a:solidFill>
                <a:schemeClr val="bg1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  <a:defRPr sz="1400"/>
            </a:pPr>
            <a:r>
              <a:rPr lang="en-IE" sz="2800" dirty="0">
                <a:solidFill>
                  <a:schemeClr val="bg1"/>
                </a:solidFill>
              </a:rPr>
              <a:t>Simulate future land use scenarios using validated models</a:t>
            </a:r>
          </a:p>
          <a:p>
            <a:pPr marL="457200" lvl="1" indent="-457200">
              <a:buFont typeface="Arial" panose="020B0604020202020204" pitchFamily="34" charset="0"/>
              <a:buChar char="•"/>
              <a:defRPr sz="1400"/>
            </a:pPr>
            <a:endParaRPr lang="en-IE" sz="2800" dirty="0">
              <a:solidFill>
                <a:schemeClr val="bg1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  <a:defRPr sz="1400"/>
            </a:pPr>
            <a:r>
              <a:rPr lang="en-IE" sz="2800" dirty="0">
                <a:solidFill>
                  <a:schemeClr val="bg1"/>
                </a:solidFill>
              </a:rPr>
              <a:t>Model various land-use change scenarios and evaluate impacts on water quality</a:t>
            </a:r>
          </a:p>
          <a:p>
            <a:pPr marL="457200" lvl="1" indent="-457200">
              <a:buFont typeface="Arial" panose="020B0604020202020204" pitchFamily="34" charset="0"/>
              <a:buChar char="•"/>
              <a:defRPr sz="1400"/>
            </a:pPr>
            <a:endParaRPr lang="en-IE" sz="2800" dirty="0">
              <a:solidFill>
                <a:schemeClr val="bg1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  <a:defRPr sz="1400"/>
            </a:pPr>
            <a:r>
              <a:rPr lang="en-IE" sz="2800" dirty="0">
                <a:solidFill>
                  <a:schemeClr val="bg1"/>
                </a:solidFill>
              </a:rPr>
              <a:t>Analyse nutrient cycling and changes: phosphorus and nitrogen</a:t>
            </a:r>
          </a:p>
          <a:p>
            <a:pPr marL="457200" lvl="1" indent="-457200">
              <a:buFont typeface="Arial" panose="020B0604020202020204" pitchFamily="34" charset="0"/>
              <a:buChar char="•"/>
              <a:defRPr sz="1400"/>
            </a:pPr>
            <a:endParaRPr lang="en-IE" sz="2800" dirty="0">
              <a:solidFill>
                <a:schemeClr val="bg1"/>
              </a:solidFill>
            </a:endParaRPr>
          </a:p>
        </p:txBody>
      </p:sp>
      <p:pic>
        <p:nvPicPr>
          <p:cNvPr id="7" name="Picture 6" descr="A graphic with a magnifying glass and a leaf&#10;&#10;AI-generated content may be incorrect.">
            <a:extLst>
              <a:ext uri="{FF2B5EF4-FFF2-40B4-BE49-F238E27FC236}">
                <a16:creationId xmlns:a16="http://schemas.microsoft.com/office/drawing/2014/main" id="{AC47DAED-527C-31D3-5544-D14DB258E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489" y="2601658"/>
            <a:ext cx="2596896" cy="2596896"/>
          </a:xfrm>
          <a:prstGeom prst="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" name="Picture 8" descr="A blue and green logo&#10;&#10;AI-generated content may be incorrect.">
            <a:extLst>
              <a:ext uri="{FF2B5EF4-FFF2-40B4-BE49-F238E27FC236}">
                <a16:creationId xmlns:a16="http://schemas.microsoft.com/office/drawing/2014/main" id="{D2060C1B-3716-9353-4647-AFF35EDF3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254" y="2576976"/>
            <a:ext cx="2596896" cy="2596896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1" name="Picture 10" descr="A computer with a graph and gear&#10;&#10;AI-generated content may be incorrect.">
            <a:extLst>
              <a:ext uri="{FF2B5EF4-FFF2-40B4-BE49-F238E27FC236}">
                <a16:creationId xmlns:a16="http://schemas.microsoft.com/office/drawing/2014/main" id="{9D912071-F2D1-749C-E97F-0EA3305BA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4019" y="2576477"/>
            <a:ext cx="2596896" cy="2596896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52EDE26-7A07-962C-21D5-6C944E7F9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27" y="711823"/>
            <a:ext cx="10263498" cy="1213341"/>
          </a:xfrm>
        </p:spPr>
        <p:txBody>
          <a:bodyPr/>
          <a:lstStyle/>
          <a:p>
            <a:r>
              <a:rPr lang="en-IE" sz="6600" b="1" dirty="0">
                <a:solidFill>
                  <a:schemeClr val="tx1"/>
                </a:solidFill>
              </a:rPr>
              <a:t>Methodology</a:t>
            </a:r>
            <a:r>
              <a:rPr lang="en-IE" sz="6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IE" sz="6600" b="1" dirty="0">
                <a:solidFill>
                  <a:schemeClr val="tx1"/>
                </a:solidFill>
              </a:rPr>
              <a:t>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98564F-24EC-6828-7F04-04B86E0AC707}"/>
              </a:ext>
            </a:extLst>
          </p:cNvPr>
          <p:cNvSpPr txBox="1"/>
          <p:nvPr/>
        </p:nvSpPr>
        <p:spPr>
          <a:xfrm>
            <a:off x="1943408" y="1987011"/>
            <a:ext cx="4917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>
                <a:solidFill>
                  <a:schemeClr val="tx1"/>
                </a:solidFill>
              </a:rPr>
              <a:t>First Stage- </a:t>
            </a:r>
            <a:r>
              <a:rPr lang="en-IE" sz="2800" dirty="0"/>
              <a:t>✅</a:t>
            </a:r>
            <a:r>
              <a:rPr lang="en-IE" sz="2800" b="1" dirty="0">
                <a:solidFill>
                  <a:schemeClr val="accent3">
                    <a:lumMod val="50000"/>
                  </a:schemeClr>
                </a:solidFill>
              </a:rPr>
              <a:t>Completed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8F6F1-267F-8832-A5C4-233F6AF10753}"/>
              </a:ext>
            </a:extLst>
          </p:cNvPr>
          <p:cNvSpPr txBox="1"/>
          <p:nvPr/>
        </p:nvSpPr>
        <p:spPr>
          <a:xfrm>
            <a:off x="8071265" y="1987011"/>
            <a:ext cx="5447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>
                <a:solidFill>
                  <a:schemeClr val="tx1"/>
                </a:solidFill>
              </a:rPr>
              <a:t>Second Stage- </a:t>
            </a:r>
            <a:r>
              <a:rPr lang="en-IE" sz="2800" dirty="0"/>
              <a:t>🔄</a:t>
            </a:r>
            <a:r>
              <a:rPr lang="en-IE" sz="2800" b="1" dirty="0">
                <a:solidFill>
                  <a:schemeClr val="accent4">
                    <a:lumMod val="75000"/>
                  </a:schemeClr>
                </a:solidFill>
              </a:rPr>
              <a:t>In Progress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0BFEC9-2DBE-478E-0949-DB2EE446BAE2}"/>
              </a:ext>
            </a:extLst>
          </p:cNvPr>
          <p:cNvSpPr txBox="1"/>
          <p:nvPr/>
        </p:nvSpPr>
        <p:spPr>
          <a:xfrm>
            <a:off x="14413299" y="1987011"/>
            <a:ext cx="4971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>
                <a:solidFill>
                  <a:schemeClr val="tx1"/>
                </a:solidFill>
              </a:rPr>
              <a:t>Third Stage- </a:t>
            </a:r>
            <a:r>
              <a:rPr lang="en-IE" sz="2800" dirty="0"/>
              <a:t>🔄</a:t>
            </a:r>
            <a:r>
              <a:rPr lang="en-IE" sz="2800" b="1" dirty="0">
                <a:solidFill>
                  <a:schemeClr val="accent4">
                    <a:lumMod val="75000"/>
                  </a:schemeClr>
                </a:solidFill>
              </a:rPr>
              <a:t>In Progress</a:t>
            </a:r>
            <a:endParaRPr lang="en-IE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89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FBCCE-423E-6215-FB67-A42CAD824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7443" y="441520"/>
            <a:ext cx="12444760" cy="1785118"/>
          </a:xfrm>
        </p:spPr>
        <p:txBody>
          <a:bodyPr/>
          <a:lstStyle/>
          <a:p>
            <a:pPr algn="ctr"/>
            <a:r>
              <a:rPr lang="en-IE" sz="6600" b="1"/>
              <a:t>Research Progress</a:t>
            </a:r>
            <a:br>
              <a:rPr lang="en-IE" sz="6600" b="1"/>
            </a:br>
            <a:endParaRPr lang="en-IE" sz="66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E5DBF0-3C89-A8DB-1C85-9B3F0F70137C}"/>
              </a:ext>
            </a:extLst>
          </p:cNvPr>
          <p:cNvSpPr txBox="1"/>
          <p:nvPr/>
        </p:nvSpPr>
        <p:spPr>
          <a:xfrm flipV="1">
            <a:off x="4255078" y="9929552"/>
            <a:ext cx="11714112" cy="45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E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70B7E67-BE5D-8746-D50C-72F71C194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83" y="2114006"/>
            <a:ext cx="11047844" cy="852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IE" sz="4000" b="1" dirty="0"/>
              <a:t>National Modelling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IE" alt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IE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S-EC framework developed and applied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National nutrient load estimates completed (NLC 2018 </a:t>
            </a:r>
            <a:r>
              <a:rPr lang="en-US" alt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CLC 2012, CLC 2018</a:t>
            </a:r>
            <a:r>
              <a:rPr lang="en-US" alt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 and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LPIS 2024)</a:t>
            </a:r>
          </a:p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Results benchmarked against SLAM (Mockler et al., 2017)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IE" sz="3600" dirty="0"/>
              <a:t>Export coefficients compiled from a large body of international studies</a:t>
            </a:r>
          </a:p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IE" sz="3600" dirty="0"/>
              <a:t>Systematic screening applied for relevance to Irish conditions</a:t>
            </a:r>
          </a:p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IE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IE" sz="3600" dirty="0"/>
              <a:t>Paper on S-EC framework and scenario analysis ready for submission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41871C-2D3C-E318-C259-A3B62A365491}"/>
              </a:ext>
            </a:extLst>
          </p:cNvPr>
          <p:cNvSpPr txBox="1"/>
          <p:nvPr/>
        </p:nvSpPr>
        <p:spPr>
          <a:xfrm>
            <a:off x="11656002" y="2208830"/>
            <a:ext cx="7548995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IE" sz="4000" b="1" dirty="0"/>
              <a:t>Catchment Modelling (SWAT+)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IE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SWAT+ model established (203 subbasins, 15,000 HRUs)</a:t>
            </a:r>
          </a:p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IE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Climate data integrated and refined</a:t>
            </a:r>
          </a:p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IE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571500" indent="-5715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E" sz="3600" dirty="0"/>
              <a:t>SWAT+ calibration and scenario analysis in progress</a:t>
            </a:r>
            <a:endParaRPr kumimoji="0" lang="en-IE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397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01FE93-04B2-84B0-C8DF-863D3AA1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39" y="284645"/>
            <a:ext cx="15214129" cy="1015664"/>
          </a:xfrm>
        </p:spPr>
        <p:txBody>
          <a:bodyPr/>
          <a:lstStyle/>
          <a:p>
            <a:r>
              <a:rPr lang="en-IE" b="1" dirty="0"/>
              <a:t>Decision Tree-Agriculture</a:t>
            </a:r>
          </a:p>
        </p:txBody>
      </p:sp>
      <p:pic>
        <p:nvPicPr>
          <p:cNvPr id="15" name="Picture 14" descr="A diagram of a company&#10;&#10;AI-generated content may be incorrect.">
            <a:extLst>
              <a:ext uri="{FF2B5EF4-FFF2-40B4-BE49-F238E27FC236}">
                <a16:creationId xmlns:a16="http://schemas.microsoft.com/office/drawing/2014/main" id="{44A8A724-08FA-B510-29AF-80626B827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344" y="-131249"/>
            <a:ext cx="7790687" cy="1115595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61AA616-28A4-538A-CDC9-312D86B6D380}"/>
              </a:ext>
            </a:extLst>
          </p:cNvPr>
          <p:cNvSpPr/>
          <p:nvPr/>
        </p:nvSpPr>
        <p:spPr>
          <a:xfrm>
            <a:off x="12527280" y="0"/>
            <a:ext cx="2688336" cy="10156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D21B94B4-3834-5217-CFFC-517AC34D9E09}"/>
              </a:ext>
            </a:extLst>
          </p:cNvPr>
          <p:cNvCxnSpPr>
            <a:cxnSpLocks/>
          </p:cNvCxnSpPr>
          <p:nvPr/>
        </p:nvCxnSpPr>
        <p:spPr>
          <a:xfrm rot="10800000" flipV="1">
            <a:off x="8021601" y="593865"/>
            <a:ext cx="4600091" cy="1546093"/>
          </a:xfrm>
          <a:prstGeom prst="bentConnector3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00951EC-4E62-4889-D1C4-7828B28127D7}"/>
              </a:ext>
            </a:extLst>
          </p:cNvPr>
          <p:cNvSpPr/>
          <p:nvPr/>
        </p:nvSpPr>
        <p:spPr>
          <a:xfrm>
            <a:off x="12773556" y="2523744"/>
            <a:ext cx="2442060" cy="8571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5D6D863A-AC56-2A16-AE47-9A7440EE4C20}"/>
              </a:ext>
            </a:extLst>
          </p:cNvPr>
          <p:cNvCxnSpPr>
            <a:cxnSpLocks/>
          </p:cNvCxnSpPr>
          <p:nvPr/>
        </p:nvCxnSpPr>
        <p:spPr>
          <a:xfrm rot="10800000" flipV="1">
            <a:off x="8101104" y="2886834"/>
            <a:ext cx="4801081" cy="711599"/>
          </a:xfrm>
          <a:prstGeom prst="bentConnector3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C0886FF8-1DA9-103E-750A-DE2219D035BC}"/>
              </a:ext>
            </a:extLst>
          </p:cNvPr>
          <p:cNvSpPr/>
          <p:nvPr/>
        </p:nvSpPr>
        <p:spPr>
          <a:xfrm>
            <a:off x="12846401" y="4408976"/>
            <a:ext cx="2442060" cy="8571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46E93BAE-4D1A-E2B4-1DF6-19EB4E21EA3E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57616" y="4855568"/>
            <a:ext cx="4636010" cy="371638"/>
          </a:xfrm>
          <a:prstGeom prst="bentConnector3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1CDC5AA2-78B5-58BF-EA74-34786270E0A6}"/>
              </a:ext>
            </a:extLst>
          </p:cNvPr>
          <p:cNvSpPr/>
          <p:nvPr/>
        </p:nvSpPr>
        <p:spPr>
          <a:xfrm>
            <a:off x="12810130" y="6076686"/>
            <a:ext cx="2898037" cy="101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59192E0C-FA0A-7478-21A2-E2CC73A07294}"/>
              </a:ext>
            </a:extLst>
          </p:cNvPr>
          <p:cNvCxnSpPr>
            <a:cxnSpLocks/>
          </p:cNvCxnSpPr>
          <p:nvPr/>
        </p:nvCxnSpPr>
        <p:spPr>
          <a:xfrm rot="10800000">
            <a:off x="8229600" y="6638277"/>
            <a:ext cx="4764027" cy="141451"/>
          </a:xfrm>
          <a:prstGeom prst="bentConnector3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B03ED909-9C96-D1BA-88C4-A7DF00800270}"/>
              </a:ext>
            </a:extLst>
          </p:cNvPr>
          <p:cNvSpPr/>
          <p:nvPr/>
        </p:nvSpPr>
        <p:spPr>
          <a:xfrm>
            <a:off x="12773556" y="8743012"/>
            <a:ext cx="2898037" cy="101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A94FC079-DA86-9E97-ACE7-3293DDF1BB2A}"/>
              </a:ext>
            </a:extLst>
          </p:cNvPr>
          <p:cNvCxnSpPr>
            <a:cxnSpLocks/>
          </p:cNvCxnSpPr>
          <p:nvPr/>
        </p:nvCxnSpPr>
        <p:spPr>
          <a:xfrm rot="10800000">
            <a:off x="8357616" y="8190799"/>
            <a:ext cx="4590288" cy="1060044"/>
          </a:xfrm>
          <a:prstGeom prst="bentConnector3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flowchart_image.png">
            <a:extLst>
              <a:ext uri="{FF2B5EF4-FFF2-40B4-BE49-F238E27FC236}">
                <a16:creationId xmlns:a16="http://schemas.microsoft.com/office/drawing/2014/main" id="{EB9C2D7D-AB46-3C16-7D52-89AF9DCB19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384"/>
          <a:stretch/>
        </p:blipFill>
        <p:spPr>
          <a:xfrm>
            <a:off x="200376" y="1741249"/>
            <a:ext cx="7726813" cy="70017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7FF30A-FBAA-81FE-C635-903E46239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742" y="10299700"/>
            <a:ext cx="45339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82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F18B1-B277-4D69-F3BE-492BC052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60" y="928126"/>
            <a:ext cx="19246379" cy="1559892"/>
          </a:xfrm>
        </p:spPr>
        <p:txBody>
          <a:bodyPr/>
          <a:lstStyle/>
          <a:p>
            <a:r>
              <a:rPr lang="en-IE" b="1" dirty="0"/>
              <a:t>Assessing Data Transferability: High, Medium, Low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B3FA4C-97DB-5C46-E008-6FBE0868B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099" y="9227532"/>
            <a:ext cx="4533900" cy="100965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4EB5EAA-2C01-2D8A-D16F-CC756E0521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804097"/>
              </p:ext>
            </p:extLst>
          </p:nvPr>
        </p:nvGraphicFramePr>
        <p:xfrm>
          <a:off x="857721" y="3300907"/>
          <a:ext cx="17863665" cy="466019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948195">
                  <a:extLst>
                    <a:ext uri="{9D8B030D-6E8A-4147-A177-3AD203B41FA5}">
                      <a16:colId xmlns:a16="http://schemas.microsoft.com/office/drawing/2014/main" val="3643987644"/>
                    </a:ext>
                  </a:extLst>
                </a:gridCol>
                <a:gridCol w="7336465">
                  <a:extLst>
                    <a:ext uri="{9D8B030D-6E8A-4147-A177-3AD203B41FA5}">
                      <a16:colId xmlns:a16="http://schemas.microsoft.com/office/drawing/2014/main" val="3379757220"/>
                    </a:ext>
                  </a:extLst>
                </a:gridCol>
                <a:gridCol w="6579005">
                  <a:extLst>
                    <a:ext uri="{9D8B030D-6E8A-4147-A177-3AD203B41FA5}">
                      <a16:colId xmlns:a16="http://schemas.microsoft.com/office/drawing/2014/main" val="1711908613"/>
                    </a:ext>
                  </a:extLst>
                </a:gridCol>
              </a:tblGrid>
              <a:tr h="1141375">
                <a:tc>
                  <a:txBody>
                    <a:bodyPr/>
                    <a:lstStyle/>
                    <a:p>
                      <a:pPr algn="ctr"/>
                      <a:r>
                        <a:rPr lang="en-IE" sz="3600" b="1">
                          <a:latin typeface="+mj-lt"/>
                        </a:rPr>
                        <a:t>Classification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>
                          <a:latin typeface="+mj-lt"/>
                        </a:rPr>
                        <a:t>Criteria Applied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>
                          <a:latin typeface="+mj-lt"/>
                        </a:rPr>
                        <a:t>Implication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3085923"/>
                  </a:ext>
                </a:extLst>
              </a:tr>
              <a:tr h="1141375"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>
                          <a:latin typeface="+mj-lt"/>
                        </a:rPr>
                        <a:t>High</a:t>
                      </a:r>
                      <a:r>
                        <a:rPr lang="en-IE" sz="3600" dirty="0"/>
                        <a:t>🟩</a:t>
                      </a:r>
                      <a:endParaRPr lang="en-IE" sz="3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>
                          <a:latin typeface="+mj-lt"/>
                        </a:rPr>
                        <a:t>80%-100% of the Steps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>
                          <a:latin typeface="+mj-lt"/>
                        </a:rPr>
                        <a:t>Direct use in national and catchment modeling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7800146"/>
                  </a:ext>
                </a:extLst>
              </a:tr>
              <a:tr h="1141375"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>
                          <a:latin typeface="+mj-lt"/>
                        </a:rPr>
                        <a:t>Medium</a:t>
                      </a:r>
                      <a:r>
                        <a:rPr lang="en-IE" sz="3600" dirty="0"/>
                        <a:t>🟨 </a:t>
                      </a:r>
                      <a:endParaRPr lang="en-IE" sz="3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>
                          <a:latin typeface="+mj-lt"/>
                        </a:rPr>
                        <a:t>50%-79% of the steps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>
                          <a:latin typeface="+mj-lt"/>
                        </a:rPr>
                        <a:t>Used with caution or adjustment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8921173"/>
                  </a:ext>
                </a:extLst>
              </a:tr>
              <a:tr h="1141375"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>
                          <a:latin typeface="+mj-lt"/>
                        </a:rPr>
                        <a:t>Low</a:t>
                      </a:r>
                      <a:r>
                        <a:rPr lang="en-IE" sz="3600" dirty="0"/>
                        <a:t>🟥</a:t>
                      </a:r>
                      <a:endParaRPr lang="en-IE" sz="3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>
                          <a:latin typeface="+mj-lt"/>
                        </a:rPr>
                        <a:t>&lt;50% of the steps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>
                          <a:latin typeface="+mj-lt"/>
                        </a:rPr>
                        <a:t>Excluded unless no alternative is available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3704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2206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E2BACC8-27DD-6CDF-DB3A-3D63F784A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328363"/>
              </p:ext>
            </p:extLst>
          </p:nvPr>
        </p:nvGraphicFramePr>
        <p:xfrm>
          <a:off x="1498197" y="2950566"/>
          <a:ext cx="7508651" cy="793934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233140">
                  <a:extLst>
                    <a:ext uri="{9D8B030D-6E8A-4147-A177-3AD203B41FA5}">
                      <a16:colId xmlns:a16="http://schemas.microsoft.com/office/drawing/2014/main" val="1491597880"/>
                    </a:ext>
                  </a:extLst>
                </a:gridCol>
                <a:gridCol w="2322351">
                  <a:extLst>
                    <a:ext uri="{9D8B030D-6E8A-4147-A177-3AD203B41FA5}">
                      <a16:colId xmlns:a16="http://schemas.microsoft.com/office/drawing/2014/main" val="3073187845"/>
                    </a:ext>
                  </a:extLst>
                </a:gridCol>
                <a:gridCol w="2953160">
                  <a:extLst>
                    <a:ext uri="{9D8B030D-6E8A-4147-A177-3AD203B41FA5}">
                      <a16:colId xmlns:a16="http://schemas.microsoft.com/office/drawing/2014/main" val="4259000191"/>
                    </a:ext>
                  </a:extLst>
                </a:gridCol>
              </a:tblGrid>
              <a:tr h="1174064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Land Use Category</a:t>
                      </a:r>
                      <a:endParaRPr lang="en-IE" sz="2800" b="1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Export rate coefficients (kg N ha</a:t>
                      </a:r>
                      <a:r>
                        <a:rPr lang="en-IE" sz="28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en-IE" sz="2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yr</a:t>
                      </a:r>
                      <a:r>
                        <a:rPr lang="en-IE" sz="28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en-IE" sz="2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IE" sz="2800" b="1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Export rate coefficients (kg P ha</a:t>
                      </a:r>
                      <a:r>
                        <a:rPr lang="en-IE" sz="28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en-IE" sz="2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yr</a:t>
                      </a:r>
                      <a:r>
                        <a:rPr lang="en-IE" sz="28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en-IE" sz="2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IE" sz="2800" b="1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51791405"/>
                  </a:ext>
                </a:extLst>
              </a:tr>
              <a:tr h="784961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ARTIFICIAL SURFACES</a:t>
                      </a:r>
                      <a:endParaRPr lang="en-I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eaLnBrk="1" fontAlgn="ctr" hangingPunct="1">
                        <a:buNone/>
                      </a:pPr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5-10</a:t>
                      </a:r>
                      <a:endParaRPr lang="en-IE" sz="2800" b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eaLnBrk="1" fontAlgn="ctr" hangingPunct="1">
                        <a:buNone/>
                      </a:pPr>
                      <a:r>
                        <a:rPr lang="en-US" sz="28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1.4-1.5</a:t>
                      </a:r>
                      <a:endParaRPr lang="en-IE" sz="2800" b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919395"/>
                  </a:ext>
                </a:extLst>
              </a:tr>
              <a:tr h="1016547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Pasture</a:t>
                      </a:r>
                      <a:endParaRPr lang="en-I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eaLnBrk="1" fontAlgn="ctr" hangingPunct="1">
                        <a:buNone/>
                      </a:pPr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0-152</a:t>
                      </a:r>
                      <a:endParaRPr lang="en-IE" sz="2800" b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eaLnBrk="1" fontAlgn="ctr" hangingPunct="1">
                        <a:buNone/>
                      </a:pPr>
                      <a:r>
                        <a:rPr lang="en-US" sz="28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0.065-3.6</a:t>
                      </a:r>
                      <a:endParaRPr lang="en-IE" sz="2800" b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1467995"/>
                  </a:ext>
                </a:extLst>
              </a:tr>
              <a:tr h="1016547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Arable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7.7-21.85</a:t>
                      </a:r>
                      <a:endParaRPr lang="en-IE" sz="2000" b="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0.013-1.71</a:t>
                      </a:r>
                      <a:endParaRPr lang="en-IE" sz="2000" b="0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3320315"/>
                  </a:ext>
                </a:extLst>
              </a:tr>
              <a:tr h="248604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FOREST, WOODLAND AND SCRUB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eaLnBrk="1" fontAlgn="ctr" hangingPunct="1">
                        <a:buNone/>
                      </a:pPr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0.34 – 7.89</a:t>
                      </a:r>
                      <a:endParaRPr lang="en-IE" sz="2800" b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eaLnBrk="1" fontAlgn="ctr" hangingPunct="1">
                        <a:buNone/>
                      </a:pPr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0.031 – 0.56</a:t>
                      </a:r>
                      <a:endParaRPr lang="en-IE" sz="2800" b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6377276"/>
                  </a:ext>
                </a:extLst>
              </a:tr>
              <a:tr h="1273908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Peatlands</a:t>
                      </a:r>
                      <a:endParaRPr lang="en-I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eaLnBrk="1" fontAlgn="ctr" hangingPunct="1">
                        <a:buNone/>
                      </a:pPr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0-40</a:t>
                      </a:r>
                      <a:endParaRPr lang="en-IE" sz="2800" b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eaLnBrk="1" fontAlgn="ctr" hangingPunct="1">
                        <a:buNone/>
                      </a:pPr>
                      <a:r>
                        <a:rPr lang="en-US" sz="28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0-3.9</a:t>
                      </a:r>
                      <a:endParaRPr lang="en-IE" sz="2800" b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5612205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732CE58-2561-5EC4-38F8-83284621BB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5048564"/>
              </p:ext>
            </p:extLst>
          </p:nvPr>
        </p:nvGraphicFramePr>
        <p:xfrm>
          <a:off x="9683343" y="2941637"/>
          <a:ext cx="7820589" cy="778646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226126">
                  <a:extLst>
                    <a:ext uri="{9D8B030D-6E8A-4147-A177-3AD203B41FA5}">
                      <a16:colId xmlns:a16="http://schemas.microsoft.com/office/drawing/2014/main" val="3931942459"/>
                    </a:ext>
                  </a:extLst>
                </a:gridCol>
                <a:gridCol w="2582261">
                  <a:extLst>
                    <a:ext uri="{9D8B030D-6E8A-4147-A177-3AD203B41FA5}">
                      <a16:colId xmlns:a16="http://schemas.microsoft.com/office/drawing/2014/main" val="2189328187"/>
                    </a:ext>
                  </a:extLst>
                </a:gridCol>
                <a:gridCol w="3012202">
                  <a:extLst>
                    <a:ext uri="{9D8B030D-6E8A-4147-A177-3AD203B41FA5}">
                      <a16:colId xmlns:a16="http://schemas.microsoft.com/office/drawing/2014/main" val="2246432528"/>
                    </a:ext>
                  </a:extLst>
                </a:gridCol>
              </a:tblGrid>
              <a:tr h="1258593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800" b="1" u="none" strike="noStrike" dirty="0">
                          <a:effectLst/>
                        </a:rPr>
                        <a:t>Land Use Category</a:t>
                      </a:r>
                      <a:endParaRPr lang="en-IE" sz="2800" b="1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800" b="1" u="none" strike="noStrike" dirty="0">
                          <a:effectLst/>
                        </a:rPr>
                        <a:t>Export rate coefficients (kg N ha</a:t>
                      </a:r>
                      <a:r>
                        <a:rPr lang="en-IE" sz="2800" b="1" u="none" strike="noStrike" baseline="30000" dirty="0">
                          <a:effectLst/>
                        </a:rPr>
                        <a:t>-1</a:t>
                      </a:r>
                      <a:r>
                        <a:rPr lang="en-IE" sz="2800" b="1" u="none" strike="noStrike" dirty="0">
                          <a:effectLst/>
                        </a:rPr>
                        <a:t> yr</a:t>
                      </a:r>
                      <a:r>
                        <a:rPr lang="en-IE" sz="2800" b="1" u="none" strike="noStrike" baseline="30000" dirty="0">
                          <a:effectLst/>
                        </a:rPr>
                        <a:t>-1</a:t>
                      </a:r>
                      <a:r>
                        <a:rPr lang="en-IE" sz="2800" b="1" u="none" strike="noStrike" dirty="0">
                          <a:effectLst/>
                        </a:rPr>
                        <a:t>)</a:t>
                      </a:r>
                      <a:endParaRPr lang="en-IE" sz="2800" b="1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800" b="1" u="none" strike="noStrike" dirty="0">
                          <a:effectLst/>
                        </a:rPr>
                        <a:t>Export rate coefficients (kg P ha</a:t>
                      </a:r>
                      <a:r>
                        <a:rPr lang="en-IE" sz="2800" b="1" u="none" strike="noStrike" baseline="30000" dirty="0">
                          <a:effectLst/>
                        </a:rPr>
                        <a:t>-1</a:t>
                      </a:r>
                      <a:r>
                        <a:rPr lang="en-IE" sz="2800" b="1" u="none" strike="noStrike" dirty="0">
                          <a:effectLst/>
                        </a:rPr>
                        <a:t> yr</a:t>
                      </a:r>
                      <a:r>
                        <a:rPr lang="en-IE" sz="2800" b="1" u="none" strike="noStrike" baseline="30000" dirty="0">
                          <a:effectLst/>
                        </a:rPr>
                        <a:t>-1</a:t>
                      </a:r>
                      <a:r>
                        <a:rPr lang="en-IE" sz="2800" b="1" u="none" strike="noStrike" dirty="0">
                          <a:effectLst/>
                        </a:rPr>
                        <a:t>)</a:t>
                      </a:r>
                      <a:endParaRPr lang="en-IE" sz="2800" b="1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92949370"/>
                  </a:ext>
                </a:extLst>
              </a:tr>
              <a:tr h="853310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800" b="1" u="none" strike="noStrike" dirty="0">
                          <a:effectLst/>
                        </a:rPr>
                        <a:t>ARTIFICIAL SURFACES</a:t>
                      </a:r>
                      <a:endParaRPr lang="en-I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eaLnBrk="1" fontAlgn="ctr" hangingPunct="1">
                        <a:buNone/>
                      </a:pPr>
                      <a:r>
                        <a:rPr lang="en-US" sz="2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5-10</a:t>
                      </a:r>
                      <a:endParaRPr lang="en-IE" sz="2800" b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0.85-2.15</a:t>
                      </a:r>
                      <a:endParaRPr lang="en-IE" sz="2800" b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2685181"/>
                  </a:ext>
                </a:extLst>
              </a:tr>
              <a:tr h="957371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Pasture</a:t>
                      </a:r>
                      <a:endParaRPr lang="en-I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eaLnBrk="1" fontAlgn="ctr" hangingPunct="1">
                        <a:buNone/>
                      </a:pPr>
                      <a:r>
                        <a:rPr lang="en-US" sz="2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7.8 – 20</a:t>
                      </a:r>
                      <a:endParaRPr lang="en-IE" sz="2800" b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0.068-1.01</a:t>
                      </a:r>
                      <a:endParaRPr lang="en-IE" sz="2800" b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7268875"/>
                  </a:ext>
                </a:extLst>
              </a:tr>
              <a:tr h="95737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Arable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eaLnBrk="1" fontAlgn="ctr" hangingPunct="1">
                        <a:buNone/>
                      </a:pPr>
                      <a:r>
                        <a:rPr lang="en-US" sz="2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7.7-21.85</a:t>
                      </a:r>
                      <a:endParaRPr lang="en-IE" sz="2800" b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0.013 – 0.43</a:t>
                      </a:r>
                      <a:endParaRPr lang="en-IE" sz="2800" b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9278917"/>
                  </a:ext>
                </a:extLst>
              </a:tr>
              <a:tr h="2478855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800" b="1" u="none" strike="noStrike" dirty="0">
                          <a:effectLst/>
                        </a:rPr>
                        <a:t>FOREST, WOODLAND AND SCRUB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eaLnBrk="1" fontAlgn="ctr" hangingPunct="1">
                        <a:buNone/>
                      </a:pPr>
                      <a:r>
                        <a:rPr lang="en-US" sz="2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0.9-5.41</a:t>
                      </a:r>
                      <a:endParaRPr lang="en-IE" sz="2800" b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0.063 – 0.56</a:t>
                      </a:r>
                      <a:endParaRPr lang="en-IE" sz="2800" b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9036235"/>
                  </a:ext>
                </a:extLst>
              </a:tr>
              <a:tr h="1246568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Peatlands</a:t>
                      </a:r>
                      <a:endParaRPr lang="en-I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eaLnBrk="1" fontAlgn="ctr" hangingPunct="1">
                        <a:buNone/>
                      </a:pPr>
                      <a:r>
                        <a:rPr lang="en-US" sz="2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2-4</a:t>
                      </a:r>
                      <a:endParaRPr lang="en-IE" sz="2800" b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0.05-0.9</a:t>
                      </a:r>
                      <a:endParaRPr lang="en-IE" sz="2800" b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592134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A1B36E7-B700-13AE-8592-E5BD5F13974D}"/>
              </a:ext>
            </a:extLst>
          </p:cNvPr>
          <p:cNvSpPr txBox="1"/>
          <p:nvPr/>
        </p:nvSpPr>
        <p:spPr>
          <a:xfrm>
            <a:off x="11871451" y="2027237"/>
            <a:ext cx="3564611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The range of Export rate Coefficients After the systematic methodology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18D85A8-B99B-5EE9-2E3E-D78D52BFB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477" y="0"/>
            <a:ext cx="15846740" cy="2247469"/>
          </a:xfrm>
        </p:spPr>
        <p:txBody>
          <a:bodyPr/>
          <a:lstStyle/>
          <a:p>
            <a:pPr algn="ctr"/>
            <a:r>
              <a:rPr lang="en-IE" sz="6600" b="1" dirty="0"/>
              <a:t>Comparison After The Systematic Methodology </a:t>
            </a:r>
          </a:p>
        </p:txBody>
      </p:sp>
      <p:pic>
        <p:nvPicPr>
          <p:cNvPr id="12" name="Graphic 11" descr="Badge 1 with solid fill">
            <a:extLst>
              <a:ext uri="{FF2B5EF4-FFF2-40B4-BE49-F238E27FC236}">
                <a16:creationId xmlns:a16="http://schemas.microsoft.com/office/drawing/2014/main" id="{7AFC8FD4-6A9C-910E-D2D3-1ABAE3B14C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729" y="2027237"/>
            <a:ext cx="914400" cy="914400"/>
          </a:xfrm>
          <a:prstGeom prst="rect">
            <a:avLst/>
          </a:prstGeom>
        </p:spPr>
      </p:pic>
      <p:pic>
        <p:nvPicPr>
          <p:cNvPr id="14" name="Graphic 13" descr="Badge with solid fill">
            <a:extLst>
              <a:ext uri="{FF2B5EF4-FFF2-40B4-BE49-F238E27FC236}">
                <a16:creationId xmlns:a16="http://schemas.microsoft.com/office/drawing/2014/main" id="{261ED561-D8D0-C6BD-4D7C-775EC55D99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3343" y="2027237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EBA4A-A0DE-B338-CFF1-FB1A01D46F09}"/>
              </a:ext>
            </a:extLst>
          </p:cNvPr>
          <p:cNvSpPr txBox="1"/>
          <p:nvPr/>
        </p:nvSpPr>
        <p:spPr>
          <a:xfrm>
            <a:off x="3470216" y="2018307"/>
            <a:ext cx="3564611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The range of Export rate Coefficients Before the systematic methodology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C6E272-1AD9-3C8E-50B0-5A563E2CE91D}"/>
              </a:ext>
            </a:extLst>
          </p:cNvPr>
          <p:cNvSpPr/>
          <p:nvPr/>
        </p:nvSpPr>
        <p:spPr>
          <a:xfrm>
            <a:off x="11871451" y="5070765"/>
            <a:ext cx="5632481" cy="923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188EB6-8B02-D611-4C6F-3A410474D9C8}"/>
              </a:ext>
            </a:extLst>
          </p:cNvPr>
          <p:cNvSpPr/>
          <p:nvPr/>
        </p:nvSpPr>
        <p:spPr>
          <a:xfrm>
            <a:off x="3712615" y="5086624"/>
            <a:ext cx="5294234" cy="10647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CA4396-3A77-E3B2-9B8E-E2487C98E913}"/>
              </a:ext>
            </a:extLst>
          </p:cNvPr>
          <p:cNvSpPr/>
          <p:nvPr/>
        </p:nvSpPr>
        <p:spPr>
          <a:xfrm>
            <a:off x="3712614" y="7222682"/>
            <a:ext cx="2293331" cy="23369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B62498-16CC-71A0-8E71-9E363277B524}"/>
              </a:ext>
            </a:extLst>
          </p:cNvPr>
          <p:cNvSpPr/>
          <p:nvPr/>
        </p:nvSpPr>
        <p:spPr>
          <a:xfrm>
            <a:off x="12053052" y="7058656"/>
            <a:ext cx="2224058" cy="23273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2C6897-EC71-9328-58E0-8490687C1875}"/>
              </a:ext>
            </a:extLst>
          </p:cNvPr>
          <p:cNvSpPr/>
          <p:nvPr/>
        </p:nvSpPr>
        <p:spPr>
          <a:xfrm>
            <a:off x="3943185" y="9665768"/>
            <a:ext cx="1792597" cy="10623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C70E16-EF52-BF27-5511-3C8A5D6D7AD1}"/>
              </a:ext>
            </a:extLst>
          </p:cNvPr>
          <p:cNvSpPr/>
          <p:nvPr/>
        </p:nvSpPr>
        <p:spPr>
          <a:xfrm>
            <a:off x="12268782" y="9559636"/>
            <a:ext cx="1792597" cy="10623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9647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1635D4C-8891-6534-0D4C-3BEFCD055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S-ECs by alignment class</a:t>
            </a:r>
            <a:br>
              <a:rPr lang="en-IE" b="1" dirty="0"/>
            </a:br>
            <a:endParaRPr lang="en-IE" b="1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8BAF4BB-05F4-C55C-D0CB-DBFA97F26E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3812569"/>
              </p:ext>
            </p:extLst>
          </p:nvPr>
        </p:nvGraphicFramePr>
        <p:xfrm>
          <a:off x="1510721" y="2644197"/>
          <a:ext cx="15301770" cy="701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4058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alway Colour-way">
      <a:dk1>
        <a:srgbClr val="000000"/>
      </a:dk1>
      <a:lt1>
        <a:srgbClr val="FFFEFE"/>
      </a:lt1>
      <a:dk2>
        <a:srgbClr val="83003D"/>
      </a:dk2>
      <a:lt2>
        <a:srgbClr val="A70050"/>
      </a:lt2>
      <a:accent1>
        <a:srgbClr val="E5007E"/>
      </a:accent1>
      <a:accent2>
        <a:srgbClr val="007FA3"/>
      </a:accent2>
      <a:accent3>
        <a:srgbClr val="00BE6E"/>
      </a:accent3>
      <a:accent4>
        <a:srgbClr val="F48E2F"/>
      </a:accent4>
      <a:accent5>
        <a:srgbClr val="E20044"/>
      </a:accent5>
      <a:accent6>
        <a:srgbClr val="C4289B"/>
      </a:accent6>
      <a:hlink>
        <a:srgbClr val="A70050"/>
      </a:hlink>
      <a:folHlink>
        <a:srgbClr val="E5007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way_Powerpoint Template_v3" id="{56F830A0-520F-AD4F-B49C-952574B80D1D}" vid="{47542CEC-E56A-3047-AA73-BA144B76B4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676D728BA2F04F911764771984A225" ma:contentTypeVersion="10" ma:contentTypeDescription="Create a new document." ma:contentTypeScope="" ma:versionID="fcb3abed3218b9b5f844813011ddfec9">
  <xsd:schema xmlns:xsd="http://www.w3.org/2001/XMLSchema" xmlns:xs="http://www.w3.org/2001/XMLSchema" xmlns:p="http://schemas.microsoft.com/office/2006/metadata/properties" xmlns:ns2="9c983a83-2c2d-44b7-8304-17988865d9ee" xmlns:ns3="fabd70b0-c177-4546-afcc-3ed0f00d2c5e" targetNamespace="http://schemas.microsoft.com/office/2006/metadata/properties" ma:root="true" ma:fieldsID="f980c6b4c67f5a5594c1ce82ca315096" ns2:_="" ns3:_="">
    <xsd:import namespace="9c983a83-2c2d-44b7-8304-17988865d9ee"/>
    <xsd:import namespace="fabd70b0-c177-4546-afcc-3ed0f00d2c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983a83-2c2d-44b7-8304-17988865d9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bd70b0-c177-4546-afcc-3ed0f00d2c5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5C1018-9218-4EC5-BFEF-6DCBB89C2B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983a83-2c2d-44b7-8304-17988865d9ee"/>
    <ds:schemaRef ds:uri="fabd70b0-c177-4546-afcc-3ed0f00d2c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79AFA8-A56E-4DEE-AACB-39AA90AF831F}">
  <ds:schemaRefs>
    <ds:schemaRef ds:uri="http://purl.org/dc/dcmitype/"/>
    <ds:schemaRef ds:uri="http://schemas.openxmlformats.org/package/2006/metadata/core-properties"/>
    <ds:schemaRef ds:uri="9c983a83-2c2d-44b7-8304-17988865d9ee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fabd70b0-c177-4546-afcc-3ed0f00d2c5e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A51B988-6999-48D8-A995-709B3B3A35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8012</TotalTime>
  <Words>1322</Words>
  <Application>Microsoft Office PowerPoint</Application>
  <PresentationFormat>Custom</PresentationFormat>
  <Paragraphs>266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Aptos</vt:lpstr>
      <vt:lpstr>Spectral</vt:lpstr>
      <vt:lpstr>Arial</vt:lpstr>
      <vt:lpstr>Times New Roman</vt:lpstr>
      <vt:lpstr>Spectral-Light</vt:lpstr>
      <vt:lpstr>Calibri</vt:lpstr>
      <vt:lpstr>Wingdings</vt:lpstr>
      <vt:lpstr>Aptos Narrow</vt:lpstr>
      <vt:lpstr>Inter</vt:lpstr>
      <vt:lpstr>Office Theme</vt:lpstr>
      <vt:lpstr>PowerPoint Presentation</vt:lpstr>
      <vt:lpstr>PowerPoint Presentation</vt:lpstr>
      <vt:lpstr>Global Background </vt:lpstr>
      <vt:lpstr>Methodology Overview</vt:lpstr>
      <vt:lpstr>Research Progress </vt:lpstr>
      <vt:lpstr>Decision Tree-Agriculture</vt:lpstr>
      <vt:lpstr>Assessing Data Transferability: High, Medium, Low</vt:lpstr>
      <vt:lpstr>Comparison After The Systematic Methodology </vt:lpstr>
      <vt:lpstr>S-ECs by alignment class </vt:lpstr>
      <vt:lpstr>National Nutrient Loads:  S-EC vs SLAM</vt:lpstr>
      <vt:lpstr>Owenavorragh (Catchment)    → Local-scale response</vt:lpstr>
      <vt:lpstr>Why do scenarios behave differently at catchment vs national scale?</vt:lpstr>
      <vt:lpstr>SWAT+ Modelling: Owenavorragh Catchment</vt:lpstr>
      <vt:lpstr>Key Achievements to Date</vt:lpstr>
      <vt:lpstr>Plans for Future</vt:lpstr>
      <vt:lpstr>PowerPoint Presentation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slides</dc:title>
  <dc:creator>Alex Seawright</dc:creator>
  <cp:lastModifiedBy>Alighanbari, Samaneh</cp:lastModifiedBy>
  <cp:revision>55</cp:revision>
  <dcterms:created xsi:type="dcterms:W3CDTF">2022-08-02T10:02:09Z</dcterms:created>
  <dcterms:modified xsi:type="dcterms:W3CDTF">2026-05-03T07:38:35Z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2022-07-28T00:00:00Z</vt:filetime>
  </property>
  <property fmtid="{D5CDD505-2E9C-101B-9397-08002B2CF9AE}" pid="3" name="Creator">
    <vt:lpwstr>Adobe InDesign 17.3 (Macintosh)</vt:lpwstr>
  </property>
  <property fmtid="{D5CDD505-2E9C-101B-9397-08002B2CF9AE}" pid="4" name="LastSaved">
    <vt:filetime>2022-07-28T00:00:00Z</vt:filetime>
  </property>
  <property fmtid="{D5CDD505-2E9C-101B-9397-08002B2CF9AE}" pid="5" name="Producer">
    <vt:lpwstr>Adobe PDF Library 16.0.7</vt:lpwstr>
  </property>
  <property fmtid="{D5CDD505-2E9C-101B-9397-08002B2CF9AE}" pid="6" name="ContentTypeId">
    <vt:lpwstr>0x010100B5676D728BA2F04F911764771984A225</vt:lpwstr>
  </property>
</Properties>
</file>