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4"/>
    <p:sldMasterId id="2147483684" r:id="rId5"/>
    <p:sldMasterId id="2147483696" r:id="rId6"/>
  </p:sldMasterIdLst>
  <p:notesMasterIdLst>
    <p:notesMasterId r:id="rId24"/>
  </p:notesMasterIdLst>
  <p:handoutMasterIdLst>
    <p:handoutMasterId r:id="rId25"/>
  </p:handoutMasterIdLst>
  <p:sldIdLst>
    <p:sldId id="691" r:id="rId7"/>
    <p:sldId id="686" r:id="rId8"/>
    <p:sldId id="639" r:id="rId9"/>
    <p:sldId id="678" r:id="rId10"/>
    <p:sldId id="688" r:id="rId11"/>
    <p:sldId id="680" r:id="rId12"/>
    <p:sldId id="685" r:id="rId13"/>
    <p:sldId id="674" r:id="rId14"/>
    <p:sldId id="689" r:id="rId15"/>
    <p:sldId id="692" r:id="rId16"/>
    <p:sldId id="699" r:id="rId17"/>
    <p:sldId id="698" r:id="rId18"/>
    <p:sldId id="693" r:id="rId19"/>
    <p:sldId id="643" r:id="rId20"/>
    <p:sldId id="659" r:id="rId21"/>
    <p:sldId id="656" r:id="rId22"/>
    <p:sldId id="684" r:id="rId2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26AC86E2-E597-425D-B026-93493C67B859}">
          <p14:sldIdLst>
            <p14:sldId id="691"/>
            <p14:sldId id="686"/>
            <p14:sldId id="639"/>
            <p14:sldId id="678"/>
            <p14:sldId id="688"/>
            <p14:sldId id="680"/>
            <p14:sldId id="685"/>
            <p14:sldId id="674"/>
            <p14:sldId id="689"/>
            <p14:sldId id="692"/>
            <p14:sldId id="699"/>
            <p14:sldId id="698"/>
            <p14:sldId id="693"/>
            <p14:sldId id="643"/>
            <p14:sldId id="659"/>
            <p14:sldId id="656"/>
            <p14:sldId id="6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5B24"/>
    <a:srgbClr val="EFF355"/>
    <a:srgbClr val="FFF2CC"/>
    <a:srgbClr val="6F8EAC"/>
    <a:srgbClr val="2886CA"/>
    <a:srgbClr val="85C3EE"/>
    <a:srgbClr val="F07A12"/>
    <a:srgbClr val="773739"/>
    <a:srgbClr val="A6C48A"/>
    <a:srgbClr val="0330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FCFE1C-C5F8-4DFC-8E08-DA388EEAE376}" v="689" dt="2026-05-07T13:10:06.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8" d="100"/>
          <a:sy n="128" d="100"/>
        </p:scale>
        <p:origin x="120" y="54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a Kouremeti" userId="7db7a537-c0ed-43c3-b7f2-7172f55e32f3" providerId="ADAL" clId="{CFCAEF4F-8D52-4CA6-ABEA-0CBBB33C19AF}"/>
    <pc:docChg chg="undo custSel addSld delSld modSld sldOrd modSection">
      <pc:chgData name="Natalia Kouremeti" userId="7db7a537-c0ed-43c3-b7f2-7172f55e32f3" providerId="ADAL" clId="{CFCAEF4F-8D52-4CA6-ABEA-0CBBB33C19AF}" dt="2026-05-07T13:10:06.607" v="782"/>
      <pc:docMkLst>
        <pc:docMk/>
      </pc:docMkLst>
      <pc:sldChg chg="modSp">
        <pc:chgData name="Natalia Kouremeti" userId="7db7a537-c0ed-43c3-b7f2-7172f55e32f3" providerId="ADAL" clId="{CFCAEF4F-8D52-4CA6-ABEA-0CBBB33C19AF}" dt="2026-05-06T13:38:24.677" v="575"/>
        <pc:sldMkLst>
          <pc:docMk/>
          <pc:sldMk cId="1142509703" sldId="639"/>
        </pc:sldMkLst>
        <pc:spChg chg="mod">
          <ac:chgData name="Natalia Kouremeti" userId="7db7a537-c0ed-43c3-b7f2-7172f55e32f3" providerId="ADAL" clId="{CFCAEF4F-8D52-4CA6-ABEA-0CBBB33C19AF}" dt="2026-05-06T13:38:24.677" v="575"/>
          <ac:spMkLst>
            <pc:docMk/>
            <pc:sldMk cId="1142509703" sldId="639"/>
            <ac:spMk id="15" creationId="{CF062302-9BC9-71DB-A0E2-38CD848D688B}"/>
          </ac:spMkLst>
        </pc:spChg>
      </pc:sldChg>
      <pc:sldChg chg="mod modShow">
        <pc:chgData name="Natalia Kouremeti" userId="7db7a537-c0ed-43c3-b7f2-7172f55e32f3" providerId="ADAL" clId="{CFCAEF4F-8D52-4CA6-ABEA-0CBBB33C19AF}" dt="2026-05-06T13:24:43.984" v="30" actId="729"/>
        <pc:sldMkLst>
          <pc:docMk/>
          <pc:sldMk cId="2697255076" sldId="643"/>
        </pc:sldMkLst>
      </pc:sldChg>
      <pc:sldChg chg="mod modShow">
        <pc:chgData name="Natalia Kouremeti" userId="7db7a537-c0ed-43c3-b7f2-7172f55e32f3" providerId="ADAL" clId="{CFCAEF4F-8D52-4CA6-ABEA-0CBBB33C19AF}" dt="2026-05-06T13:24:50.497" v="31" actId="729"/>
        <pc:sldMkLst>
          <pc:docMk/>
          <pc:sldMk cId="2317365211" sldId="656"/>
        </pc:sldMkLst>
      </pc:sldChg>
      <pc:sldChg chg="mod modShow">
        <pc:chgData name="Natalia Kouremeti" userId="7db7a537-c0ed-43c3-b7f2-7172f55e32f3" providerId="ADAL" clId="{CFCAEF4F-8D52-4CA6-ABEA-0CBBB33C19AF}" dt="2026-05-06T13:24:43.984" v="30" actId="729"/>
        <pc:sldMkLst>
          <pc:docMk/>
          <pc:sldMk cId="1068684566" sldId="659"/>
        </pc:sldMkLst>
      </pc:sldChg>
      <pc:sldChg chg="del">
        <pc:chgData name="Natalia Kouremeti" userId="7db7a537-c0ed-43c3-b7f2-7172f55e32f3" providerId="ADAL" clId="{CFCAEF4F-8D52-4CA6-ABEA-0CBBB33C19AF}" dt="2026-05-06T13:20:16.125" v="8" actId="47"/>
        <pc:sldMkLst>
          <pc:docMk/>
          <pc:sldMk cId="2992392210" sldId="666"/>
        </pc:sldMkLst>
      </pc:sldChg>
      <pc:sldChg chg="modSp">
        <pc:chgData name="Natalia Kouremeti" userId="7db7a537-c0ed-43c3-b7f2-7172f55e32f3" providerId="ADAL" clId="{CFCAEF4F-8D52-4CA6-ABEA-0CBBB33C19AF}" dt="2026-05-06T13:38:24.677" v="575"/>
        <pc:sldMkLst>
          <pc:docMk/>
          <pc:sldMk cId="3565689104" sldId="674"/>
        </pc:sldMkLst>
        <pc:spChg chg="mod">
          <ac:chgData name="Natalia Kouremeti" userId="7db7a537-c0ed-43c3-b7f2-7172f55e32f3" providerId="ADAL" clId="{CFCAEF4F-8D52-4CA6-ABEA-0CBBB33C19AF}" dt="2026-05-06T13:38:24.677" v="575"/>
          <ac:spMkLst>
            <pc:docMk/>
            <pc:sldMk cId="3565689104" sldId="674"/>
            <ac:spMk id="5" creationId="{703A35D3-75C4-4E63-316E-9EED4A8511FC}"/>
          </ac:spMkLst>
        </pc:spChg>
        <pc:spChg chg="mod">
          <ac:chgData name="Natalia Kouremeti" userId="7db7a537-c0ed-43c3-b7f2-7172f55e32f3" providerId="ADAL" clId="{CFCAEF4F-8D52-4CA6-ABEA-0CBBB33C19AF}" dt="2026-05-06T13:38:24.677" v="575"/>
          <ac:spMkLst>
            <pc:docMk/>
            <pc:sldMk cId="3565689104" sldId="674"/>
            <ac:spMk id="10" creationId="{4BF821A5-B388-C845-B899-88B0612492A7}"/>
          </ac:spMkLst>
        </pc:spChg>
      </pc:sldChg>
      <pc:sldChg chg="modSp">
        <pc:chgData name="Natalia Kouremeti" userId="7db7a537-c0ed-43c3-b7f2-7172f55e32f3" providerId="ADAL" clId="{CFCAEF4F-8D52-4CA6-ABEA-0CBBB33C19AF}" dt="2026-05-06T13:38:24.677" v="575"/>
        <pc:sldMkLst>
          <pc:docMk/>
          <pc:sldMk cId="82816321" sldId="678"/>
        </pc:sldMkLst>
        <pc:spChg chg="mod">
          <ac:chgData name="Natalia Kouremeti" userId="7db7a537-c0ed-43c3-b7f2-7172f55e32f3" providerId="ADAL" clId="{CFCAEF4F-8D52-4CA6-ABEA-0CBBB33C19AF}" dt="2026-05-06T13:38:24.677" v="575"/>
          <ac:spMkLst>
            <pc:docMk/>
            <pc:sldMk cId="82816321" sldId="678"/>
            <ac:spMk id="18" creationId="{2BD2B0ED-ED05-138B-0E0C-1F95F1DCFABA}"/>
          </ac:spMkLst>
        </pc:spChg>
      </pc:sldChg>
      <pc:sldChg chg="modSp">
        <pc:chgData name="Natalia Kouremeti" userId="7db7a537-c0ed-43c3-b7f2-7172f55e32f3" providerId="ADAL" clId="{CFCAEF4F-8D52-4CA6-ABEA-0CBBB33C19AF}" dt="2026-05-06T13:38:24.677" v="575"/>
        <pc:sldMkLst>
          <pc:docMk/>
          <pc:sldMk cId="2333370637" sldId="680"/>
        </pc:sldMkLst>
        <pc:spChg chg="mod">
          <ac:chgData name="Natalia Kouremeti" userId="7db7a537-c0ed-43c3-b7f2-7172f55e32f3" providerId="ADAL" clId="{CFCAEF4F-8D52-4CA6-ABEA-0CBBB33C19AF}" dt="2026-05-06T13:38:24.677" v="575"/>
          <ac:spMkLst>
            <pc:docMk/>
            <pc:sldMk cId="2333370637" sldId="680"/>
            <ac:spMk id="9" creationId="{08A0BC52-E778-7855-BF63-86ECBB5329CA}"/>
          </ac:spMkLst>
        </pc:spChg>
      </pc:sldChg>
      <pc:sldChg chg="modSp">
        <pc:chgData name="Natalia Kouremeti" userId="7db7a537-c0ed-43c3-b7f2-7172f55e32f3" providerId="ADAL" clId="{CFCAEF4F-8D52-4CA6-ABEA-0CBBB33C19AF}" dt="2026-05-06T13:38:24.677" v="575"/>
        <pc:sldMkLst>
          <pc:docMk/>
          <pc:sldMk cId="883410300" sldId="684"/>
        </pc:sldMkLst>
        <pc:spChg chg="mod">
          <ac:chgData name="Natalia Kouremeti" userId="7db7a537-c0ed-43c3-b7f2-7172f55e32f3" providerId="ADAL" clId="{CFCAEF4F-8D52-4CA6-ABEA-0CBBB33C19AF}" dt="2026-05-06T13:38:24.677" v="575"/>
          <ac:spMkLst>
            <pc:docMk/>
            <pc:sldMk cId="883410300" sldId="684"/>
            <ac:spMk id="3" creationId="{C3A3F6ED-B69A-CBCB-5E9D-FA5BBB004A66}"/>
          </ac:spMkLst>
        </pc:spChg>
      </pc:sldChg>
      <pc:sldChg chg="modSp">
        <pc:chgData name="Natalia Kouremeti" userId="7db7a537-c0ed-43c3-b7f2-7172f55e32f3" providerId="ADAL" clId="{CFCAEF4F-8D52-4CA6-ABEA-0CBBB33C19AF}" dt="2026-05-06T13:38:24.677" v="575"/>
        <pc:sldMkLst>
          <pc:docMk/>
          <pc:sldMk cId="96852503" sldId="685"/>
        </pc:sldMkLst>
        <pc:spChg chg="mod">
          <ac:chgData name="Natalia Kouremeti" userId="7db7a537-c0ed-43c3-b7f2-7172f55e32f3" providerId="ADAL" clId="{CFCAEF4F-8D52-4CA6-ABEA-0CBBB33C19AF}" dt="2026-05-06T13:38:24.677" v="575"/>
          <ac:spMkLst>
            <pc:docMk/>
            <pc:sldMk cId="96852503" sldId="685"/>
            <ac:spMk id="22" creationId="{E1D235CD-CBDC-0F13-06A8-64A77CD54FCC}"/>
          </ac:spMkLst>
        </pc:spChg>
      </pc:sldChg>
      <pc:sldChg chg="modSp">
        <pc:chgData name="Natalia Kouremeti" userId="7db7a537-c0ed-43c3-b7f2-7172f55e32f3" providerId="ADAL" clId="{CFCAEF4F-8D52-4CA6-ABEA-0CBBB33C19AF}" dt="2026-05-06T13:38:24.677" v="575"/>
        <pc:sldMkLst>
          <pc:docMk/>
          <pc:sldMk cId="770390720" sldId="686"/>
        </pc:sldMkLst>
        <pc:spChg chg="mod">
          <ac:chgData name="Natalia Kouremeti" userId="7db7a537-c0ed-43c3-b7f2-7172f55e32f3" providerId="ADAL" clId="{CFCAEF4F-8D52-4CA6-ABEA-0CBBB33C19AF}" dt="2026-05-06T13:38:24.677" v="575"/>
          <ac:spMkLst>
            <pc:docMk/>
            <pc:sldMk cId="770390720" sldId="686"/>
            <ac:spMk id="3" creationId="{FDB5818D-4443-E767-3AC7-5F59FD961AD6}"/>
          </ac:spMkLst>
        </pc:spChg>
        <pc:spChg chg="mod">
          <ac:chgData name="Natalia Kouremeti" userId="7db7a537-c0ed-43c3-b7f2-7172f55e32f3" providerId="ADAL" clId="{CFCAEF4F-8D52-4CA6-ABEA-0CBBB33C19AF}" dt="2026-05-06T13:38:24.677" v="575"/>
          <ac:spMkLst>
            <pc:docMk/>
            <pc:sldMk cId="770390720" sldId="686"/>
            <ac:spMk id="10" creationId="{8E8ABF07-F0A3-CCCF-9BEE-D4239D7ABE95}"/>
          </ac:spMkLst>
        </pc:spChg>
      </pc:sldChg>
      <pc:sldChg chg="del">
        <pc:chgData name="Natalia Kouremeti" userId="7db7a537-c0ed-43c3-b7f2-7172f55e32f3" providerId="ADAL" clId="{CFCAEF4F-8D52-4CA6-ABEA-0CBBB33C19AF}" dt="2026-05-06T13:15:50.061" v="0" actId="47"/>
        <pc:sldMkLst>
          <pc:docMk/>
          <pc:sldMk cId="1059856585" sldId="687"/>
        </pc:sldMkLst>
      </pc:sldChg>
      <pc:sldChg chg="modSp">
        <pc:chgData name="Natalia Kouremeti" userId="7db7a537-c0ed-43c3-b7f2-7172f55e32f3" providerId="ADAL" clId="{CFCAEF4F-8D52-4CA6-ABEA-0CBBB33C19AF}" dt="2026-05-06T13:38:24.677" v="575"/>
        <pc:sldMkLst>
          <pc:docMk/>
          <pc:sldMk cId="1830204827" sldId="688"/>
        </pc:sldMkLst>
        <pc:spChg chg="mod">
          <ac:chgData name="Natalia Kouremeti" userId="7db7a537-c0ed-43c3-b7f2-7172f55e32f3" providerId="ADAL" clId="{CFCAEF4F-8D52-4CA6-ABEA-0CBBB33C19AF}" dt="2026-05-06T13:38:24.677" v="575"/>
          <ac:spMkLst>
            <pc:docMk/>
            <pc:sldMk cId="1830204827" sldId="688"/>
            <ac:spMk id="2" creationId="{10DF58C5-DDF7-9083-937A-48CB18458D3A}"/>
          </ac:spMkLst>
        </pc:spChg>
        <pc:spChg chg="mod">
          <ac:chgData name="Natalia Kouremeti" userId="7db7a537-c0ed-43c3-b7f2-7172f55e32f3" providerId="ADAL" clId="{CFCAEF4F-8D52-4CA6-ABEA-0CBBB33C19AF}" dt="2026-05-06T13:38:24.677" v="575"/>
          <ac:spMkLst>
            <pc:docMk/>
            <pc:sldMk cId="1830204827" sldId="688"/>
            <ac:spMk id="5" creationId="{8DC9A791-EE63-BADE-AC33-1B3CD8F78176}"/>
          </ac:spMkLst>
        </pc:spChg>
        <pc:spChg chg="mod">
          <ac:chgData name="Natalia Kouremeti" userId="7db7a537-c0ed-43c3-b7f2-7172f55e32f3" providerId="ADAL" clId="{CFCAEF4F-8D52-4CA6-ABEA-0CBBB33C19AF}" dt="2026-05-06T13:38:24.677" v="575"/>
          <ac:spMkLst>
            <pc:docMk/>
            <pc:sldMk cId="1830204827" sldId="688"/>
            <ac:spMk id="6" creationId="{482042BE-0992-B3C2-A24F-95FF76226922}"/>
          </ac:spMkLst>
        </pc:spChg>
      </pc:sldChg>
      <pc:sldChg chg="addSp delSp modSp mod">
        <pc:chgData name="Natalia Kouremeti" userId="7db7a537-c0ed-43c3-b7f2-7172f55e32f3" providerId="ADAL" clId="{CFCAEF4F-8D52-4CA6-ABEA-0CBBB33C19AF}" dt="2026-05-06T13:38:24.677" v="575"/>
        <pc:sldMkLst>
          <pc:docMk/>
          <pc:sldMk cId="1603858927" sldId="689"/>
        </pc:sldMkLst>
        <pc:spChg chg="mod">
          <ac:chgData name="Natalia Kouremeti" userId="7db7a537-c0ed-43c3-b7f2-7172f55e32f3" providerId="ADAL" clId="{CFCAEF4F-8D52-4CA6-ABEA-0CBBB33C19AF}" dt="2026-05-06T13:38:24.677" v="575"/>
          <ac:spMkLst>
            <pc:docMk/>
            <pc:sldMk cId="1603858927" sldId="689"/>
            <ac:spMk id="5" creationId="{863F28F7-BE51-20D8-D1B5-B1DCF15C0675}"/>
          </ac:spMkLst>
        </pc:spChg>
        <pc:picChg chg="add mod">
          <ac:chgData name="Natalia Kouremeti" userId="7db7a537-c0ed-43c3-b7f2-7172f55e32f3" providerId="ADAL" clId="{CFCAEF4F-8D52-4CA6-ABEA-0CBBB33C19AF}" dt="2026-05-06T13:16:21.124" v="4" actId="1076"/>
          <ac:picMkLst>
            <pc:docMk/>
            <pc:sldMk cId="1603858927" sldId="689"/>
            <ac:picMk id="3" creationId="{66D73549-4AA0-BCC5-1165-BE633D739687}"/>
          </ac:picMkLst>
        </pc:picChg>
        <pc:picChg chg="del">
          <ac:chgData name="Natalia Kouremeti" userId="7db7a537-c0ed-43c3-b7f2-7172f55e32f3" providerId="ADAL" clId="{CFCAEF4F-8D52-4CA6-ABEA-0CBBB33C19AF}" dt="2026-05-06T13:16:11.621" v="1" actId="478"/>
          <ac:picMkLst>
            <pc:docMk/>
            <pc:sldMk cId="1603858927" sldId="689"/>
            <ac:picMk id="7" creationId="{78490213-E3F6-79A3-C442-C979E960E0DF}"/>
          </ac:picMkLst>
        </pc:picChg>
      </pc:sldChg>
      <pc:sldChg chg="addSp modSp del mod">
        <pc:chgData name="Natalia Kouremeti" userId="7db7a537-c0ed-43c3-b7f2-7172f55e32f3" providerId="ADAL" clId="{CFCAEF4F-8D52-4CA6-ABEA-0CBBB33C19AF}" dt="2026-05-07T13:08:33.537" v="763" actId="47"/>
        <pc:sldMkLst>
          <pc:docMk/>
          <pc:sldMk cId="339712547" sldId="690"/>
        </pc:sldMkLst>
        <pc:spChg chg="mod">
          <ac:chgData name="Natalia Kouremeti" userId="7db7a537-c0ed-43c3-b7f2-7172f55e32f3" providerId="ADAL" clId="{CFCAEF4F-8D52-4CA6-ABEA-0CBBB33C19AF}" dt="2026-05-06T13:38:24.677" v="575"/>
          <ac:spMkLst>
            <pc:docMk/>
            <pc:sldMk cId="339712547" sldId="690"/>
            <ac:spMk id="5" creationId="{55B03767-49FF-F699-B3CD-75D36B51553F}"/>
          </ac:spMkLst>
        </pc:spChg>
        <pc:picChg chg="add mod">
          <ac:chgData name="Natalia Kouremeti" userId="7db7a537-c0ed-43c3-b7f2-7172f55e32f3" providerId="ADAL" clId="{CFCAEF4F-8D52-4CA6-ABEA-0CBBB33C19AF}" dt="2026-05-06T13:19:59.362" v="7" actId="1076"/>
          <ac:picMkLst>
            <pc:docMk/>
            <pc:sldMk cId="339712547" sldId="690"/>
            <ac:picMk id="3" creationId="{3B35521F-795C-68C6-A1D6-6DA4FD10EAD2}"/>
          </ac:picMkLst>
        </pc:picChg>
      </pc:sldChg>
      <pc:sldChg chg="addSp delSp modSp add mod ord">
        <pc:chgData name="Natalia Kouremeti" userId="7db7a537-c0ed-43c3-b7f2-7172f55e32f3" providerId="ADAL" clId="{CFCAEF4F-8D52-4CA6-ABEA-0CBBB33C19AF}" dt="2026-05-07T13:01:09.722" v="695"/>
        <pc:sldMkLst>
          <pc:docMk/>
          <pc:sldMk cId="3699098547" sldId="692"/>
        </pc:sldMkLst>
        <pc:spChg chg="add del">
          <ac:chgData name="Natalia Kouremeti" userId="7db7a537-c0ed-43c3-b7f2-7172f55e32f3" providerId="ADAL" clId="{CFCAEF4F-8D52-4CA6-ABEA-0CBBB33C19AF}" dt="2026-05-07T12:58:44.582" v="686" actId="478"/>
          <ac:spMkLst>
            <pc:docMk/>
            <pc:sldMk cId="3699098547" sldId="692"/>
            <ac:spMk id="3" creationId="{A42EE10B-2959-8B1E-CDF6-2AB7D8B403BB}"/>
          </ac:spMkLst>
        </pc:spChg>
        <pc:spChg chg="mod">
          <ac:chgData name="Natalia Kouremeti" userId="7db7a537-c0ed-43c3-b7f2-7172f55e32f3" providerId="ADAL" clId="{CFCAEF4F-8D52-4CA6-ABEA-0CBBB33C19AF}" dt="2026-05-06T13:38:24.677" v="575"/>
          <ac:spMkLst>
            <pc:docMk/>
            <pc:sldMk cId="3699098547" sldId="692"/>
            <ac:spMk id="5" creationId="{0EB20FF2-76CA-1B44-263D-A0B142AD01A4}"/>
          </ac:spMkLst>
        </pc:spChg>
        <pc:spChg chg="add del">
          <ac:chgData name="Natalia Kouremeti" userId="7db7a537-c0ed-43c3-b7f2-7172f55e32f3" providerId="ADAL" clId="{CFCAEF4F-8D52-4CA6-ABEA-0CBBB33C19AF}" dt="2026-05-07T13:00:52.683" v="690" actId="478"/>
          <ac:spMkLst>
            <pc:docMk/>
            <pc:sldMk cId="3699098547" sldId="692"/>
            <ac:spMk id="8" creationId="{108DE851-64D1-FB3B-AD9B-D7263D477754}"/>
          </ac:spMkLst>
        </pc:spChg>
        <pc:picChg chg="del">
          <ac:chgData name="Natalia Kouremeti" userId="7db7a537-c0ed-43c3-b7f2-7172f55e32f3" providerId="ADAL" clId="{CFCAEF4F-8D52-4CA6-ABEA-0CBBB33C19AF}" dt="2026-05-06T13:22:55.993" v="10" actId="478"/>
          <ac:picMkLst>
            <pc:docMk/>
            <pc:sldMk cId="3699098547" sldId="692"/>
            <ac:picMk id="3" creationId="{6C7BDDC3-83B7-8910-7AC7-42A46CEACD83}"/>
          </ac:picMkLst>
        </pc:picChg>
        <pc:picChg chg="add del mod">
          <ac:chgData name="Natalia Kouremeti" userId="7db7a537-c0ed-43c3-b7f2-7172f55e32f3" providerId="ADAL" clId="{CFCAEF4F-8D52-4CA6-ABEA-0CBBB33C19AF}" dt="2026-05-07T12:58:31.040" v="684" actId="478"/>
          <ac:picMkLst>
            <pc:docMk/>
            <pc:sldMk cId="3699098547" sldId="692"/>
            <ac:picMk id="4" creationId="{03EC588D-882B-B1EC-A1EE-F98DB1D8DEA8}"/>
          </ac:picMkLst>
        </pc:picChg>
        <pc:picChg chg="add mod">
          <ac:chgData name="Natalia Kouremeti" userId="7db7a537-c0ed-43c3-b7f2-7172f55e32f3" providerId="ADAL" clId="{CFCAEF4F-8D52-4CA6-ABEA-0CBBB33C19AF}" dt="2026-05-07T13:01:05.901" v="693" actId="1076"/>
          <ac:picMkLst>
            <pc:docMk/>
            <pc:sldMk cId="3699098547" sldId="692"/>
            <ac:picMk id="10" creationId="{F55E65A8-9346-C8E7-47A7-A50ABE758696}"/>
          </ac:picMkLst>
        </pc:picChg>
      </pc:sldChg>
      <pc:sldChg chg="addSp delSp modSp add mod modAnim">
        <pc:chgData name="Natalia Kouremeti" userId="7db7a537-c0ed-43c3-b7f2-7172f55e32f3" providerId="ADAL" clId="{CFCAEF4F-8D52-4CA6-ABEA-0CBBB33C19AF}" dt="2026-05-06T13:43:20.427" v="683"/>
        <pc:sldMkLst>
          <pc:docMk/>
          <pc:sldMk cId="3662632529" sldId="693"/>
        </pc:sldMkLst>
        <pc:spChg chg="add mod">
          <ac:chgData name="Natalia Kouremeti" userId="7db7a537-c0ed-43c3-b7f2-7172f55e32f3" providerId="ADAL" clId="{CFCAEF4F-8D52-4CA6-ABEA-0CBBB33C19AF}" dt="2026-05-06T13:41:42.179" v="638" actId="1076"/>
          <ac:spMkLst>
            <pc:docMk/>
            <pc:sldMk cId="3662632529" sldId="693"/>
            <ac:spMk id="2" creationId="{63A818C4-3E27-5AD3-284A-F1F25FF311DA}"/>
          </ac:spMkLst>
        </pc:spChg>
        <pc:spChg chg="mod">
          <ac:chgData name="Natalia Kouremeti" userId="7db7a537-c0ed-43c3-b7f2-7172f55e32f3" providerId="ADAL" clId="{CFCAEF4F-8D52-4CA6-ABEA-0CBBB33C19AF}" dt="2026-05-06T13:38:24.677" v="575"/>
          <ac:spMkLst>
            <pc:docMk/>
            <pc:sldMk cId="3662632529" sldId="693"/>
            <ac:spMk id="5" creationId="{ABEB9083-11A1-D7E0-1814-D40871BF536C}"/>
          </ac:spMkLst>
        </pc:spChg>
        <pc:spChg chg="add mod">
          <ac:chgData name="Natalia Kouremeti" userId="7db7a537-c0ed-43c3-b7f2-7172f55e32f3" providerId="ADAL" clId="{CFCAEF4F-8D52-4CA6-ABEA-0CBBB33C19AF}" dt="2026-05-06T13:41:59.270" v="640" actId="164"/>
          <ac:spMkLst>
            <pc:docMk/>
            <pc:sldMk cId="3662632529" sldId="693"/>
            <ac:spMk id="23" creationId="{35D33C9E-F255-ABA5-7244-68E061FECE4C}"/>
          </ac:spMkLst>
        </pc:spChg>
        <pc:spChg chg="add mod">
          <ac:chgData name="Natalia Kouremeti" userId="7db7a537-c0ed-43c3-b7f2-7172f55e32f3" providerId="ADAL" clId="{CFCAEF4F-8D52-4CA6-ABEA-0CBBB33C19AF}" dt="2026-05-06T13:43:10.490" v="682" actId="164"/>
          <ac:spMkLst>
            <pc:docMk/>
            <pc:sldMk cId="3662632529" sldId="693"/>
            <ac:spMk id="26" creationId="{441833D3-74D0-242E-2D7B-5D8B2DA5F674}"/>
          </ac:spMkLst>
        </pc:spChg>
        <pc:grpChg chg="mod">
          <ac:chgData name="Natalia Kouremeti" userId="7db7a537-c0ed-43c3-b7f2-7172f55e32f3" providerId="ADAL" clId="{CFCAEF4F-8D52-4CA6-ABEA-0CBBB33C19AF}" dt="2026-05-06T13:41:59.270" v="640" actId="164"/>
          <ac:grpSpMkLst>
            <pc:docMk/>
            <pc:sldMk cId="3662632529" sldId="693"/>
            <ac:grpSpMk id="7" creationId="{D2410488-D0CC-26B7-F99C-10CB8A51B3EB}"/>
          </ac:grpSpMkLst>
        </pc:grpChg>
        <pc:grpChg chg="add mod">
          <ac:chgData name="Natalia Kouremeti" userId="7db7a537-c0ed-43c3-b7f2-7172f55e32f3" providerId="ADAL" clId="{CFCAEF4F-8D52-4CA6-ABEA-0CBBB33C19AF}" dt="2026-05-06T13:43:10.490" v="682" actId="164"/>
          <ac:grpSpMkLst>
            <pc:docMk/>
            <pc:sldMk cId="3662632529" sldId="693"/>
            <ac:grpSpMk id="24" creationId="{555064ED-F249-79D8-CF6E-4810E7AD8707}"/>
          </ac:grpSpMkLst>
        </pc:grpChg>
        <pc:grpChg chg="add mod">
          <ac:chgData name="Natalia Kouremeti" userId="7db7a537-c0ed-43c3-b7f2-7172f55e32f3" providerId="ADAL" clId="{CFCAEF4F-8D52-4CA6-ABEA-0CBBB33C19AF}" dt="2026-05-06T13:43:10.490" v="682" actId="164"/>
          <ac:grpSpMkLst>
            <pc:docMk/>
            <pc:sldMk cId="3662632529" sldId="693"/>
            <ac:grpSpMk id="27" creationId="{36AB490C-9942-E362-8B2B-478973B1CE70}"/>
          </ac:grpSpMkLst>
        </pc:grpChg>
        <pc:picChg chg="add mod">
          <ac:chgData name="Natalia Kouremeti" userId="7db7a537-c0ed-43c3-b7f2-7172f55e32f3" providerId="ADAL" clId="{CFCAEF4F-8D52-4CA6-ABEA-0CBBB33C19AF}" dt="2026-05-06T13:41:59.270" v="640" actId="164"/>
          <ac:picMkLst>
            <pc:docMk/>
            <pc:sldMk cId="3662632529" sldId="693"/>
            <ac:picMk id="3" creationId="{DF8B27E3-E8E0-AB0D-273C-91ACAE7737BB}"/>
          </ac:picMkLst>
        </pc:picChg>
        <pc:picChg chg="del">
          <ac:chgData name="Natalia Kouremeti" userId="7db7a537-c0ed-43c3-b7f2-7172f55e32f3" providerId="ADAL" clId="{CFCAEF4F-8D52-4CA6-ABEA-0CBBB33C19AF}" dt="2026-05-06T13:24:02.868" v="15" actId="478"/>
          <ac:picMkLst>
            <pc:docMk/>
            <pc:sldMk cId="3662632529" sldId="693"/>
            <ac:picMk id="4" creationId="{F4DFFAEF-7A7C-0936-15AF-82170FE28234}"/>
          </ac:picMkLst>
        </pc:picChg>
        <pc:picChg chg="mod">
          <ac:chgData name="Natalia Kouremeti" userId="7db7a537-c0ed-43c3-b7f2-7172f55e32f3" providerId="ADAL" clId="{CFCAEF4F-8D52-4CA6-ABEA-0CBBB33C19AF}" dt="2026-05-06T13:39:12.385" v="578"/>
          <ac:picMkLst>
            <pc:docMk/>
            <pc:sldMk cId="3662632529" sldId="693"/>
            <ac:picMk id="10" creationId="{F0D74236-BA10-0D1F-47C7-3D5BC6AC52DE}"/>
          </ac:picMkLst>
        </pc:picChg>
        <pc:picChg chg="mod">
          <ac:chgData name="Natalia Kouremeti" userId="7db7a537-c0ed-43c3-b7f2-7172f55e32f3" providerId="ADAL" clId="{CFCAEF4F-8D52-4CA6-ABEA-0CBBB33C19AF}" dt="2026-05-06T13:39:12.385" v="578"/>
          <ac:picMkLst>
            <pc:docMk/>
            <pc:sldMk cId="3662632529" sldId="693"/>
            <ac:picMk id="11" creationId="{4DB136F3-10B0-A1C8-C593-A5C66CDA31EB}"/>
          </ac:picMkLst>
        </pc:picChg>
        <pc:picChg chg="mod">
          <ac:chgData name="Natalia Kouremeti" userId="7db7a537-c0ed-43c3-b7f2-7172f55e32f3" providerId="ADAL" clId="{CFCAEF4F-8D52-4CA6-ABEA-0CBBB33C19AF}" dt="2026-05-06T13:39:12.385" v="578"/>
          <ac:picMkLst>
            <pc:docMk/>
            <pc:sldMk cId="3662632529" sldId="693"/>
            <ac:picMk id="13" creationId="{584F707A-841B-C41F-9419-D1F62506C7AA}"/>
          </ac:picMkLst>
        </pc:picChg>
        <pc:picChg chg="mod">
          <ac:chgData name="Natalia Kouremeti" userId="7db7a537-c0ed-43c3-b7f2-7172f55e32f3" providerId="ADAL" clId="{CFCAEF4F-8D52-4CA6-ABEA-0CBBB33C19AF}" dt="2026-05-06T13:39:12.385" v="578"/>
          <ac:picMkLst>
            <pc:docMk/>
            <pc:sldMk cId="3662632529" sldId="693"/>
            <ac:picMk id="14" creationId="{0EFE2720-DFEE-F909-C621-43912472425C}"/>
          </ac:picMkLst>
        </pc:picChg>
        <pc:picChg chg="mod">
          <ac:chgData name="Natalia Kouremeti" userId="7db7a537-c0ed-43c3-b7f2-7172f55e32f3" providerId="ADAL" clId="{CFCAEF4F-8D52-4CA6-ABEA-0CBBB33C19AF}" dt="2026-05-06T13:39:12.385" v="578"/>
          <ac:picMkLst>
            <pc:docMk/>
            <pc:sldMk cId="3662632529" sldId="693"/>
            <ac:picMk id="15" creationId="{FAEF8736-C7BC-E615-2647-6E9B37242D59}"/>
          </ac:picMkLst>
        </pc:picChg>
        <pc:picChg chg="mod">
          <ac:chgData name="Natalia Kouremeti" userId="7db7a537-c0ed-43c3-b7f2-7172f55e32f3" providerId="ADAL" clId="{CFCAEF4F-8D52-4CA6-ABEA-0CBBB33C19AF}" dt="2026-05-06T13:39:12.385" v="578"/>
          <ac:picMkLst>
            <pc:docMk/>
            <pc:sldMk cId="3662632529" sldId="693"/>
            <ac:picMk id="17" creationId="{CE4999F7-3006-5E36-CEC7-5E5EEF747BF5}"/>
          </ac:picMkLst>
        </pc:picChg>
        <pc:picChg chg="mod">
          <ac:chgData name="Natalia Kouremeti" userId="7db7a537-c0ed-43c3-b7f2-7172f55e32f3" providerId="ADAL" clId="{CFCAEF4F-8D52-4CA6-ABEA-0CBBB33C19AF}" dt="2026-05-06T13:39:12.385" v="578"/>
          <ac:picMkLst>
            <pc:docMk/>
            <pc:sldMk cId="3662632529" sldId="693"/>
            <ac:picMk id="18" creationId="{7DD6C2ED-AF34-CC4A-6CFE-4BD7D3F0321A}"/>
          </ac:picMkLst>
        </pc:picChg>
        <pc:picChg chg="mod">
          <ac:chgData name="Natalia Kouremeti" userId="7db7a537-c0ed-43c3-b7f2-7172f55e32f3" providerId="ADAL" clId="{CFCAEF4F-8D52-4CA6-ABEA-0CBBB33C19AF}" dt="2026-05-06T13:39:12.385" v="578"/>
          <ac:picMkLst>
            <pc:docMk/>
            <pc:sldMk cId="3662632529" sldId="693"/>
            <ac:picMk id="19" creationId="{42AB09AE-02C4-6703-20B5-34530467129F}"/>
          </ac:picMkLst>
        </pc:picChg>
        <pc:picChg chg="mod">
          <ac:chgData name="Natalia Kouremeti" userId="7db7a537-c0ed-43c3-b7f2-7172f55e32f3" providerId="ADAL" clId="{CFCAEF4F-8D52-4CA6-ABEA-0CBBB33C19AF}" dt="2026-05-06T13:39:12.385" v="578"/>
          <ac:picMkLst>
            <pc:docMk/>
            <pc:sldMk cId="3662632529" sldId="693"/>
            <ac:picMk id="20" creationId="{1BC907DD-D9E2-4CA9-1A12-DABCEE0F6084}"/>
          </ac:picMkLst>
        </pc:picChg>
        <pc:picChg chg="mod">
          <ac:chgData name="Natalia Kouremeti" userId="7db7a537-c0ed-43c3-b7f2-7172f55e32f3" providerId="ADAL" clId="{CFCAEF4F-8D52-4CA6-ABEA-0CBBB33C19AF}" dt="2026-05-06T13:39:12.385" v="578"/>
          <ac:picMkLst>
            <pc:docMk/>
            <pc:sldMk cId="3662632529" sldId="693"/>
            <ac:picMk id="22" creationId="{C394ADA8-C1F6-204A-2199-FA8211BECF14}"/>
          </ac:picMkLst>
        </pc:picChg>
      </pc:sldChg>
      <pc:sldChg chg="del">
        <pc:chgData name="Natalia Kouremeti" userId="7db7a537-c0ed-43c3-b7f2-7172f55e32f3" providerId="ADAL" clId="{CFCAEF4F-8D52-4CA6-ABEA-0CBBB33C19AF}" dt="2026-05-07T13:08:39.939" v="765" actId="47"/>
        <pc:sldMkLst>
          <pc:docMk/>
          <pc:sldMk cId="3490116530" sldId="694"/>
        </pc:sldMkLst>
      </pc:sldChg>
      <pc:sldChg chg="addSp modSp del mod ord">
        <pc:chgData name="Natalia Kouremeti" userId="7db7a537-c0ed-43c3-b7f2-7172f55e32f3" providerId="ADAL" clId="{CFCAEF4F-8D52-4CA6-ABEA-0CBBB33C19AF}" dt="2026-05-07T13:08:26.174" v="762" actId="47"/>
        <pc:sldMkLst>
          <pc:docMk/>
          <pc:sldMk cId="1549066361" sldId="696"/>
        </pc:sldMkLst>
        <pc:picChg chg="add mod">
          <ac:chgData name="Natalia Kouremeti" userId="7db7a537-c0ed-43c3-b7f2-7172f55e32f3" providerId="ADAL" clId="{CFCAEF4F-8D52-4CA6-ABEA-0CBBB33C19AF}" dt="2026-05-07T13:05:22.573" v="715" actId="1076"/>
          <ac:picMkLst>
            <pc:docMk/>
            <pc:sldMk cId="1549066361" sldId="696"/>
            <ac:picMk id="3" creationId="{6688BF81-74CC-2706-48FA-7BB26D72C77E}"/>
          </ac:picMkLst>
        </pc:picChg>
        <pc:picChg chg="add mod modCrop">
          <ac:chgData name="Natalia Kouremeti" userId="7db7a537-c0ed-43c3-b7f2-7172f55e32f3" providerId="ADAL" clId="{CFCAEF4F-8D52-4CA6-ABEA-0CBBB33C19AF}" dt="2026-05-07T13:06:37.070" v="719" actId="1076"/>
          <ac:picMkLst>
            <pc:docMk/>
            <pc:sldMk cId="1549066361" sldId="696"/>
            <ac:picMk id="7" creationId="{F51ABF6B-56C1-D975-6E72-8E2785B6846D}"/>
          </ac:picMkLst>
        </pc:picChg>
        <pc:picChg chg="mod">
          <ac:chgData name="Natalia Kouremeti" userId="7db7a537-c0ed-43c3-b7f2-7172f55e32f3" providerId="ADAL" clId="{CFCAEF4F-8D52-4CA6-ABEA-0CBBB33C19AF}" dt="2026-05-07T13:06:41.427" v="720" actId="1076"/>
          <ac:picMkLst>
            <pc:docMk/>
            <pc:sldMk cId="1549066361" sldId="696"/>
            <ac:picMk id="29" creationId="{842BE1D3-A5A2-6D8C-8327-E1254FE98515}"/>
          </ac:picMkLst>
        </pc:picChg>
      </pc:sldChg>
      <pc:sldChg chg="del">
        <pc:chgData name="Natalia Kouremeti" userId="7db7a537-c0ed-43c3-b7f2-7172f55e32f3" providerId="ADAL" clId="{CFCAEF4F-8D52-4CA6-ABEA-0CBBB33C19AF}" dt="2026-05-07T13:08:38.550" v="764" actId="47"/>
        <pc:sldMkLst>
          <pc:docMk/>
          <pc:sldMk cId="810029370" sldId="697"/>
        </pc:sldMkLst>
      </pc:sldChg>
      <pc:sldChg chg="addSp modSp add mod">
        <pc:chgData name="Natalia Kouremeti" userId="7db7a537-c0ed-43c3-b7f2-7172f55e32f3" providerId="ADAL" clId="{CFCAEF4F-8D52-4CA6-ABEA-0CBBB33C19AF}" dt="2026-05-07T13:08:20.861" v="761" actId="1076"/>
        <pc:sldMkLst>
          <pc:docMk/>
          <pc:sldMk cId="806692422" sldId="698"/>
        </pc:sldMkLst>
        <pc:picChg chg="add mod modCrop">
          <ac:chgData name="Natalia Kouremeti" userId="7db7a537-c0ed-43c3-b7f2-7172f55e32f3" providerId="ADAL" clId="{CFCAEF4F-8D52-4CA6-ABEA-0CBBB33C19AF}" dt="2026-05-07T13:08:17.644" v="760" actId="1076"/>
          <ac:picMkLst>
            <pc:docMk/>
            <pc:sldMk cId="806692422" sldId="698"/>
            <ac:picMk id="2" creationId="{530D802D-5D39-822C-F7CA-C9B7D50B4E30}"/>
          </ac:picMkLst>
        </pc:picChg>
        <pc:picChg chg="mod">
          <ac:chgData name="Natalia Kouremeti" userId="7db7a537-c0ed-43c3-b7f2-7172f55e32f3" providerId="ADAL" clId="{CFCAEF4F-8D52-4CA6-ABEA-0CBBB33C19AF}" dt="2026-05-07T13:08:20.861" v="761" actId="1076"/>
          <ac:picMkLst>
            <pc:docMk/>
            <pc:sldMk cId="806692422" sldId="698"/>
            <ac:picMk id="3" creationId="{5744CEBD-F819-DC1D-FEE5-F86DFC3FCEBE}"/>
          </ac:picMkLst>
        </pc:picChg>
      </pc:sldChg>
      <pc:sldChg chg="addSp delSp modSp add mod modAnim">
        <pc:chgData name="Natalia Kouremeti" userId="7db7a537-c0ed-43c3-b7f2-7172f55e32f3" providerId="ADAL" clId="{CFCAEF4F-8D52-4CA6-ABEA-0CBBB33C19AF}" dt="2026-05-07T13:10:06.607" v="782"/>
        <pc:sldMkLst>
          <pc:docMk/>
          <pc:sldMk cId="4134238804" sldId="699"/>
        </pc:sldMkLst>
        <pc:picChg chg="add mod">
          <ac:chgData name="Natalia Kouremeti" userId="7db7a537-c0ed-43c3-b7f2-7172f55e32f3" providerId="ADAL" clId="{CFCAEF4F-8D52-4CA6-ABEA-0CBBB33C19AF}" dt="2026-05-07T13:09:31.817" v="777" actId="14100"/>
          <ac:picMkLst>
            <pc:docMk/>
            <pc:sldMk cId="4134238804" sldId="699"/>
            <ac:picMk id="2" creationId="{BD1D2F19-6C1E-D78E-BA23-0A40179599DB}"/>
          </ac:picMkLst>
        </pc:picChg>
        <pc:picChg chg="del">
          <ac:chgData name="Natalia Kouremeti" userId="7db7a537-c0ed-43c3-b7f2-7172f55e32f3" providerId="ADAL" clId="{CFCAEF4F-8D52-4CA6-ABEA-0CBBB33C19AF}" dt="2026-05-07T13:06:55.893" v="722" actId="478"/>
          <ac:picMkLst>
            <pc:docMk/>
            <pc:sldMk cId="4134238804" sldId="699"/>
            <ac:picMk id="3" creationId="{7D70C1E2-D3CF-D235-DDC4-A6525287CA8F}"/>
          </ac:picMkLst>
        </pc:picChg>
        <pc:picChg chg="mod">
          <ac:chgData name="Natalia Kouremeti" userId="7db7a537-c0ed-43c3-b7f2-7172f55e32f3" providerId="ADAL" clId="{CFCAEF4F-8D52-4CA6-ABEA-0CBBB33C19AF}" dt="2026-05-07T13:09:55.377" v="781" actId="1076"/>
          <ac:picMkLst>
            <pc:docMk/>
            <pc:sldMk cId="4134238804" sldId="699"/>
            <ac:picMk id="7" creationId="{80D38B82-3E80-D327-E2F0-977304AF0F0E}"/>
          </ac:picMkLst>
        </pc:picChg>
        <pc:picChg chg="mod">
          <ac:chgData name="Natalia Kouremeti" userId="7db7a537-c0ed-43c3-b7f2-7172f55e32f3" providerId="ADAL" clId="{CFCAEF4F-8D52-4CA6-ABEA-0CBBB33C19AF}" dt="2026-05-07T13:09:38.673" v="778" actId="1076"/>
          <ac:picMkLst>
            <pc:docMk/>
            <pc:sldMk cId="4134238804" sldId="699"/>
            <ac:picMk id="29" creationId="{5C242FB8-21E6-AFFD-9F38-E280304B1705}"/>
          </ac:picMkLst>
        </pc:picChg>
      </pc:sldChg>
    </pc:docChg>
  </pc:docChgLst>
  <pc:docChgLst>
    <pc:chgData name="Natalia Kouremeti" userId="7db7a537-c0ed-43c3-b7f2-7172f55e32f3" providerId="ADAL" clId="{05C3A97F-5023-4902-B6A7-87EEB1894878}"/>
    <pc:docChg chg="undo custSel addSld delSld modSld sldOrd addSection delSection modSection">
      <pc:chgData name="Natalia Kouremeti" userId="7db7a537-c0ed-43c3-b7f2-7172f55e32f3" providerId="ADAL" clId="{05C3A97F-5023-4902-B6A7-87EEB1894878}" dt="2026-05-07T09:29:23.295" v="1000" actId="47"/>
      <pc:docMkLst>
        <pc:docMk/>
      </pc:docMkLst>
      <pc:sldChg chg="modSp mod ord">
        <pc:chgData name="Natalia Kouremeti" userId="7db7a537-c0ed-43c3-b7f2-7172f55e32f3" providerId="ADAL" clId="{05C3A97F-5023-4902-B6A7-87EEB1894878}" dt="2026-05-05T21:38:12.450" v="833" actId="20577"/>
        <pc:sldMkLst>
          <pc:docMk/>
          <pc:sldMk cId="1142509703" sldId="639"/>
        </pc:sldMkLst>
        <pc:spChg chg="mod">
          <ac:chgData name="Natalia Kouremeti" userId="7db7a537-c0ed-43c3-b7f2-7172f55e32f3" providerId="ADAL" clId="{05C3A97F-5023-4902-B6A7-87EEB1894878}" dt="2026-05-05T21:38:12.450" v="833" actId="20577"/>
          <ac:spMkLst>
            <pc:docMk/>
            <pc:sldMk cId="1142509703" sldId="639"/>
            <ac:spMk id="4" creationId="{32E6AB4C-FB29-CE7E-6290-BC4568B4C21E}"/>
          </ac:spMkLst>
        </pc:spChg>
      </pc:sldChg>
      <pc:sldChg chg="ord">
        <pc:chgData name="Natalia Kouremeti" userId="7db7a537-c0ed-43c3-b7f2-7172f55e32f3" providerId="ADAL" clId="{05C3A97F-5023-4902-B6A7-87EEB1894878}" dt="2026-05-05T21:40:42.272" v="857"/>
        <pc:sldMkLst>
          <pc:docMk/>
          <pc:sldMk cId="2317365211" sldId="656"/>
        </pc:sldMkLst>
      </pc:sldChg>
      <pc:sldChg chg="modSp mod ord">
        <pc:chgData name="Natalia Kouremeti" userId="7db7a537-c0ed-43c3-b7f2-7172f55e32f3" providerId="ADAL" clId="{05C3A97F-5023-4902-B6A7-87EEB1894878}" dt="2026-05-05T21:56:05.185" v="920" actId="20577"/>
        <pc:sldMkLst>
          <pc:docMk/>
          <pc:sldMk cId="3565689104" sldId="674"/>
        </pc:sldMkLst>
        <pc:spChg chg="mod">
          <ac:chgData name="Natalia Kouremeti" userId="7db7a537-c0ed-43c3-b7f2-7172f55e32f3" providerId="ADAL" clId="{05C3A97F-5023-4902-B6A7-87EEB1894878}" dt="2026-05-05T21:56:05.185" v="920" actId="20577"/>
          <ac:spMkLst>
            <pc:docMk/>
            <pc:sldMk cId="3565689104" sldId="674"/>
            <ac:spMk id="5" creationId="{703A35D3-75C4-4E63-316E-9EED4A8511FC}"/>
          </ac:spMkLst>
        </pc:spChg>
        <pc:spChg chg="mod">
          <ac:chgData name="Natalia Kouremeti" userId="7db7a537-c0ed-43c3-b7f2-7172f55e32f3" providerId="ADAL" clId="{05C3A97F-5023-4902-B6A7-87EEB1894878}" dt="2026-05-05T21:55:42.365" v="907" actId="20577"/>
          <ac:spMkLst>
            <pc:docMk/>
            <pc:sldMk cId="3565689104" sldId="674"/>
            <ac:spMk id="10" creationId="{4BF821A5-B388-C845-B899-88B0612492A7}"/>
          </ac:spMkLst>
        </pc:spChg>
        <pc:graphicFrameChg chg="modGraphic">
          <ac:chgData name="Natalia Kouremeti" userId="7db7a537-c0ed-43c3-b7f2-7172f55e32f3" providerId="ADAL" clId="{05C3A97F-5023-4902-B6A7-87EEB1894878}" dt="2026-05-05T21:55:08.346" v="906" actId="6549"/>
          <ac:graphicFrameMkLst>
            <pc:docMk/>
            <pc:sldMk cId="3565689104" sldId="674"/>
            <ac:graphicFrameMk id="8" creationId="{0B73543B-9C79-45BC-DEDD-76F84457BA24}"/>
          </ac:graphicFrameMkLst>
        </pc:graphicFrameChg>
      </pc:sldChg>
      <pc:sldChg chg="addSp modSp mod ord">
        <pc:chgData name="Natalia Kouremeti" userId="7db7a537-c0ed-43c3-b7f2-7172f55e32f3" providerId="ADAL" clId="{05C3A97F-5023-4902-B6A7-87EEB1894878}" dt="2026-05-05T21:44:52.149" v="866" actId="1076"/>
        <pc:sldMkLst>
          <pc:docMk/>
          <pc:sldMk cId="82816321" sldId="678"/>
        </pc:sldMkLst>
        <pc:spChg chg="mod">
          <ac:chgData name="Natalia Kouremeti" userId="7db7a537-c0ed-43c3-b7f2-7172f55e32f3" providerId="ADAL" clId="{05C3A97F-5023-4902-B6A7-87EEB1894878}" dt="2026-05-05T21:38:49.149" v="855" actId="27636"/>
          <ac:spMkLst>
            <pc:docMk/>
            <pc:sldMk cId="82816321" sldId="678"/>
            <ac:spMk id="18" creationId="{2BD2B0ED-ED05-138B-0E0C-1F95F1DCFABA}"/>
          </ac:spMkLst>
        </pc:spChg>
        <pc:graphicFrameChg chg="add mod">
          <ac:chgData name="Natalia Kouremeti" userId="7db7a537-c0ed-43c3-b7f2-7172f55e32f3" providerId="ADAL" clId="{05C3A97F-5023-4902-B6A7-87EEB1894878}" dt="2026-05-05T21:44:52.149" v="866" actId="1076"/>
          <ac:graphicFrameMkLst>
            <pc:docMk/>
            <pc:sldMk cId="82816321" sldId="678"/>
            <ac:graphicFrameMk id="2" creationId="{B7B67C5D-1EEC-4F7B-5AFC-96252FE47C56}"/>
          </ac:graphicFrameMkLst>
        </pc:graphicFrameChg>
        <pc:graphicFrameChg chg="mod">
          <ac:chgData name="Natalia Kouremeti" userId="7db7a537-c0ed-43c3-b7f2-7172f55e32f3" providerId="ADAL" clId="{05C3A97F-5023-4902-B6A7-87EEB1894878}" dt="2026-05-05T21:44:34.352" v="864" actId="1076"/>
          <ac:graphicFrameMkLst>
            <pc:docMk/>
            <pc:sldMk cId="82816321" sldId="678"/>
            <ac:graphicFrameMk id="10" creationId="{470564BF-75CB-8BEC-DCD9-B69F06D5BCF8}"/>
          </ac:graphicFrameMkLst>
        </pc:graphicFrameChg>
        <pc:graphicFrameChg chg="mod">
          <ac:chgData name="Natalia Kouremeti" userId="7db7a537-c0ed-43c3-b7f2-7172f55e32f3" providerId="ADAL" clId="{05C3A97F-5023-4902-B6A7-87EEB1894878}" dt="2026-05-05T21:44:29.977" v="863" actId="1076"/>
          <ac:graphicFrameMkLst>
            <pc:docMk/>
            <pc:sldMk cId="82816321" sldId="678"/>
            <ac:graphicFrameMk id="13" creationId="{F092F782-6275-D57D-6DF5-30F6F658FB4E}"/>
          </ac:graphicFrameMkLst>
        </pc:graphicFrameChg>
      </pc:sldChg>
      <pc:sldChg chg="modSp mod ord">
        <pc:chgData name="Natalia Kouremeti" userId="7db7a537-c0ed-43c3-b7f2-7172f55e32f3" providerId="ADAL" clId="{05C3A97F-5023-4902-B6A7-87EEB1894878}" dt="2026-05-05T22:04:00.779" v="938" actId="207"/>
        <pc:sldMkLst>
          <pc:docMk/>
          <pc:sldMk cId="2333370637" sldId="680"/>
        </pc:sldMkLst>
        <pc:graphicFrameChg chg="mod modGraphic">
          <ac:chgData name="Natalia Kouremeti" userId="7db7a537-c0ed-43c3-b7f2-7172f55e32f3" providerId="ADAL" clId="{05C3A97F-5023-4902-B6A7-87EEB1894878}" dt="2026-05-05T22:04:00.779" v="938" actId="207"/>
          <ac:graphicFrameMkLst>
            <pc:docMk/>
            <pc:sldMk cId="2333370637" sldId="680"/>
            <ac:graphicFrameMk id="8" creationId="{FFA0CE62-2412-918A-2122-8E3A87FC7364}"/>
          </ac:graphicFrameMkLst>
        </pc:graphicFrameChg>
      </pc:sldChg>
      <pc:sldChg chg="ord">
        <pc:chgData name="Natalia Kouremeti" userId="7db7a537-c0ed-43c3-b7f2-7172f55e32f3" providerId="ADAL" clId="{05C3A97F-5023-4902-B6A7-87EEB1894878}" dt="2026-05-05T21:56:14.134" v="922"/>
        <pc:sldMkLst>
          <pc:docMk/>
          <pc:sldMk cId="883410300" sldId="684"/>
        </pc:sldMkLst>
      </pc:sldChg>
      <pc:sldChg chg="modSp mod ord">
        <pc:chgData name="Natalia Kouremeti" userId="7db7a537-c0ed-43c3-b7f2-7172f55e32f3" providerId="ADAL" clId="{05C3A97F-5023-4902-B6A7-87EEB1894878}" dt="2026-05-05T21:05:47.953" v="69" actId="1076"/>
        <pc:sldMkLst>
          <pc:docMk/>
          <pc:sldMk cId="96852503" sldId="685"/>
        </pc:sldMkLst>
        <pc:spChg chg="mod">
          <ac:chgData name="Natalia Kouremeti" userId="7db7a537-c0ed-43c3-b7f2-7172f55e32f3" providerId="ADAL" clId="{05C3A97F-5023-4902-B6A7-87EEB1894878}" dt="2026-05-05T21:05:47.953" v="69" actId="1076"/>
          <ac:spMkLst>
            <pc:docMk/>
            <pc:sldMk cId="96852503" sldId="685"/>
            <ac:spMk id="21" creationId="{5F85704E-CB22-949D-F6B3-03CD8B90DFD5}"/>
          </ac:spMkLst>
        </pc:spChg>
        <pc:spChg chg="mod">
          <ac:chgData name="Natalia Kouremeti" userId="7db7a537-c0ed-43c3-b7f2-7172f55e32f3" providerId="ADAL" clId="{05C3A97F-5023-4902-B6A7-87EEB1894878}" dt="2026-05-05T21:05:36.981" v="65" actId="1076"/>
          <ac:spMkLst>
            <pc:docMk/>
            <pc:sldMk cId="96852503" sldId="685"/>
            <ac:spMk id="22" creationId="{E1D235CD-CBDC-0F13-06A8-64A77CD54FCC}"/>
          </ac:spMkLst>
        </pc:spChg>
        <pc:picChg chg="mod">
          <ac:chgData name="Natalia Kouremeti" userId="7db7a537-c0ed-43c3-b7f2-7172f55e32f3" providerId="ADAL" clId="{05C3A97F-5023-4902-B6A7-87EEB1894878}" dt="2026-05-05T21:05:39.445" v="66" actId="1076"/>
          <ac:picMkLst>
            <pc:docMk/>
            <pc:sldMk cId="96852503" sldId="685"/>
            <ac:picMk id="23" creationId="{2FB8E986-4444-0C7A-EDC4-DD3AB30F3840}"/>
          </ac:picMkLst>
        </pc:picChg>
        <pc:picChg chg="mod">
          <ac:chgData name="Natalia Kouremeti" userId="7db7a537-c0ed-43c3-b7f2-7172f55e32f3" providerId="ADAL" clId="{05C3A97F-5023-4902-B6A7-87EEB1894878}" dt="2026-05-05T21:05:47.953" v="69" actId="1076"/>
          <ac:picMkLst>
            <pc:docMk/>
            <pc:sldMk cId="96852503" sldId="685"/>
            <ac:picMk id="24" creationId="{D939CFB1-B5EB-D7BE-652D-913E611E59A8}"/>
          </ac:picMkLst>
        </pc:picChg>
      </pc:sldChg>
      <pc:sldChg chg="addSp delSp modSp mod ord addAnim delAnim">
        <pc:chgData name="Natalia Kouremeti" userId="7db7a537-c0ed-43c3-b7f2-7172f55e32f3" providerId="ADAL" clId="{05C3A97F-5023-4902-B6A7-87EEB1894878}" dt="2026-05-05T21:37:29.968" v="830" actId="207"/>
        <pc:sldMkLst>
          <pc:docMk/>
          <pc:sldMk cId="770390720" sldId="686"/>
        </pc:sldMkLst>
        <pc:spChg chg="mod">
          <ac:chgData name="Natalia Kouremeti" userId="7db7a537-c0ed-43c3-b7f2-7172f55e32f3" providerId="ADAL" clId="{05C3A97F-5023-4902-B6A7-87EEB1894878}" dt="2026-05-05T21:33:42.783" v="701" actId="1076"/>
          <ac:spMkLst>
            <pc:docMk/>
            <pc:sldMk cId="770390720" sldId="686"/>
            <ac:spMk id="3" creationId="{FDB5818D-4443-E767-3AC7-5F59FD961AD6}"/>
          </ac:spMkLst>
        </pc:spChg>
        <pc:spChg chg="mod">
          <ac:chgData name="Natalia Kouremeti" userId="7db7a537-c0ed-43c3-b7f2-7172f55e32f3" providerId="ADAL" clId="{05C3A97F-5023-4902-B6A7-87EEB1894878}" dt="2026-05-05T21:09:13.639" v="96" actId="20577"/>
          <ac:spMkLst>
            <pc:docMk/>
            <pc:sldMk cId="770390720" sldId="686"/>
            <ac:spMk id="5" creationId="{D0C7F6F6-00CD-E078-DFCF-3D483E54D126}"/>
          </ac:spMkLst>
        </pc:spChg>
        <pc:spChg chg="add mod">
          <ac:chgData name="Natalia Kouremeti" userId="7db7a537-c0ed-43c3-b7f2-7172f55e32f3" providerId="ADAL" clId="{05C3A97F-5023-4902-B6A7-87EEB1894878}" dt="2026-05-05T21:37:29.968" v="830" actId="207"/>
          <ac:spMkLst>
            <pc:docMk/>
            <pc:sldMk cId="770390720" sldId="686"/>
            <ac:spMk id="10" creationId="{8E8ABF07-F0A3-CCCF-9BEE-D4239D7ABE95}"/>
          </ac:spMkLst>
        </pc:spChg>
        <pc:cxnChg chg="mod">
          <ac:chgData name="Natalia Kouremeti" userId="7db7a537-c0ed-43c3-b7f2-7172f55e32f3" providerId="ADAL" clId="{05C3A97F-5023-4902-B6A7-87EEB1894878}" dt="2026-05-05T21:08:54.105" v="91" actId="1076"/>
          <ac:cxnSpMkLst>
            <pc:docMk/>
            <pc:sldMk cId="770390720" sldId="686"/>
            <ac:cxnSpMk id="6" creationId="{A6F39BB6-2552-2F3F-949C-B017D3E54B0A}"/>
          </ac:cxnSpMkLst>
        </pc:cxnChg>
      </pc:sldChg>
      <pc:sldChg chg="addSp modSp mod ord">
        <pc:chgData name="Natalia Kouremeti" userId="7db7a537-c0ed-43c3-b7f2-7172f55e32f3" providerId="ADAL" clId="{05C3A97F-5023-4902-B6A7-87EEB1894878}" dt="2026-05-05T21:51:02.778" v="899" actId="1076"/>
        <pc:sldMkLst>
          <pc:docMk/>
          <pc:sldMk cId="1830204827" sldId="688"/>
        </pc:sldMkLst>
        <pc:spChg chg="mod">
          <ac:chgData name="Natalia Kouremeti" userId="7db7a537-c0ed-43c3-b7f2-7172f55e32f3" providerId="ADAL" clId="{05C3A97F-5023-4902-B6A7-87EEB1894878}" dt="2026-05-05T21:50:09.138" v="895" actId="1076"/>
          <ac:spMkLst>
            <pc:docMk/>
            <pc:sldMk cId="1830204827" sldId="688"/>
            <ac:spMk id="2" creationId="{10DF58C5-DDF7-9083-937A-48CB18458D3A}"/>
          </ac:spMkLst>
        </pc:spChg>
        <pc:spChg chg="mod">
          <ac:chgData name="Natalia Kouremeti" userId="7db7a537-c0ed-43c3-b7f2-7172f55e32f3" providerId="ADAL" clId="{05C3A97F-5023-4902-B6A7-87EEB1894878}" dt="2026-05-05T21:48:34.252" v="882" actId="20577"/>
          <ac:spMkLst>
            <pc:docMk/>
            <pc:sldMk cId="1830204827" sldId="688"/>
            <ac:spMk id="3" creationId="{C547D705-31F6-AC7C-432C-22975BA0F2C0}"/>
          </ac:spMkLst>
        </pc:spChg>
        <pc:spChg chg="add mod">
          <ac:chgData name="Natalia Kouremeti" userId="7db7a537-c0ed-43c3-b7f2-7172f55e32f3" providerId="ADAL" clId="{05C3A97F-5023-4902-B6A7-87EEB1894878}" dt="2026-05-05T21:50:43.425" v="897" actId="1076"/>
          <ac:spMkLst>
            <pc:docMk/>
            <pc:sldMk cId="1830204827" sldId="688"/>
            <ac:spMk id="5" creationId="{8DC9A791-EE63-BADE-AC33-1B3CD8F78176}"/>
          </ac:spMkLst>
        </pc:spChg>
        <pc:spChg chg="add mod">
          <ac:chgData name="Natalia Kouremeti" userId="7db7a537-c0ed-43c3-b7f2-7172f55e32f3" providerId="ADAL" clId="{05C3A97F-5023-4902-B6A7-87EEB1894878}" dt="2026-05-05T21:51:02.778" v="899" actId="1076"/>
          <ac:spMkLst>
            <pc:docMk/>
            <pc:sldMk cId="1830204827" sldId="688"/>
            <ac:spMk id="6" creationId="{482042BE-0992-B3C2-A24F-95FF76226922}"/>
          </ac:spMkLst>
        </pc:spChg>
        <pc:spChg chg="add mod">
          <ac:chgData name="Natalia Kouremeti" userId="7db7a537-c0ed-43c3-b7f2-7172f55e32f3" providerId="ADAL" clId="{05C3A97F-5023-4902-B6A7-87EEB1894878}" dt="2026-05-05T21:51:02.778" v="899" actId="1076"/>
          <ac:spMkLst>
            <pc:docMk/>
            <pc:sldMk cId="1830204827" sldId="688"/>
            <ac:spMk id="8" creationId="{7DB6D24B-4B7C-8AD5-379E-2B3B6C453F30}"/>
          </ac:spMkLst>
        </pc:spChg>
        <pc:picChg chg="mod">
          <ac:chgData name="Natalia Kouremeti" userId="7db7a537-c0ed-43c3-b7f2-7172f55e32f3" providerId="ADAL" clId="{05C3A97F-5023-4902-B6A7-87EEB1894878}" dt="2026-05-05T21:50:14.447" v="896" actId="1076"/>
          <ac:picMkLst>
            <pc:docMk/>
            <pc:sldMk cId="1830204827" sldId="688"/>
            <ac:picMk id="4" creationId="{98C977B4-43EA-0D99-4111-BCF7E3BF9146}"/>
          </ac:picMkLst>
        </pc:picChg>
      </pc:sldChg>
      <pc:sldChg chg="addSp delSp modSp add mod">
        <pc:chgData name="Natalia Kouremeti" userId="7db7a537-c0ed-43c3-b7f2-7172f55e32f3" providerId="ADAL" clId="{05C3A97F-5023-4902-B6A7-87EEB1894878}" dt="2026-05-05T21:03:58.700" v="55" actId="207"/>
        <pc:sldMkLst>
          <pc:docMk/>
          <pc:sldMk cId="873475756" sldId="691"/>
        </pc:sldMkLst>
        <pc:spChg chg="mod">
          <ac:chgData name="Natalia Kouremeti" userId="7db7a537-c0ed-43c3-b7f2-7172f55e32f3" providerId="ADAL" clId="{05C3A97F-5023-4902-B6A7-87EEB1894878}" dt="2026-05-05T21:01:15.708" v="9" actId="1076"/>
          <ac:spMkLst>
            <pc:docMk/>
            <pc:sldMk cId="873475756" sldId="691"/>
            <ac:spMk id="3" creationId="{0352D938-C93D-03E7-1EF2-BB5CD57BA933}"/>
          </ac:spMkLst>
        </pc:spChg>
        <pc:spChg chg="add mod">
          <ac:chgData name="Natalia Kouremeti" userId="7db7a537-c0ed-43c3-b7f2-7172f55e32f3" providerId="ADAL" clId="{05C3A97F-5023-4902-B6A7-87EEB1894878}" dt="2026-05-05T21:03:58.700" v="55" actId="207"/>
          <ac:spMkLst>
            <pc:docMk/>
            <pc:sldMk cId="873475756" sldId="691"/>
            <ac:spMk id="4" creationId="{1F8CF660-986B-E446-CAB2-83A9C228ED22}"/>
          </ac:spMkLst>
        </pc:spChg>
        <pc:grpChg chg="mod">
          <ac:chgData name="Natalia Kouremeti" userId="7db7a537-c0ed-43c3-b7f2-7172f55e32f3" providerId="ADAL" clId="{05C3A97F-5023-4902-B6A7-87EEB1894878}" dt="2026-05-05T21:03:52.887" v="54" actId="1076"/>
          <ac:grpSpMkLst>
            <pc:docMk/>
            <pc:sldMk cId="873475756" sldId="691"/>
            <ac:grpSpMk id="7" creationId="{D9D2A5C9-CA19-B713-6532-2F9FC0F62884}"/>
          </ac:grpSpMkLst>
        </pc:grpChg>
      </pc:sldChg>
      <pc:sldChg chg="new">
        <pc:chgData name="Natalia Kouremeti" userId="7db7a537-c0ed-43c3-b7f2-7172f55e32f3" providerId="ADAL" clId="{05C3A97F-5023-4902-B6A7-87EEB1894878}" dt="2026-05-07T08:04:35.579" v="939" actId="680"/>
        <pc:sldMkLst>
          <pc:docMk/>
          <pc:sldMk cId="3490116530" sldId="694"/>
        </pc:sldMkLst>
      </pc:sldChg>
      <pc:sldChg chg="addSp delSp new del mod ord">
        <pc:chgData name="Natalia Kouremeti" userId="7db7a537-c0ed-43c3-b7f2-7172f55e32f3" providerId="ADAL" clId="{05C3A97F-5023-4902-B6A7-87EEB1894878}" dt="2026-05-07T09:29:23.295" v="1000" actId="47"/>
        <pc:sldMkLst>
          <pc:docMk/>
          <pc:sldMk cId="3297997099" sldId="695"/>
        </pc:sldMkLst>
        <pc:picChg chg="add del">
          <ac:chgData name="Natalia Kouremeti" userId="7db7a537-c0ed-43c3-b7f2-7172f55e32f3" providerId="ADAL" clId="{05C3A97F-5023-4902-B6A7-87EEB1894878}" dt="2026-05-07T09:28:18.341" v="990" actId="478"/>
          <ac:picMkLst>
            <pc:docMk/>
            <pc:sldMk cId="3297997099" sldId="695"/>
            <ac:picMk id="5" creationId="{E8AE435B-4383-6EF1-B1BB-D42B17C03183}"/>
          </ac:picMkLst>
        </pc:picChg>
        <pc:picChg chg="add del">
          <ac:chgData name="Natalia Kouremeti" userId="7db7a537-c0ed-43c3-b7f2-7172f55e32f3" providerId="ADAL" clId="{05C3A97F-5023-4902-B6A7-87EEB1894878}" dt="2026-05-07T09:28:27.890" v="993" actId="478"/>
          <ac:picMkLst>
            <pc:docMk/>
            <pc:sldMk cId="3297997099" sldId="695"/>
            <ac:picMk id="6" creationId="{D4C2868A-3A36-1AAA-1C46-BB266778C481}"/>
          </ac:picMkLst>
        </pc:picChg>
      </pc:sldChg>
      <pc:sldChg chg="addSp delSp modSp add mod delAnim">
        <pc:chgData name="Natalia Kouremeti" userId="7db7a537-c0ed-43c3-b7f2-7172f55e32f3" providerId="ADAL" clId="{05C3A97F-5023-4902-B6A7-87EEB1894878}" dt="2026-05-07T08:07:50.863" v="986" actId="1076"/>
        <pc:sldMkLst>
          <pc:docMk/>
          <pc:sldMk cId="1549066361" sldId="696"/>
        </pc:sldMkLst>
        <pc:spChg chg="del mod">
          <ac:chgData name="Natalia Kouremeti" userId="7db7a537-c0ed-43c3-b7f2-7172f55e32f3" providerId="ADAL" clId="{05C3A97F-5023-4902-B6A7-87EEB1894878}" dt="2026-05-07T08:05:02.389" v="945"/>
          <ac:spMkLst>
            <pc:docMk/>
            <pc:sldMk cId="1549066361" sldId="696"/>
            <ac:spMk id="2" creationId="{F5A37EAB-C2F6-61ED-221F-E14CC9E3B9C4}"/>
          </ac:spMkLst>
        </pc:spChg>
        <pc:spChg chg="mod">
          <ac:chgData name="Natalia Kouremeti" userId="7db7a537-c0ed-43c3-b7f2-7172f55e32f3" providerId="ADAL" clId="{05C3A97F-5023-4902-B6A7-87EEB1894878}" dt="2026-05-07T08:05:46.056" v="977" actId="790"/>
          <ac:spMkLst>
            <pc:docMk/>
            <pc:sldMk cId="1549066361" sldId="696"/>
            <ac:spMk id="5" creationId="{B978F157-01B5-89B9-2FEC-288A7FA3A686}"/>
          </ac:spMkLst>
        </pc:spChg>
        <pc:grpChg chg="del">
          <ac:chgData name="Natalia Kouremeti" userId="7db7a537-c0ed-43c3-b7f2-7172f55e32f3" providerId="ADAL" clId="{05C3A97F-5023-4902-B6A7-87EEB1894878}" dt="2026-05-07T08:05:02.386" v="943" actId="478"/>
          <ac:grpSpMkLst>
            <pc:docMk/>
            <pc:sldMk cId="1549066361" sldId="696"/>
            <ac:grpSpMk id="27" creationId="{C6CE7905-C33E-01D4-140A-2819C117A4C1}"/>
          </ac:grpSpMkLst>
        </pc:grpChg>
        <pc:picChg chg="add del mod modCrop">
          <ac:chgData name="Natalia Kouremeti" userId="7db7a537-c0ed-43c3-b7f2-7172f55e32f3" providerId="ADAL" clId="{05C3A97F-5023-4902-B6A7-87EEB1894878}" dt="2026-05-07T08:07:16.049" v="981" actId="478"/>
          <ac:picMkLst>
            <pc:docMk/>
            <pc:sldMk cId="1549066361" sldId="696"/>
            <ac:picMk id="25" creationId="{3018FCEA-0C8E-BA18-62AF-705AECC5D14A}"/>
          </ac:picMkLst>
        </pc:picChg>
        <pc:picChg chg="add mod modCrop">
          <ac:chgData name="Natalia Kouremeti" userId="7db7a537-c0ed-43c3-b7f2-7172f55e32f3" providerId="ADAL" clId="{05C3A97F-5023-4902-B6A7-87EEB1894878}" dt="2026-05-07T08:07:50.863" v="986" actId="1076"/>
          <ac:picMkLst>
            <pc:docMk/>
            <pc:sldMk cId="1549066361" sldId="696"/>
            <ac:picMk id="29" creationId="{842BE1D3-A5A2-6D8C-8327-E1254FE98515}"/>
          </ac:picMkLst>
        </pc:picChg>
      </pc:sldChg>
      <pc:sldChg chg="addSp delSp modSp add mod">
        <pc:chgData name="Natalia Kouremeti" userId="7db7a537-c0ed-43c3-b7f2-7172f55e32f3" providerId="ADAL" clId="{05C3A97F-5023-4902-B6A7-87EEB1894878}" dt="2026-05-07T09:29:17.714" v="999" actId="1076"/>
        <pc:sldMkLst>
          <pc:docMk/>
          <pc:sldMk cId="810029370" sldId="697"/>
        </pc:sldMkLst>
        <pc:picChg chg="add mod">
          <ac:chgData name="Natalia Kouremeti" userId="7db7a537-c0ed-43c3-b7f2-7172f55e32f3" providerId="ADAL" clId="{05C3A97F-5023-4902-B6A7-87EEB1894878}" dt="2026-05-07T09:29:17.714" v="999" actId="1076"/>
          <ac:picMkLst>
            <pc:docMk/>
            <pc:sldMk cId="810029370" sldId="697"/>
            <ac:picMk id="3" creationId="{3D7890E2-6D17-0D32-C511-56E4E8AF2E2E}"/>
          </ac:picMkLst>
        </pc:picChg>
        <pc:picChg chg="del">
          <ac:chgData name="Natalia Kouremeti" userId="7db7a537-c0ed-43c3-b7f2-7172f55e32f3" providerId="ADAL" clId="{05C3A97F-5023-4902-B6A7-87EEB1894878}" dt="2026-05-07T09:29:06.198" v="997" actId="478"/>
          <ac:picMkLst>
            <pc:docMk/>
            <pc:sldMk cId="810029370" sldId="697"/>
            <ac:picMk id="29" creationId="{A48317CC-3165-CE46-39A4-C3C5F7D69F5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C4334-9037-45E6-AEC5-AE684C0B15B7}" type="doc">
      <dgm:prSet loTypeId="urn:microsoft.com/office/officeart/2005/8/layout/pyramid1" loCatId="pyramid" qsTypeId="urn:microsoft.com/office/officeart/2005/8/quickstyle/3d4" qsCatId="3D" csTypeId="urn:microsoft.com/office/officeart/2005/8/colors/colorful5" csCatId="colorful" phldr="1"/>
      <dgm:spPr/>
      <dgm:t>
        <a:bodyPr/>
        <a:lstStyle/>
        <a:p>
          <a:endParaRPr lang="en-US"/>
        </a:p>
      </dgm:t>
    </dgm:pt>
    <dgm:pt modelId="{5DBDF4F5-795D-42AB-A904-3F16D4C26F34}">
      <dgm:prSet phldrT="[Text]" custT="1"/>
      <dgm:spPr/>
      <dgm:t>
        <a:bodyPr/>
        <a:lstStyle/>
        <a:p>
          <a:r>
            <a:rPr lang="en-US" sz="200" err="1"/>
            <a:t>NMI</a:t>
          </a:r>
          <a:r>
            <a:rPr lang="en-US" sz="500"/>
            <a:t> </a:t>
          </a:r>
        </a:p>
        <a:p>
          <a:r>
            <a:rPr lang="en-US" sz="500" err="1"/>
            <a:t>PTB</a:t>
          </a:r>
          <a:endParaRPr lang="en-US" sz="500"/>
        </a:p>
      </dgm:t>
    </dgm:pt>
    <dgm:pt modelId="{B5BC8674-1752-4B23-894C-A3B9A08C616C}" type="parTrans" cxnId="{4A084123-1FED-4DBD-B640-C6DDE0D9FEFF}">
      <dgm:prSet/>
      <dgm:spPr/>
      <dgm:t>
        <a:bodyPr/>
        <a:lstStyle/>
        <a:p>
          <a:endParaRPr lang="en-US"/>
        </a:p>
      </dgm:t>
    </dgm:pt>
    <dgm:pt modelId="{77AFC68B-91E6-4239-A23B-4C2055E748CA}" type="sibTrans" cxnId="{4A084123-1FED-4DBD-B640-C6DDE0D9FEFF}">
      <dgm:prSet/>
      <dgm:spPr/>
      <dgm:t>
        <a:bodyPr/>
        <a:lstStyle/>
        <a:p>
          <a:endParaRPr lang="en-US"/>
        </a:p>
      </dgm:t>
    </dgm:pt>
    <dgm:pt modelId="{D87049B0-C59B-4118-AB17-2F09E9FDCBC2}">
      <dgm:prSet phldrT="[Text]" custT="1"/>
      <dgm:spPr/>
      <dgm:t>
        <a:bodyPr/>
        <a:lstStyle/>
        <a:p>
          <a:r>
            <a:rPr lang="en-US" sz="500"/>
            <a:t>Primary Reference for </a:t>
          </a:r>
          <a:r>
            <a:rPr lang="en-US" sz="500" err="1"/>
            <a:t>AOD</a:t>
          </a:r>
          <a:endParaRPr lang="en-US" sz="500"/>
        </a:p>
      </dgm:t>
    </dgm:pt>
    <dgm:pt modelId="{B4C43D68-C240-4118-ACC8-9B3E0BF404BA}" type="parTrans" cxnId="{A46C9197-9E63-4E6F-AFD2-B66BBCEDC5BC}">
      <dgm:prSet/>
      <dgm:spPr/>
      <dgm:t>
        <a:bodyPr/>
        <a:lstStyle/>
        <a:p>
          <a:endParaRPr lang="en-US"/>
        </a:p>
      </dgm:t>
    </dgm:pt>
    <dgm:pt modelId="{4DAA540F-B503-41BD-88F8-AC09BD5E8400}" type="sibTrans" cxnId="{A46C9197-9E63-4E6F-AFD2-B66BBCEDC5BC}">
      <dgm:prSet/>
      <dgm:spPr/>
      <dgm:t>
        <a:bodyPr/>
        <a:lstStyle/>
        <a:p>
          <a:endParaRPr lang="en-US"/>
        </a:p>
      </dgm:t>
    </dgm:pt>
    <dgm:pt modelId="{C1E3DDC8-2296-4C8C-B5F7-0DB7CB16787C}">
      <dgm:prSet phldrT="[Text]" custT="1"/>
      <dgm:spPr/>
      <dgm:t>
        <a:bodyPr/>
        <a:lstStyle/>
        <a:p>
          <a:r>
            <a:rPr lang="en-US" sz="500"/>
            <a:t>ISO 17025 Accredited laboratory</a:t>
          </a:r>
        </a:p>
      </dgm:t>
    </dgm:pt>
    <dgm:pt modelId="{6541E031-5B74-448C-BE68-355931C90765}" type="parTrans" cxnId="{D9523BFF-5341-4013-BAB5-DEC57FF03FF5}">
      <dgm:prSet/>
      <dgm:spPr/>
      <dgm:t>
        <a:bodyPr/>
        <a:lstStyle/>
        <a:p>
          <a:endParaRPr lang="en-US"/>
        </a:p>
      </dgm:t>
    </dgm:pt>
    <dgm:pt modelId="{A80EFAFB-1362-405A-A089-A007D37FCC44}" type="sibTrans" cxnId="{D9523BFF-5341-4013-BAB5-DEC57FF03FF5}">
      <dgm:prSet/>
      <dgm:spPr/>
      <dgm:t>
        <a:bodyPr/>
        <a:lstStyle/>
        <a:p>
          <a:endParaRPr lang="en-US"/>
        </a:p>
      </dgm:t>
    </dgm:pt>
    <dgm:pt modelId="{BB4F7F88-9686-4AA4-B7B9-6617A17880D0}">
      <dgm:prSet phldrT="[Text]" custT="1"/>
      <dgm:spPr/>
      <dgm:t>
        <a:bodyPr/>
        <a:lstStyle/>
        <a:p>
          <a:r>
            <a:rPr lang="en-US" sz="500"/>
            <a:t>Traveling standards </a:t>
          </a:r>
        </a:p>
        <a:p>
          <a:r>
            <a:rPr lang="en-US" sz="500"/>
            <a:t>Langley </a:t>
          </a:r>
          <a:r>
            <a:rPr lang="en-US" sz="500" err="1"/>
            <a:t>PFRs</a:t>
          </a:r>
          <a:endParaRPr lang="en-US" sz="500"/>
        </a:p>
      </dgm:t>
    </dgm:pt>
    <dgm:pt modelId="{D9877D84-AF71-4C6B-8DA6-5F372AB66679}" type="parTrans" cxnId="{406F2689-563C-4F15-AB20-4408DE7F9427}">
      <dgm:prSet/>
      <dgm:spPr/>
      <dgm:t>
        <a:bodyPr/>
        <a:lstStyle/>
        <a:p>
          <a:endParaRPr lang="en-US"/>
        </a:p>
      </dgm:t>
    </dgm:pt>
    <dgm:pt modelId="{FCD30869-316D-41FD-AF2F-B6B1A66290CE}" type="sibTrans" cxnId="{406F2689-563C-4F15-AB20-4408DE7F9427}">
      <dgm:prSet/>
      <dgm:spPr/>
      <dgm:t>
        <a:bodyPr/>
        <a:lstStyle/>
        <a:p>
          <a:endParaRPr lang="en-US"/>
        </a:p>
      </dgm:t>
    </dgm:pt>
    <dgm:pt modelId="{69D84852-5485-43D5-B63C-38A3353AAC5B}">
      <dgm:prSet phldrT="[Text]" custT="1"/>
      <dgm:spPr/>
      <dgm:t>
        <a:bodyPr/>
        <a:lstStyle/>
        <a:p>
          <a:r>
            <a:rPr lang="en-US" sz="500"/>
            <a:t> Field instruments</a:t>
          </a:r>
        </a:p>
      </dgm:t>
    </dgm:pt>
    <dgm:pt modelId="{7322AA56-1DE2-4288-8B3E-2F81A2107C30}" type="parTrans" cxnId="{AEF62BDF-FAF6-47B7-9C80-587429D9A1B1}">
      <dgm:prSet/>
      <dgm:spPr/>
      <dgm:t>
        <a:bodyPr/>
        <a:lstStyle/>
        <a:p>
          <a:endParaRPr lang="en-US"/>
        </a:p>
      </dgm:t>
    </dgm:pt>
    <dgm:pt modelId="{2F3E2FDB-A07C-4C01-B3BA-CF3B2957277B}" type="sibTrans" cxnId="{AEF62BDF-FAF6-47B7-9C80-587429D9A1B1}">
      <dgm:prSet/>
      <dgm:spPr/>
      <dgm:t>
        <a:bodyPr/>
        <a:lstStyle/>
        <a:p>
          <a:endParaRPr lang="en-US"/>
        </a:p>
      </dgm:t>
    </dgm:pt>
    <dgm:pt modelId="{2251C4E1-9626-4445-B9EF-9AF95840AD71}">
      <dgm:prSet phldrT="[Text]" custT="1"/>
      <dgm:spPr/>
      <dgm:t>
        <a:bodyPr/>
        <a:lstStyle/>
        <a:p>
          <a:r>
            <a:rPr lang="en-US" sz="500"/>
            <a:t>GAW-PFR Triad</a:t>
          </a:r>
        </a:p>
      </dgm:t>
    </dgm:pt>
    <dgm:pt modelId="{C3B27B5A-87DE-4C9C-90C7-859CAE8E6D77}" type="parTrans" cxnId="{A06F121D-7F5D-45EE-90AC-40D1E174E692}">
      <dgm:prSet/>
      <dgm:spPr/>
      <dgm:t>
        <a:bodyPr/>
        <a:lstStyle/>
        <a:p>
          <a:endParaRPr lang="en-US"/>
        </a:p>
      </dgm:t>
    </dgm:pt>
    <dgm:pt modelId="{D26AC034-2F8E-454A-A982-8CB1F0DCB108}" type="sibTrans" cxnId="{A06F121D-7F5D-45EE-90AC-40D1E174E692}">
      <dgm:prSet/>
      <dgm:spPr/>
      <dgm:t>
        <a:bodyPr/>
        <a:lstStyle/>
        <a:p>
          <a:endParaRPr lang="en-US"/>
        </a:p>
      </dgm:t>
    </dgm:pt>
    <dgm:pt modelId="{5785452A-F643-4617-9B23-67474EDE5ECE}" type="pres">
      <dgm:prSet presAssocID="{F12C4334-9037-45E6-AEC5-AE684C0B15B7}" presName="Name0" presStyleCnt="0">
        <dgm:presLayoutVars>
          <dgm:dir/>
          <dgm:animLvl val="lvl"/>
          <dgm:resizeHandles val="exact"/>
        </dgm:presLayoutVars>
      </dgm:prSet>
      <dgm:spPr/>
    </dgm:pt>
    <dgm:pt modelId="{07B5AF0A-3320-4F75-AFE0-C432B3E52947}" type="pres">
      <dgm:prSet presAssocID="{5DBDF4F5-795D-42AB-A904-3F16D4C26F34}" presName="Name8" presStyleCnt="0"/>
      <dgm:spPr/>
    </dgm:pt>
    <dgm:pt modelId="{2131645E-FF23-4587-9CD1-FB849E5FB569}" type="pres">
      <dgm:prSet presAssocID="{5DBDF4F5-795D-42AB-A904-3F16D4C26F34}" presName="level" presStyleLbl="node1" presStyleIdx="0" presStyleCnt="6">
        <dgm:presLayoutVars>
          <dgm:chMax val="1"/>
          <dgm:bulletEnabled val="1"/>
        </dgm:presLayoutVars>
      </dgm:prSet>
      <dgm:spPr/>
    </dgm:pt>
    <dgm:pt modelId="{D9028433-FD0F-464F-A286-9E7E458CAE5A}" type="pres">
      <dgm:prSet presAssocID="{5DBDF4F5-795D-42AB-A904-3F16D4C26F34}" presName="levelTx" presStyleLbl="revTx" presStyleIdx="0" presStyleCnt="0">
        <dgm:presLayoutVars>
          <dgm:chMax val="1"/>
          <dgm:bulletEnabled val="1"/>
        </dgm:presLayoutVars>
      </dgm:prSet>
      <dgm:spPr/>
    </dgm:pt>
    <dgm:pt modelId="{ED749117-5D07-496E-9D65-300845C9D03A}" type="pres">
      <dgm:prSet presAssocID="{D87049B0-C59B-4118-AB17-2F09E9FDCBC2}" presName="Name8" presStyleCnt="0"/>
      <dgm:spPr/>
    </dgm:pt>
    <dgm:pt modelId="{32AF45A2-F74A-4776-BA68-1C506B9B8D25}" type="pres">
      <dgm:prSet presAssocID="{D87049B0-C59B-4118-AB17-2F09E9FDCBC2}" presName="level" presStyleLbl="node1" presStyleIdx="1" presStyleCnt="6">
        <dgm:presLayoutVars>
          <dgm:chMax val="1"/>
          <dgm:bulletEnabled val="1"/>
        </dgm:presLayoutVars>
      </dgm:prSet>
      <dgm:spPr/>
    </dgm:pt>
    <dgm:pt modelId="{3BD0FAA6-A540-4370-9132-65CC5A69E63A}" type="pres">
      <dgm:prSet presAssocID="{D87049B0-C59B-4118-AB17-2F09E9FDCBC2}" presName="levelTx" presStyleLbl="revTx" presStyleIdx="0" presStyleCnt="0">
        <dgm:presLayoutVars>
          <dgm:chMax val="1"/>
          <dgm:bulletEnabled val="1"/>
        </dgm:presLayoutVars>
      </dgm:prSet>
      <dgm:spPr/>
    </dgm:pt>
    <dgm:pt modelId="{B95EFF9F-5F2E-4A3D-9D72-724C4D5B5BCD}" type="pres">
      <dgm:prSet presAssocID="{C1E3DDC8-2296-4C8C-B5F7-0DB7CB16787C}" presName="Name8" presStyleCnt="0"/>
      <dgm:spPr/>
    </dgm:pt>
    <dgm:pt modelId="{1FA91816-8A18-4250-B260-658105A884E8}" type="pres">
      <dgm:prSet presAssocID="{C1E3DDC8-2296-4C8C-B5F7-0DB7CB16787C}" presName="level" presStyleLbl="node1" presStyleIdx="2" presStyleCnt="6">
        <dgm:presLayoutVars>
          <dgm:chMax val="1"/>
          <dgm:bulletEnabled val="1"/>
        </dgm:presLayoutVars>
      </dgm:prSet>
      <dgm:spPr/>
    </dgm:pt>
    <dgm:pt modelId="{F48ECCF9-1EC1-48BB-B922-E1CC3F89C816}" type="pres">
      <dgm:prSet presAssocID="{C1E3DDC8-2296-4C8C-B5F7-0DB7CB16787C}" presName="levelTx" presStyleLbl="revTx" presStyleIdx="0" presStyleCnt="0">
        <dgm:presLayoutVars>
          <dgm:chMax val="1"/>
          <dgm:bulletEnabled val="1"/>
        </dgm:presLayoutVars>
      </dgm:prSet>
      <dgm:spPr/>
    </dgm:pt>
    <dgm:pt modelId="{88F43096-482C-4072-8309-325698311056}" type="pres">
      <dgm:prSet presAssocID="{2251C4E1-9626-4445-B9EF-9AF95840AD71}" presName="Name8" presStyleCnt="0"/>
      <dgm:spPr/>
    </dgm:pt>
    <dgm:pt modelId="{2AAB0D14-A445-4FC7-B2CB-DDFE713D3A28}" type="pres">
      <dgm:prSet presAssocID="{2251C4E1-9626-4445-B9EF-9AF95840AD71}" presName="level" presStyleLbl="node1" presStyleIdx="3" presStyleCnt="6">
        <dgm:presLayoutVars>
          <dgm:chMax val="1"/>
          <dgm:bulletEnabled val="1"/>
        </dgm:presLayoutVars>
      </dgm:prSet>
      <dgm:spPr/>
    </dgm:pt>
    <dgm:pt modelId="{5D87E9CF-4CB5-4162-BC02-1E0E70822A7B}" type="pres">
      <dgm:prSet presAssocID="{2251C4E1-9626-4445-B9EF-9AF95840AD71}" presName="levelTx" presStyleLbl="revTx" presStyleIdx="0" presStyleCnt="0">
        <dgm:presLayoutVars>
          <dgm:chMax val="1"/>
          <dgm:bulletEnabled val="1"/>
        </dgm:presLayoutVars>
      </dgm:prSet>
      <dgm:spPr/>
    </dgm:pt>
    <dgm:pt modelId="{C7D0BC84-BC0B-48BA-B7EE-FA90AD967F16}" type="pres">
      <dgm:prSet presAssocID="{BB4F7F88-9686-4AA4-B7B9-6617A17880D0}" presName="Name8" presStyleCnt="0"/>
      <dgm:spPr/>
    </dgm:pt>
    <dgm:pt modelId="{3BF6C257-FDD6-4179-AB05-F2EB95713D38}" type="pres">
      <dgm:prSet presAssocID="{BB4F7F88-9686-4AA4-B7B9-6617A17880D0}" presName="level" presStyleLbl="node1" presStyleIdx="4" presStyleCnt="6">
        <dgm:presLayoutVars>
          <dgm:chMax val="1"/>
          <dgm:bulletEnabled val="1"/>
        </dgm:presLayoutVars>
      </dgm:prSet>
      <dgm:spPr/>
    </dgm:pt>
    <dgm:pt modelId="{F9E0E7D7-A62C-4DF6-9777-E9E45F44AD97}" type="pres">
      <dgm:prSet presAssocID="{BB4F7F88-9686-4AA4-B7B9-6617A17880D0}" presName="levelTx" presStyleLbl="revTx" presStyleIdx="0" presStyleCnt="0">
        <dgm:presLayoutVars>
          <dgm:chMax val="1"/>
          <dgm:bulletEnabled val="1"/>
        </dgm:presLayoutVars>
      </dgm:prSet>
      <dgm:spPr/>
    </dgm:pt>
    <dgm:pt modelId="{B5AF3F28-9453-4CCA-B500-1088B446A016}" type="pres">
      <dgm:prSet presAssocID="{69D84852-5485-43D5-B63C-38A3353AAC5B}" presName="Name8" presStyleCnt="0"/>
      <dgm:spPr/>
    </dgm:pt>
    <dgm:pt modelId="{BCFDDC91-719C-4D40-A0E0-A25E7D1155C9}" type="pres">
      <dgm:prSet presAssocID="{69D84852-5485-43D5-B63C-38A3353AAC5B}" presName="level" presStyleLbl="node1" presStyleIdx="5" presStyleCnt="6">
        <dgm:presLayoutVars>
          <dgm:chMax val="1"/>
          <dgm:bulletEnabled val="1"/>
        </dgm:presLayoutVars>
      </dgm:prSet>
      <dgm:spPr/>
    </dgm:pt>
    <dgm:pt modelId="{A620ED66-EAE6-4584-B2A4-3D22FE607617}" type="pres">
      <dgm:prSet presAssocID="{69D84852-5485-43D5-B63C-38A3353AAC5B}" presName="levelTx" presStyleLbl="revTx" presStyleIdx="0" presStyleCnt="0">
        <dgm:presLayoutVars>
          <dgm:chMax val="1"/>
          <dgm:bulletEnabled val="1"/>
        </dgm:presLayoutVars>
      </dgm:prSet>
      <dgm:spPr/>
    </dgm:pt>
  </dgm:ptLst>
  <dgm:cxnLst>
    <dgm:cxn modelId="{1AF9C403-1775-439D-BDC3-1B1823DF0232}" type="presOf" srcId="{2251C4E1-9626-4445-B9EF-9AF95840AD71}" destId="{5D87E9CF-4CB5-4162-BC02-1E0E70822A7B}" srcOrd="1" destOrd="0" presId="urn:microsoft.com/office/officeart/2005/8/layout/pyramid1"/>
    <dgm:cxn modelId="{76B1EE0E-C670-4BA3-A484-3237089280B4}" type="presOf" srcId="{69D84852-5485-43D5-B63C-38A3353AAC5B}" destId="{A620ED66-EAE6-4584-B2A4-3D22FE607617}" srcOrd="1" destOrd="0" presId="urn:microsoft.com/office/officeart/2005/8/layout/pyramid1"/>
    <dgm:cxn modelId="{545BA41A-46DD-4A43-AC35-A45167ABCC3E}" type="presOf" srcId="{69D84852-5485-43D5-B63C-38A3353AAC5B}" destId="{BCFDDC91-719C-4D40-A0E0-A25E7D1155C9}" srcOrd="0" destOrd="0" presId="urn:microsoft.com/office/officeart/2005/8/layout/pyramid1"/>
    <dgm:cxn modelId="{A06F121D-7F5D-45EE-90AC-40D1E174E692}" srcId="{F12C4334-9037-45E6-AEC5-AE684C0B15B7}" destId="{2251C4E1-9626-4445-B9EF-9AF95840AD71}" srcOrd="3" destOrd="0" parTransId="{C3B27B5A-87DE-4C9C-90C7-859CAE8E6D77}" sibTransId="{D26AC034-2F8E-454A-A982-8CB1F0DCB108}"/>
    <dgm:cxn modelId="{67B9BD20-5884-481F-AD3D-C995D48A6319}" type="presOf" srcId="{BB4F7F88-9686-4AA4-B7B9-6617A17880D0}" destId="{3BF6C257-FDD6-4179-AB05-F2EB95713D38}" srcOrd="0" destOrd="0" presId="urn:microsoft.com/office/officeart/2005/8/layout/pyramid1"/>
    <dgm:cxn modelId="{4A084123-1FED-4DBD-B640-C6DDE0D9FEFF}" srcId="{F12C4334-9037-45E6-AEC5-AE684C0B15B7}" destId="{5DBDF4F5-795D-42AB-A904-3F16D4C26F34}" srcOrd="0" destOrd="0" parTransId="{B5BC8674-1752-4B23-894C-A3B9A08C616C}" sibTransId="{77AFC68B-91E6-4239-A23B-4C2055E748CA}"/>
    <dgm:cxn modelId="{662CFC28-7E60-4379-8F51-390B4EA4B094}" type="presOf" srcId="{5DBDF4F5-795D-42AB-A904-3F16D4C26F34}" destId="{D9028433-FD0F-464F-A286-9E7E458CAE5A}" srcOrd="1" destOrd="0" presId="urn:microsoft.com/office/officeart/2005/8/layout/pyramid1"/>
    <dgm:cxn modelId="{7440725E-9BB2-427A-A0C5-0453E143F56F}" type="presOf" srcId="{D87049B0-C59B-4118-AB17-2F09E9FDCBC2}" destId="{32AF45A2-F74A-4776-BA68-1C506B9B8D25}" srcOrd="0" destOrd="0" presId="urn:microsoft.com/office/officeart/2005/8/layout/pyramid1"/>
    <dgm:cxn modelId="{87EC6F6E-A3F5-4C3D-923D-FD603B7D1BC9}" type="presOf" srcId="{BB4F7F88-9686-4AA4-B7B9-6617A17880D0}" destId="{F9E0E7D7-A62C-4DF6-9777-E9E45F44AD97}" srcOrd="1" destOrd="0" presId="urn:microsoft.com/office/officeart/2005/8/layout/pyramid1"/>
    <dgm:cxn modelId="{406F2689-563C-4F15-AB20-4408DE7F9427}" srcId="{F12C4334-9037-45E6-AEC5-AE684C0B15B7}" destId="{BB4F7F88-9686-4AA4-B7B9-6617A17880D0}" srcOrd="4" destOrd="0" parTransId="{D9877D84-AF71-4C6B-8DA6-5F372AB66679}" sibTransId="{FCD30869-316D-41FD-AF2F-B6B1A66290CE}"/>
    <dgm:cxn modelId="{31DB7E96-92A3-4486-803A-F3E5D6D84704}" type="presOf" srcId="{2251C4E1-9626-4445-B9EF-9AF95840AD71}" destId="{2AAB0D14-A445-4FC7-B2CB-DDFE713D3A28}" srcOrd="0" destOrd="0" presId="urn:microsoft.com/office/officeart/2005/8/layout/pyramid1"/>
    <dgm:cxn modelId="{A46C9197-9E63-4E6F-AFD2-B66BBCEDC5BC}" srcId="{F12C4334-9037-45E6-AEC5-AE684C0B15B7}" destId="{D87049B0-C59B-4118-AB17-2F09E9FDCBC2}" srcOrd="1" destOrd="0" parTransId="{B4C43D68-C240-4118-ACC8-9B3E0BF404BA}" sibTransId="{4DAA540F-B503-41BD-88F8-AC09BD5E8400}"/>
    <dgm:cxn modelId="{43443AA6-B9F0-4CCA-9AE8-E47FE4F2485D}" type="presOf" srcId="{C1E3DDC8-2296-4C8C-B5F7-0DB7CB16787C}" destId="{F48ECCF9-1EC1-48BB-B922-E1CC3F89C816}" srcOrd="1" destOrd="0" presId="urn:microsoft.com/office/officeart/2005/8/layout/pyramid1"/>
    <dgm:cxn modelId="{6F954AB7-743B-499B-96F3-DF19A7EB4C16}" type="presOf" srcId="{5DBDF4F5-795D-42AB-A904-3F16D4C26F34}" destId="{2131645E-FF23-4587-9CD1-FB849E5FB569}" srcOrd="0" destOrd="0" presId="urn:microsoft.com/office/officeart/2005/8/layout/pyramid1"/>
    <dgm:cxn modelId="{209ED3D2-AB12-4EB5-A6CE-F9C9B9444F7A}" type="presOf" srcId="{F12C4334-9037-45E6-AEC5-AE684C0B15B7}" destId="{5785452A-F643-4617-9B23-67474EDE5ECE}" srcOrd="0" destOrd="0" presId="urn:microsoft.com/office/officeart/2005/8/layout/pyramid1"/>
    <dgm:cxn modelId="{AEF62BDF-FAF6-47B7-9C80-587429D9A1B1}" srcId="{F12C4334-9037-45E6-AEC5-AE684C0B15B7}" destId="{69D84852-5485-43D5-B63C-38A3353AAC5B}" srcOrd="5" destOrd="0" parTransId="{7322AA56-1DE2-4288-8B3E-2F81A2107C30}" sibTransId="{2F3E2FDB-A07C-4C01-B3BA-CF3B2957277B}"/>
    <dgm:cxn modelId="{EA1B30F4-4419-475D-9928-CE9A1B812ADF}" type="presOf" srcId="{C1E3DDC8-2296-4C8C-B5F7-0DB7CB16787C}" destId="{1FA91816-8A18-4250-B260-658105A884E8}" srcOrd="0" destOrd="0" presId="urn:microsoft.com/office/officeart/2005/8/layout/pyramid1"/>
    <dgm:cxn modelId="{97DFB5FB-2DB6-4F5C-8029-92BD736757A0}" type="presOf" srcId="{D87049B0-C59B-4118-AB17-2F09E9FDCBC2}" destId="{3BD0FAA6-A540-4370-9132-65CC5A69E63A}" srcOrd="1" destOrd="0" presId="urn:microsoft.com/office/officeart/2005/8/layout/pyramid1"/>
    <dgm:cxn modelId="{D9523BFF-5341-4013-BAB5-DEC57FF03FF5}" srcId="{F12C4334-9037-45E6-AEC5-AE684C0B15B7}" destId="{C1E3DDC8-2296-4C8C-B5F7-0DB7CB16787C}" srcOrd="2" destOrd="0" parTransId="{6541E031-5B74-448C-BE68-355931C90765}" sibTransId="{A80EFAFB-1362-405A-A089-A007D37FCC44}"/>
    <dgm:cxn modelId="{49B00779-BDC0-4111-A210-11A75FFE2A51}" type="presParOf" srcId="{5785452A-F643-4617-9B23-67474EDE5ECE}" destId="{07B5AF0A-3320-4F75-AFE0-C432B3E52947}" srcOrd="0" destOrd="0" presId="urn:microsoft.com/office/officeart/2005/8/layout/pyramid1"/>
    <dgm:cxn modelId="{0EF175D2-DF4E-4753-B6B7-25FFDA0A0249}" type="presParOf" srcId="{07B5AF0A-3320-4F75-AFE0-C432B3E52947}" destId="{2131645E-FF23-4587-9CD1-FB849E5FB569}" srcOrd="0" destOrd="0" presId="urn:microsoft.com/office/officeart/2005/8/layout/pyramid1"/>
    <dgm:cxn modelId="{77ED9AB3-B52D-4D36-AF57-4AD85C0B9968}" type="presParOf" srcId="{07B5AF0A-3320-4F75-AFE0-C432B3E52947}" destId="{D9028433-FD0F-464F-A286-9E7E458CAE5A}" srcOrd="1" destOrd="0" presId="urn:microsoft.com/office/officeart/2005/8/layout/pyramid1"/>
    <dgm:cxn modelId="{AF51D10C-53B9-490F-886B-BD92884BFFF4}" type="presParOf" srcId="{5785452A-F643-4617-9B23-67474EDE5ECE}" destId="{ED749117-5D07-496E-9D65-300845C9D03A}" srcOrd="1" destOrd="0" presId="urn:microsoft.com/office/officeart/2005/8/layout/pyramid1"/>
    <dgm:cxn modelId="{893A90AF-6D02-4022-86FF-101990B61CC7}" type="presParOf" srcId="{ED749117-5D07-496E-9D65-300845C9D03A}" destId="{32AF45A2-F74A-4776-BA68-1C506B9B8D25}" srcOrd="0" destOrd="0" presId="urn:microsoft.com/office/officeart/2005/8/layout/pyramid1"/>
    <dgm:cxn modelId="{F4AD9B74-AE38-428D-B8B9-68C7E9E9A104}" type="presParOf" srcId="{ED749117-5D07-496E-9D65-300845C9D03A}" destId="{3BD0FAA6-A540-4370-9132-65CC5A69E63A}" srcOrd="1" destOrd="0" presId="urn:microsoft.com/office/officeart/2005/8/layout/pyramid1"/>
    <dgm:cxn modelId="{E4F240B9-389D-4C30-87D5-62BD8087E2BA}" type="presParOf" srcId="{5785452A-F643-4617-9B23-67474EDE5ECE}" destId="{B95EFF9F-5F2E-4A3D-9D72-724C4D5B5BCD}" srcOrd="2" destOrd="0" presId="urn:microsoft.com/office/officeart/2005/8/layout/pyramid1"/>
    <dgm:cxn modelId="{74937532-020E-4C7D-86C6-228707486766}" type="presParOf" srcId="{B95EFF9F-5F2E-4A3D-9D72-724C4D5B5BCD}" destId="{1FA91816-8A18-4250-B260-658105A884E8}" srcOrd="0" destOrd="0" presId="urn:microsoft.com/office/officeart/2005/8/layout/pyramid1"/>
    <dgm:cxn modelId="{3667B13D-23CE-4F05-9FC6-A8EB878FBDEC}" type="presParOf" srcId="{B95EFF9F-5F2E-4A3D-9D72-724C4D5B5BCD}" destId="{F48ECCF9-1EC1-48BB-B922-E1CC3F89C816}" srcOrd="1" destOrd="0" presId="urn:microsoft.com/office/officeart/2005/8/layout/pyramid1"/>
    <dgm:cxn modelId="{1546C287-E79E-48B6-93DD-32791295D1F8}" type="presParOf" srcId="{5785452A-F643-4617-9B23-67474EDE5ECE}" destId="{88F43096-482C-4072-8309-325698311056}" srcOrd="3" destOrd="0" presId="urn:microsoft.com/office/officeart/2005/8/layout/pyramid1"/>
    <dgm:cxn modelId="{8FC51F1D-5649-41AE-B36F-E68F84996B80}" type="presParOf" srcId="{88F43096-482C-4072-8309-325698311056}" destId="{2AAB0D14-A445-4FC7-B2CB-DDFE713D3A28}" srcOrd="0" destOrd="0" presId="urn:microsoft.com/office/officeart/2005/8/layout/pyramid1"/>
    <dgm:cxn modelId="{CC4DE69D-41BB-47AE-A855-1542848AB27A}" type="presParOf" srcId="{88F43096-482C-4072-8309-325698311056}" destId="{5D87E9CF-4CB5-4162-BC02-1E0E70822A7B}" srcOrd="1" destOrd="0" presId="urn:microsoft.com/office/officeart/2005/8/layout/pyramid1"/>
    <dgm:cxn modelId="{0DDC9F58-5EBF-4AFC-9A89-86ADDDEB5FBF}" type="presParOf" srcId="{5785452A-F643-4617-9B23-67474EDE5ECE}" destId="{C7D0BC84-BC0B-48BA-B7EE-FA90AD967F16}" srcOrd="4" destOrd="0" presId="urn:microsoft.com/office/officeart/2005/8/layout/pyramid1"/>
    <dgm:cxn modelId="{3444FDBD-3987-4182-A644-AF4956405719}" type="presParOf" srcId="{C7D0BC84-BC0B-48BA-B7EE-FA90AD967F16}" destId="{3BF6C257-FDD6-4179-AB05-F2EB95713D38}" srcOrd="0" destOrd="0" presId="urn:microsoft.com/office/officeart/2005/8/layout/pyramid1"/>
    <dgm:cxn modelId="{D65F29D0-9699-4EE7-BA3B-92E9435CDC3A}" type="presParOf" srcId="{C7D0BC84-BC0B-48BA-B7EE-FA90AD967F16}" destId="{F9E0E7D7-A62C-4DF6-9777-E9E45F44AD97}" srcOrd="1" destOrd="0" presId="urn:microsoft.com/office/officeart/2005/8/layout/pyramid1"/>
    <dgm:cxn modelId="{265B2982-C8EC-4A18-ACE9-DF8CB8D3CB7D}" type="presParOf" srcId="{5785452A-F643-4617-9B23-67474EDE5ECE}" destId="{B5AF3F28-9453-4CCA-B500-1088B446A016}" srcOrd="5" destOrd="0" presId="urn:microsoft.com/office/officeart/2005/8/layout/pyramid1"/>
    <dgm:cxn modelId="{E364FE88-15D6-40B0-9A97-3E90C00D904A}" type="presParOf" srcId="{B5AF3F28-9453-4CCA-B500-1088B446A016}" destId="{BCFDDC91-719C-4D40-A0E0-A25E7D1155C9}" srcOrd="0" destOrd="0" presId="urn:microsoft.com/office/officeart/2005/8/layout/pyramid1"/>
    <dgm:cxn modelId="{0941BB93-6FD3-4176-A781-8F2859048EE3}" type="presParOf" srcId="{B5AF3F28-9453-4CCA-B500-1088B446A016}" destId="{A620ED66-EAE6-4584-B2A4-3D22FE607617}"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1645E-FF23-4587-9CD1-FB849E5FB569}">
      <dsp:nvSpPr>
        <dsp:cNvPr id="0" name=""/>
        <dsp:cNvSpPr/>
      </dsp:nvSpPr>
      <dsp:spPr>
        <a:xfrm>
          <a:off x="846666" y="0"/>
          <a:ext cx="338666" cy="211393"/>
        </a:xfrm>
        <a:prstGeom prst="trapezoid">
          <a:avLst>
            <a:gd name="adj" fmla="val 80103"/>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88900">
            <a:lnSpc>
              <a:spcPct val="90000"/>
            </a:lnSpc>
            <a:spcBef>
              <a:spcPct val="0"/>
            </a:spcBef>
            <a:spcAft>
              <a:spcPct val="35000"/>
            </a:spcAft>
            <a:buNone/>
          </a:pPr>
          <a:r>
            <a:rPr lang="en-US" sz="200" kern="1200" err="1"/>
            <a:t>NMI</a:t>
          </a:r>
          <a:r>
            <a:rPr lang="en-US" sz="500" kern="1200"/>
            <a:t> </a:t>
          </a:r>
        </a:p>
        <a:p>
          <a:pPr marL="0" lvl="0" indent="0" algn="ctr" defTabSz="88900">
            <a:lnSpc>
              <a:spcPct val="90000"/>
            </a:lnSpc>
            <a:spcBef>
              <a:spcPct val="0"/>
            </a:spcBef>
            <a:spcAft>
              <a:spcPct val="35000"/>
            </a:spcAft>
            <a:buNone/>
          </a:pPr>
          <a:r>
            <a:rPr lang="en-US" sz="500" kern="1200" err="1"/>
            <a:t>PTB</a:t>
          </a:r>
          <a:endParaRPr lang="en-US" sz="500" kern="1200"/>
        </a:p>
      </dsp:txBody>
      <dsp:txXfrm>
        <a:off x="846666" y="0"/>
        <a:ext cx="338666" cy="211393"/>
      </dsp:txXfrm>
    </dsp:sp>
    <dsp:sp modelId="{32AF45A2-F74A-4776-BA68-1C506B9B8D25}">
      <dsp:nvSpPr>
        <dsp:cNvPr id="0" name=""/>
        <dsp:cNvSpPr/>
      </dsp:nvSpPr>
      <dsp:spPr>
        <a:xfrm>
          <a:off x="677333" y="211393"/>
          <a:ext cx="677333" cy="211393"/>
        </a:xfrm>
        <a:prstGeom prst="trapezoid">
          <a:avLst>
            <a:gd name="adj" fmla="val 80103"/>
          </a:avLst>
        </a:prstGeom>
        <a:solidFill>
          <a:schemeClr val="accent5">
            <a:hueOff val="-2083895"/>
            <a:satOff val="6101"/>
            <a:lumOff val="5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t>Primary Reference for </a:t>
          </a:r>
          <a:r>
            <a:rPr lang="en-US" sz="500" kern="1200" err="1"/>
            <a:t>AOD</a:t>
          </a:r>
          <a:endParaRPr lang="en-US" sz="500" kern="1200"/>
        </a:p>
      </dsp:txBody>
      <dsp:txXfrm>
        <a:off x="795866" y="211393"/>
        <a:ext cx="440266" cy="211393"/>
      </dsp:txXfrm>
    </dsp:sp>
    <dsp:sp modelId="{1FA91816-8A18-4250-B260-658105A884E8}">
      <dsp:nvSpPr>
        <dsp:cNvPr id="0" name=""/>
        <dsp:cNvSpPr/>
      </dsp:nvSpPr>
      <dsp:spPr>
        <a:xfrm>
          <a:off x="507999" y="422786"/>
          <a:ext cx="1015999" cy="211393"/>
        </a:xfrm>
        <a:prstGeom prst="trapezoid">
          <a:avLst>
            <a:gd name="adj" fmla="val 80103"/>
          </a:avLst>
        </a:prstGeom>
        <a:solidFill>
          <a:schemeClr val="accent5">
            <a:hueOff val="-4167789"/>
            <a:satOff val="12203"/>
            <a:lumOff val="118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t>ISO 17025 Accredited laboratory</a:t>
          </a:r>
        </a:p>
      </dsp:txBody>
      <dsp:txXfrm>
        <a:off x="685799" y="422786"/>
        <a:ext cx="660399" cy="211393"/>
      </dsp:txXfrm>
    </dsp:sp>
    <dsp:sp modelId="{2AAB0D14-A445-4FC7-B2CB-DDFE713D3A28}">
      <dsp:nvSpPr>
        <dsp:cNvPr id="0" name=""/>
        <dsp:cNvSpPr/>
      </dsp:nvSpPr>
      <dsp:spPr>
        <a:xfrm>
          <a:off x="338666" y="634179"/>
          <a:ext cx="1354666" cy="211393"/>
        </a:xfrm>
        <a:prstGeom prst="trapezoid">
          <a:avLst>
            <a:gd name="adj" fmla="val 80103"/>
          </a:avLst>
        </a:prstGeom>
        <a:solidFill>
          <a:schemeClr val="accent5">
            <a:hueOff val="-6251684"/>
            <a:satOff val="18304"/>
            <a:lumOff val="17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t>GAW-PFR Triad</a:t>
          </a:r>
        </a:p>
      </dsp:txBody>
      <dsp:txXfrm>
        <a:off x="575733" y="634179"/>
        <a:ext cx="880532" cy="211393"/>
      </dsp:txXfrm>
    </dsp:sp>
    <dsp:sp modelId="{3BF6C257-FDD6-4179-AB05-F2EB95713D38}">
      <dsp:nvSpPr>
        <dsp:cNvPr id="0" name=""/>
        <dsp:cNvSpPr/>
      </dsp:nvSpPr>
      <dsp:spPr>
        <a:xfrm>
          <a:off x="169333" y="845573"/>
          <a:ext cx="1693332" cy="211393"/>
        </a:xfrm>
        <a:prstGeom prst="trapezoid">
          <a:avLst>
            <a:gd name="adj" fmla="val 80103"/>
          </a:avLst>
        </a:prstGeom>
        <a:solidFill>
          <a:schemeClr val="accent5">
            <a:hueOff val="-8335579"/>
            <a:satOff val="24406"/>
            <a:lumOff val="23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t>Traveling standards </a:t>
          </a:r>
        </a:p>
        <a:p>
          <a:pPr marL="0" lvl="0" indent="0" algn="ctr" defTabSz="222250">
            <a:lnSpc>
              <a:spcPct val="90000"/>
            </a:lnSpc>
            <a:spcBef>
              <a:spcPct val="0"/>
            </a:spcBef>
            <a:spcAft>
              <a:spcPct val="35000"/>
            </a:spcAft>
            <a:buNone/>
          </a:pPr>
          <a:r>
            <a:rPr lang="en-US" sz="500" kern="1200"/>
            <a:t>Langley </a:t>
          </a:r>
          <a:r>
            <a:rPr lang="en-US" sz="500" kern="1200" err="1"/>
            <a:t>PFRs</a:t>
          </a:r>
          <a:endParaRPr lang="en-US" sz="500" kern="1200"/>
        </a:p>
      </dsp:txBody>
      <dsp:txXfrm>
        <a:off x="465666" y="845573"/>
        <a:ext cx="1100666" cy="211393"/>
      </dsp:txXfrm>
    </dsp:sp>
    <dsp:sp modelId="{BCFDDC91-719C-4D40-A0E0-A25E7D1155C9}">
      <dsp:nvSpPr>
        <dsp:cNvPr id="0" name=""/>
        <dsp:cNvSpPr/>
      </dsp:nvSpPr>
      <dsp:spPr>
        <a:xfrm>
          <a:off x="0" y="1056966"/>
          <a:ext cx="2031999" cy="211393"/>
        </a:xfrm>
        <a:prstGeom prst="trapezoid">
          <a:avLst>
            <a:gd name="adj" fmla="val 80103"/>
          </a:avLst>
        </a:prstGeom>
        <a:solidFill>
          <a:schemeClr val="accent5">
            <a:hueOff val="-10419473"/>
            <a:satOff val="30507"/>
            <a:lumOff val="2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t> Field instruments</a:t>
          </a:r>
        </a:p>
      </dsp:txBody>
      <dsp:txXfrm>
        <a:off x="355599" y="1056966"/>
        <a:ext cx="1320799" cy="21139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rgbClr val="000000"/>
                </a:solidFill>
              </a:defRPr>
            </a:lvl1pPr>
          </a:lstStyle>
          <a:p>
            <a:pPr>
              <a:defRPr/>
            </a:pPr>
            <a:endParaRPr lang="fr-FR"/>
          </a:p>
        </p:txBody>
      </p:sp>
      <p:sp>
        <p:nvSpPr>
          <p:cNvPr id="2765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rgbClr val="000000"/>
                </a:solidFill>
              </a:defRPr>
            </a:lvl1pPr>
          </a:lstStyle>
          <a:p>
            <a:pPr>
              <a:defRPr/>
            </a:pPr>
            <a:endParaRPr lang="fr-FR"/>
          </a:p>
        </p:txBody>
      </p:sp>
      <p:sp>
        <p:nvSpPr>
          <p:cNvPr id="2765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solidFill>
                  <a:srgbClr val="000000"/>
                </a:solidFill>
              </a:defRPr>
            </a:lvl1pPr>
          </a:lstStyle>
          <a:p>
            <a:pPr>
              <a:defRPr/>
            </a:pPr>
            <a:endParaRPr lang="fr-FR"/>
          </a:p>
        </p:txBody>
      </p:sp>
      <p:sp>
        <p:nvSpPr>
          <p:cNvPr id="2765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solidFill>
                  <a:srgbClr val="000000"/>
                </a:solidFill>
              </a:defRPr>
            </a:lvl1pPr>
          </a:lstStyle>
          <a:p>
            <a:pPr>
              <a:defRPr/>
            </a:pPr>
            <a:fld id="{93156BFF-0C30-4432-A320-A5706BEEA096}" type="slidenum">
              <a:rPr lang="fr-FR"/>
              <a:pPr>
                <a:defRPr/>
              </a:pPr>
              <a:t>‹#›</a:t>
            </a:fld>
            <a:endParaRPr lang="fr-FR"/>
          </a:p>
        </p:txBody>
      </p:sp>
    </p:spTree>
    <p:extLst>
      <p:ext uri="{BB962C8B-B14F-4D97-AF65-F5344CB8AC3E}">
        <p14:creationId xmlns:p14="http://schemas.microsoft.com/office/powerpoint/2010/main" val="3978235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5603"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051" name="Rectangle 3"/>
          <p:cNvSpPr>
            <a:spLocks noGrp="1" noChangeArrowheads="1"/>
          </p:cNvSpPr>
          <p:nvPr>
            <p:ph type="hdr"/>
          </p:nvPr>
        </p:nvSpPr>
        <p:spPr bwMode="auto">
          <a:xfrm>
            <a:off x="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defRPr>
            </a:lvl1pPr>
          </a:lstStyle>
          <a:p>
            <a:pPr>
              <a:defRPr/>
            </a:pPr>
            <a:endParaRPr lang="en-US"/>
          </a:p>
        </p:txBody>
      </p:sp>
      <p:sp>
        <p:nvSpPr>
          <p:cNvPr id="2052" name="Rectangle 4"/>
          <p:cNvSpPr>
            <a:spLocks noGrp="1" noChangeArrowheads="1"/>
          </p:cNvSpPr>
          <p:nvPr>
            <p:ph type="dt"/>
          </p:nvPr>
        </p:nvSpPr>
        <p:spPr bwMode="auto">
          <a:xfrm>
            <a:off x="3884613"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defRPr>
            </a:lvl1pPr>
          </a:lstStyle>
          <a:p>
            <a:pPr>
              <a:defRPr/>
            </a:pPr>
            <a:endParaRPr lang="en-US"/>
          </a:p>
        </p:txBody>
      </p:sp>
      <p:sp>
        <p:nvSpPr>
          <p:cNvPr id="25606" name="Rectangle 5"/>
          <p:cNvSpPr>
            <a:spLocks noGrp="1" noRot="1" noChangeAspect="1" noChangeArrowheads="1"/>
          </p:cNvSpPr>
          <p:nvPr>
            <p:ph type="sldImg"/>
          </p:nvPr>
        </p:nvSpPr>
        <p:spPr bwMode="auto">
          <a:xfrm>
            <a:off x="382588" y="685800"/>
            <a:ext cx="6089650" cy="34258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685800" y="4343400"/>
            <a:ext cx="5483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fr-FR" noProof="0"/>
          </a:p>
        </p:txBody>
      </p:sp>
      <p:sp>
        <p:nvSpPr>
          <p:cNvPr id="2055" name="Rectangle 7"/>
          <p:cNvSpPr>
            <a:spLocks noGrp="1" noChangeArrowheads="1"/>
          </p:cNvSpPr>
          <p:nvPr>
            <p:ph type="ftr"/>
          </p:nvPr>
        </p:nvSpPr>
        <p:spPr bwMode="auto">
          <a:xfrm>
            <a:off x="0"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defRPr>
            </a:lvl1pPr>
          </a:lstStyle>
          <a:p>
            <a:pPr>
              <a:defRPr/>
            </a:pPr>
            <a:endParaRPr lang="en-US"/>
          </a:p>
        </p:txBody>
      </p:sp>
      <p:sp>
        <p:nvSpPr>
          <p:cNvPr id="2056" name="Rectangle 8"/>
          <p:cNvSpPr>
            <a:spLocks noGrp="1" noChangeArrowheads="1"/>
          </p:cNvSpPr>
          <p:nvPr>
            <p:ph type="sldNum"/>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defRPr>
            </a:lvl1pPr>
          </a:lstStyle>
          <a:p>
            <a:pPr>
              <a:defRPr/>
            </a:pPr>
            <a:fld id="{CAFD8028-3F31-46DF-B313-9F02A4161331}" type="slidenum">
              <a:rPr lang="en-US"/>
              <a:pPr>
                <a:defRPr/>
              </a:pPr>
              <a:t>‹#›</a:t>
            </a:fld>
            <a:endParaRPr lang="en-US"/>
          </a:p>
        </p:txBody>
      </p:sp>
    </p:spTree>
    <p:extLst>
      <p:ext uri="{BB962C8B-B14F-4D97-AF65-F5344CB8AC3E}">
        <p14:creationId xmlns:p14="http://schemas.microsoft.com/office/powerpoint/2010/main" val="205285751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ublic.wmo.int/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7BF01-C1D8-843C-5B89-92F19DF6A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5A8D4-06AC-4071-F323-AC3A646A3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F933D-35E5-9BEF-7107-F153292A9C2F}"/>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CCC13317-E05E-5353-3135-62784124F1FB}"/>
              </a:ext>
            </a:extLst>
          </p:cNvPr>
          <p:cNvSpPr>
            <a:spLocks noGrp="1"/>
          </p:cNvSpPr>
          <p:nvPr>
            <p:ph type="sldNum"/>
          </p:nvPr>
        </p:nvSpPr>
        <p:spPr/>
        <p:txBody>
          <a:bodyPr/>
          <a:lstStyle/>
          <a:p>
            <a:pPr>
              <a:defRPr/>
            </a:pPr>
            <a:fld id="{CAFD8028-3F31-46DF-B313-9F02A4161331}" type="slidenum">
              <a:rPr lang="en-US" smtClean="0"/>
              <a:pPr>
                <a:defRPr/>
              </a:pPr>
              <a:t>1</a:t>
            </a:fld>
            <a:endParaRPr lang="en-US"/>
          </a:p>
        </p:txBody>
      </p:sp>
    </p:spTree>
    <p:extLst>
      <p:ext uri="{BB962C8B-B14F-4D97-AF65-F5344CB8AC3E}">
        <p14:creationId xmlns:p14="http://schemas.microsoft.com/office/powerpoint/2010/main" val="3275851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AADCB-E289-4146-8A77-7FB125F12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C6562-2F52-892E-B614-EC157BD6B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C005D-E853-FC14-D23C-A26831720939}"/>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F2AA2DBA-3A62-99FC-0D18-7F68BB60F04B}"/>
              </a:ext>
            </a:extLst>
          </p:cNvPr>
          <p:cNvSpPr>
            <a:spLocks noGrp="1"/>
          </p:cNvSpPr>
          <p:nvPr>
            <p:ph type="sldNum"/>
          </p:nvPr>
        </p:nvSpPr>
        <p:spPr/>
        <p:txBody>
          <a:bodyPr/>
          <a:lstStyle/>
          <a:p>
            <a:pPr>
              <a:defRPr/>
            </a:pPr>
            <a:fld id="{CAFD8028-3F31-46DF-B313-9F02A4161331}" type="slidenum">
              <a:rPr lang="en-US" smtClean="0"/>
              <a:pPr>
                <a:defRPr/>
              </a:pPr>
              <a:t>10</a:t>
            </a:fld>
            <a:endParaRPr lang="en-US"/>
          </a:p>
        </p:txBody>
      </p:sp>
    </p:spTree>
    <p:extLst>
      <p:ext uri="{BB962C8B-B14F-4D97-AF65-F5344CB8AC3E}">
        <p14:creationId xmlns:p14="http://schemas.microsoft.com/office/powerpoint/2010/main" val="2170549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4D7F9-7F83-3B82-0971-2364B6955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B6F63-222F-D921-8803-27A7D6E19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4D234-E23E-4ABE-C390-A72A036D39BC}"/>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75DF8E63-F7B5-8BAE-7CCB-0928B111107E}"/>
              </a:ext>
            </a:extLst>
          </p:cNvPr>
          <p:cNvSpPr>
            <a:spLocks noGrp="1"/>
          </p:cNvSpPr>
          <p:nvPr>
            <p:ph type="sldNum"/>
          </p:nvPr>
        </p:nvSpPr>
        <p:spPr/>
        <p:txBody>
          <a:bodyPr/>
          <a:lstStyle/>
          <a:p>
            <a:pPr>
              <a:defRPr/>
            </a:pPr>
            <a:fld id="{CAFD8028-3F31-46DF-B313-9F02A4161331}" type="slidenum">
              <a:rPr lang="en-US" smtClean="0"/>
              <a:pPr>
                <a:defRPr/>
              </a:pPr>
              <a:t>11</a:t>
            </a:fld>
            <a:endParaRPr lang="en-US"/>
          </a:p>
        </p:txBody>
      </p:sp>
    </p:spTree>
    <p:extLst>
      <p:ext uri="{BB962C8B-B14F-4D97-AF65-F5344CB8AC3E}">
        <p14:creationId xmlns:p14="http://schemas.microsoft.com/office/powerpoint/2010/main" val="2985311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FE6E1-4C33-0FF0-CA1C-69C5DB81C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9C244-CFEA-6F67-157A-35C79DA42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98FED-9DDB-B3F0-B156-FFDFA97D4A8E}"/>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203D80AB-3D9E-48E0-EDD6-F62B697EF096}"/>
              </a:ext>
            </a:extLst>
          </p:cNvPr>
          <p:cNvSpPr>
            <a:spLocks noGrp="1"/>
          </p:cNvSpPr>
          <p:nvPr>
            <p:ph type="sldNum"/>
          </p:nvPr>
        </p:nvSpPr>
        <p:spPr/>
        <p:txBody>
          <a:bodyPr/>
          <a:lstStyle/>
          <a:p>
            <a:pPr>
              <a:defRPr/>
            </a:pPr>
            <a:fld id="{CAFD8028-3F31-46DF-B313-9F02A4161331}" type="slidenum">
              <a:rPr lang="en-US" smtClean="0"/>
              <a:pPr>
                <a:defRPr/>
              </a:pPr>
              <a:t>12</a:t>
            </a:fld>
            <a:endParaRPr lang="en-US"/>
          </a:p>
        </p:txBody>
      </p:sp>
    </p:spTree>
    <p:extLst>
      <p:ext uri="{BB962C8B-B14F-4D97-AF65-F5344CB8AC3E}">
        <p14:creationId xmlns:p14="http://schemas.microsoft.com/office/powerpoint/2010/main" val="3221108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8CF74-B887-732C-5863-4589A9252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2CB8F-01BB-D630-62E2-C348D48C2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A58A1-BC57-0BBD-FEAA-21CDC4076EA3}"/>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8E0E0A20-C94E-45DD-11C8-C50309D704A0}"/>
              </a:ext>
            </a:extLst>
          </p:cNvPr>
          <p:cNvSpPr>
            <a:spLocks noGrp="1"/>
          </p:cNvSpPr>
          <p:nvPr>
            <p:ph type="sldNum"/>
          </p:nvPr>
        </p:nvSpPr>
        <p:spPr/>
        <p:txBody>
          <a:bodyPr/>
          <a:lstStyle/>
          <a:p>
            <a:pPr>
              <a:defRPr/>
            </a:pPr>
            <a:fld id="{CAFD8028-3F31-46DF-B313-9F02A4161331}" type="slidenum">
              <a:rPr lang="en-US" smtClean="0"/>
              <a:pPr>
                <a:defRPr/>
              </a:pPr>
              <a:t>13</a:t>
            </a:fld>
            <a:endParaRPr lang="en-US"/>
          </a:p>
        </p:txBody>
      </p:sp>
    </p:spTree>
    <p:extLst>
      <p:ext uri="{BB962C8B-B14F-4D97-AF65-F5344CB8AC3E}">
        <p14:creationId xmlns:p14="http://schemas.microsoft.com/office/powerpoint/2010/main" val="3420937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CAFD8028-3F31-46DF-B313-9F02A4161331}" type="slidenum">
              <a:rPr lang="en-US" smtClean="0"/>
              <a:pPr>
                <a:defRPr/>
              </a:pPr>
              <a:t>14</a:t>
            </a:fld>
            <a:endParaRPr lang="en-US"/>
          </a:p>
        </p:txBody>
      </p:sp>
    </p:spTree>
    <p:extLst>
      <p:ext uri="{BB962C8B-B14F-4D97-AF65-F5344CB8AC3E}">
        <p14:creationId xmlns:p14="http://schemas.microsoft.com/office/powerpoint/2010/main" val="867574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CAFD8028-3F31-46DF-B313-9F02A4161331}" type="slidenum">
              <a:rPr lang="en-US" smtClean="0"/>
              <a:pPr>
                <a:defRPr/>
              </a:pPr>
              <a:t>15</a:t>
            </a:fld>
            <a:endParaRPr lang="en-US"/>
          </a:p>
        </p:txBody>
      </p:sp>
    </p:spTree>
    <p:extLst>
      <p:ext uri="{BB962C8B-B14F-4D97-AF65-F5344CB8AC3E}">
        <p14:creationId xmlns:p14="http://schemas.microsoft.com/office/powerpoint/2010/main" val="3096417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CAFD8028-3F31-46DF-B313-9F02A4161331}" type="slidenum">
              <a:rPr lang="en-US" smtClean="0"/>
              <a:pPr>
                <a:defRPr/>
              </a:pPr>
              <a:t>16</a:t>
            </a:fld>
            <a:endParaRPr lang="en-US"/>
          </a:p>
        </p:txBody>
      </p:sp>
    </p:spTree>
    <p:extLst>
      <p:ext uri="{BB962C8B-B14F-4D97-AF65-F5344CB8AC3E}">
        <p14:creationId xmlns:p14="http://schemas.microsoft.com/office/powerpoint/2010/main" val="1919514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FB011-4451-CCA6-F0A2-53FEEF19E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01498-7AEB-3646-CEE0-D93181F85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D121-C72E-5B38-FDCB-266A2EE9DF7D}"/>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D8E763E8-4596-20DB-92B0-E7420AB18507}"/>
              </a:ext>
            </a:extLst>
          </p:cNvPr>
          <p:cNvSpPr>
            <a:spLocks noGrp="1"/>
          </p:cNvSpPr>
          <p:nvPr>
            <p:ph type="sldNum"/>
          </p:nvPr>
        </p:nvSpPr>
        <p:spPr/>
        <p:txBody>
          <a:bodyPr/>
          <a:lstStyle/>
          <a:p>
            <a:pPr>
              <a:defRPr/>
            </a:pPr>
            <a:fld id="{CAFD8028-3F31-46DF-B313-9F02A4161331}" type="slidenum">
              <a:rPr lang="en-US" smtClean="0"/>
              <a:pPr>
                <a:defRPr/>
              </a:pPr>
              <a:t>17</a:t>
            </a:fld>
            <a:endParaRPr lang="en-US"/>
          </a:p>
        </p:txBody>
      </p:sp>
    </p:spTree>
    <p:extLst>
      <p:ext uri="{BB962C8B-B14F-4D97-AF65-F5344CB8AC3E}">
        <p14:creationId xmlns:p14="http://schemas.microsoft.com/office/powerpoint/2010/main" val="280649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3D1CB-DCBE-AC90-504C-0D4EA8498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D7339-0B96-9B72-BF00-B277AE5C5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D0C0B-3062-F809-F291-E406344D4294}"/>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FABD3879-D67B-8AFE-03F6-6854D1C10724}"/>
              </a:ext>
            </a:extLst>
          </p:cNvPr>
          <p:cNvSpPr>
            <a:spLocks noGrp="1"/>
          </p:cNvSpPr>
          <p:nvPr>
            <p:ph type="sldNum"/>
          </p:nvPr>
        </p:nvSpPr>
        <p:spPr/>
        <p:txBody>
          <a:bodyPr/>
          <a:lstStyle/>
          <a:p>
            <a:pPr>
              <a:defRPr/>
            </a:pPr>
            <a:fld id="{CAFD8028-3F31-46DF-B313-9F02A4161331}" type="slidenum">
              <a:rPr lang="en-US" smtClean="0"/>
              <a:pPr>
                <a:defRPr/>
              </a:pPr>
              <a:t>2</a:t>
            </a:fld>
            <a:endParaRPr lang="en-US"/>
          </a:p>
        </p:txBody>
      </p:sp>
    </p:spTree>
    <p:extLst>
      <p:ext uri="{BB962C8B-B14F-4D97-AF65-F5344CB8AC3E}">
        <p14:creationId xmlns:p14="http://schemas.microsoft.com/office/powerpoint/2010/main" val="254899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err="1">
                <a:solidFill>
                  <a:srgbClr val="0070C0"/>
                </a:solidFill>
                <a:latin typeface="Arial" panose="020B0604020202020204" pitchFamily="34" charset="0"/>
                <a:cs typeface="Arial" panose="020B0604020202020204" pitchFamily="34" charset="0"/>
              </a:rPr>
              <a:t>WORCC</a:t>
            </a:r>
            <a:r>
              <a:rPr lang="en-US" sz="1200">
                <a:solidFill>
                  <a:srgbClr val="0070C0"/>
                </a:solidFill>
                <a:latin typeface="Arial" panose="020B0604020202020204" pitchFamily="34" charset="0"/>
                <a:cs typeface="Arial" panose="020B0604020202020204" pitchFamily="34" charset="0"/>
              </a:rPr>
              <a:t> was established in 96 under the recommendations of Global Atmospheric Watch Program (</a:t>
            </a:r>
            <a:r>
              <a:rPr lang="en-US" sz="1200" err="1">
                <a:solidFill>
                  <a:srgbClr val="0070C0"/>
                </a:solidFill>
                <a:latin typeface="Arial" panose="020B0604020202020204" pitchFamily="34" charset="0"/>
                <a:cs typeface="Arial" panose="020B0604020202020204" pitchFamily="34" charset="0"/>
              </a:rPr>
              <a:t>GAW</a:t>
            </a:r>
            <a:r>
              <a:rPr lang="en-US" sz="1200">
                <a:solidFill>
                  <a:srgbClr val="0070C0"/>
                </a:solidFill>
                <a:latin typeface="Arial" panose="020B0604020202020204" pitchFamily="34" charset="0"/>
                <a:cs typeface="Arial" panose="020B0604020202020204" pitchFamily="34" charset="0"/>
              </a:rPr>
              <a:t>) &amp; </a:t>
            </a:r>
            <a:r>
              <a:rPr lang="en-US" b="0">
                <a:solidFill>
                  <a:schemeClr val="tx1">
                    <a:lumMod val="65000"/>
                    <a:lumOff val="35000"/>
                  </a:schemeClr>
                </a:solidFill>
                <a:hlinkClick r:id="rId3">
                  <a:extLst>
                    <a:ext uri="{A12FA001-AC4F-418D-AE19-62706E023703}">
                      <ahyp:hlinkClr xmlns:ahyp="http://schemas.microsoft.com/office/drawing/2018/hyperlinkcolor" val="tx"/>
                    </a:ext>
                  </a:extLst>
                </a:hlinkClick>
              </a:rPr>
              <a:t>World Meteorological Organization </a:t>
            </a:r>
            <a:r>
              <a:rPr lang="en-US" b="0">
                <a:solidFill>
                  <a:schemeClr val="tx1">
                    <a:lumMod val="65000"/>
                    <a:lumOff val="35000"/>
                  </a:schemeClr>
                </a:solidFill>
              </a:rPr>
              <a:t>(</a:t>
            </a:r>
            <a:r>
              <a:rPr lang="en-US" sz="1200">
                <a:solidFill>
                  <a:srgbClr val="0070C0"/>
                </a:solidFill>
                <a:latin typeface="Arial" panose="020B0604020202020204" pitchFamily="34" charset="0"/>
                <a:cs typeface="Arial" panose="020B0604020202020204" pitchFamily="34" charset="0"/>
              </a:rPr>
              <a:t>WMO) experts </a:t>
            </a:r>
          </a:p>
          <a:p>
            <a:pPr>
              <a:lnSpc>
                <a:spcPct val="120000"/>
              </a:lnSpc>
            </a:pPr>
            <a:r>
              <a:rPr lang="en-US" sz="1200">
                <a:solidFill>
                  <a:srgbClr val="0070C0"/>
                </a:solidFill>
                <a:latin typeface="Arial" panose="020B0604020202020204" pitchFamily="34" charset="0"/>
                <a:cs typeface="Arial" panose="020B0604020202020204" pitchFamily="34" charset="0"/>
              </a:rPr>
              <a:t>In 2006 it was decided to be the primary WMO reference for </a:t>
            </a:r>
            <a:r>
              <a:rPr lang="en-US" sz="1200" err="1">
                <a:solidFill>
                  <a:srgbClr val="0070C0"/>
                </a:solidFill>
                <a:latin typeface="Arial" panose="020B0604020202020204" pitchFamily="34" charset="0"/>
                <a:cs typeface="Arial" panose="020B0604020202020204" pitchFamily="34" charset="0"/>
              </a:rPr>
              <a:t>AOD</a:t>
            </a:r>
            <a:r>
              <a:rPr lang="en-US" sz="1200">
                <a:solidFill>
                  <a:srgbClr val="0070C0"/>
                </a:solidFill>
                <a:latin typeface="Arial" panose="020B0604020202020204" pitchFamily="34" charset="0"/>
                <a:cs typeface="Arial" panose="020B0604020202020204" pitchFamily="34" charset="0"/>
              </a:rPr>
              <a:t> measurement </a:t>
            </a:r>
          </a:p>
          <a:p>
            <a:pPr>
              <a:lnSpc>
                <a:spcPct val="120000"/>
              </a:lnSpc>
            </a:pPr>
            <a:endParaRPr lang="en-US" sz="1200">
              <a:solidFill>
                <a:srgbClr val="0070C0"/>
              </a:solidFill>
              <a:latin typeface="Arial" panose="020B0604020202020204" pitchFamily="34" charset="0"/>
              <a:cs typeface="Arial" panose="020B0604020202020204" pitchFamily="34" charset="0"/>
            </a:endParaRPr>
          </a:p>
          <a:p>
            <a:pPr>
              <a:lnSpc>
                <a:spcPct val="120000"/>
              </a:lnSpc>
            </a:pPr>
            <a:r>
              <a:rPr lang="en-US" sz="1200">
                <a:solidFill>
                  <a:srgbClr val="0070C0"/>
                </a:solidFill>
                <a:latin typeface="Arial" panose="020B0604020202020204" pitchFamily="34" charset="0"/>
                <a:cs typeface="Arial" panose="020B0604020202020204" pitchFamily="34" charset="0"/>
              </a:rPr>
              <a:t>The main obligations of </a:t>
            </a:r>
            <a:r>
              <a:rPr lang="en-US" sz="1200" err="1">
                <a:solidFill>
                  <a:srgbClr val="0070C0"/>
                </a:solidFill>
                <a:latin typeface="Arial" panose="020B0604020202020204" pitchFamily="34" charset="0"/>
                <a:cs typeface="Arial" panose="020B0604020202020204" pitchFamily="34" charset="0"/>
              </a:rPr>
              <a:t>WORCC</a:t>
            </a:r>
            <a:r>
              <a:rPr lang="en-US" sz="1200">
                <a:solidFill>
                  <a:srgbClr val="0070C0"/>
                </a:solidFill>
                <a:latin typeface="Arial" panose="020B0604020202020204" pitchFamily="34" charset="0"/>
                <a:cs typeface="Arial" panose="020B0604020202020204" pitchFamily="34" charset="0"/>
              </a:rPr>
              <a:t> are </a:t>
            </a:r>
          </a:p>
          <a:p>
            <a:pPr marL="0" marR="0" lvl="0" indent="0" algn="l" defTabSz="457200" rtl="0" eaLnBrk="0" fontAlgn="base" latinLnBrk="0" hangingPunct="0">
              <a:lnSpc>
                <a:spcPct val="120000"/>
              </a:lnSpc>
              <a:spcBef>
                <a:spcPct val="30000"/>
              </a:spcBef>
              <a:spcAft>
                <a:spcPct val="0"/>
              </a:spcAft>
              <a:buClr>
                <a:srgbClr val="000000"/>
              </a:buClr>
              <a:buSzPct val="100000"/>
              <a:buFont typeface="Times New Roman" pitchFamily="18" charset="0"/>
              <a:buNone/>
              <a:tabLst/>
              <a:defRPr/>
            </a:pPr>
            <a:endParaRPr lang="en-US" sz="1200">
              <a:solidFill>
                <a:srgbClr val="0070C0"/>
              </a:solidFill>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20000"/>
              </a:lnSpc>
              <a:spcBef>
                <a:spcPct val="30000"/>
              </a:spcBef>
              <a:spcAft>
                <a:spcPct val="0"/>
              </a:spcAft>
              <a:buClr>
                <a:srgbClr val="000000"/>
              </a:buClr>
              <a:buSzPct val="100000"/>
              <a:buFont typeface="Times New Roman" pitchFamily="18" charset="0"/>
              <a:buNone/>
              <a:tabLst/>
              <a:defRPr/>
            </a:pPr>
            <a:r>
              <a:rPr lang="en-US" sz="1200">
                <a:solidFill>
                  <a:srgbClr val="0070C0"/>
                </a:solidFill>
                <a:latin typeface="Arial" panose="020B0604020202020204" pitchFamily="34" charset="0"/>
                <a:cs typeface="Arial" panose="020B0604020202020204" pitchFamily="34" charset="0"/>
              </a:rPr>
              <a:t>1. </a:t>
            </a:r>
            <a:r>
              <a:rPr lang="en-US" altLang="en-US" sz="1200">
                <a:solidFill>
                  <a:srgbClr val="0070C0"/>
                </a:solidFill>
                <a:latin typeface="Arial" panose="020B0604020202020204" pitchFamily="34" charset="0"/>
                <a:cs typeface="Arial" panose="020B0604020202020204" pitchFamily="34" charset="0"/>
              </a:rPr>
              <a:t>Develop accurate radiometric references for spectral solar radiometry used to determine optical depth.</a:t>
            </a:r>
          </a:p>
          <a:p>
            <a:pPr>
              <a:lnSpc>
                <a:spcPct val="120000"/>
              </a:lnSpc>
            </a:pPr>
            <a:endParaRPr lang="en-US" sz="1200">
              <a:solidFill>
                <a:srgbClr val="0070C0"/>
              </a:solidFill>
              <a:latin typeface="Arial" panose="020B0604020202020204" pitchFamily="34" charset="0"/>
              <a:cs typeface="Arial" panose="020B0604020202020204" pitchFamily="34" charset="0"/>
            </a:endParaRPr>
          </a:p>
          <a:p>
            <a:pPr>
              <a:lnSpc>
                <a:spcPct val="120000"/>
              </a:lnSpc>
            </a:pPr>
            <a:r>
              <a:rPr lang="en-US" sz="1200">
                <a:solidFill>
                  <a:srgbClr val="0070C0"/>
                </a:solidFill>
                <a:latin typeface="Arial" panose="020B0604020202020204" pitchFamily="34" charset="0"/>
                <a:cs typeface="Arial" panose="020B0604020202020204" pitchFamily="34" charset="0"/>
              </a:rPr>
              <a:t>For that the PFR and </a:t>
            </a:r>
            <a:r>
              <a:rPr lang="en-US" sz="1200" err="1">
                <a:solidFill>
                  <a:srgbClr val="0070C0"/>
                </a:solidFill>
                <a:latin typeface="Arial" panose="020B0604020202020204" pitchFamily="34" charset="0"/>
                <a:cs typeface="Arial" panose="020B0604020202020204" pitchFamily="34" charset="0"/>
              </a:rPr>
              <a:t>PSR</a:t>
            </a:r>
            <a:r>
              <a:rPr lang="en-US" sz="1200">
                <a:solidFill>
                  <a:srgbClr val="0070C0"/>
                </a:solidFill>
                <a:latin typeface="Arial" panose="020B0604020202020204" pitchFamily="34" charset="0"/>
                <a:cs typeface="Arial" panose="020B0604020202020204" pitchFamily="34" charset="0"/>
              </a:rPr>
              <a:t> have been developed at </a:t>
            </a:r>
            <a:r>
              <a:rPr lang="en-US" sz="1200" err="1">
                <a:solidFill>
                  <a:srgbClr val="0070C0"/>
                </a:solidFill>
                <a:latin typeface="Arial" panose="020B0604020202020204" pitchFamily="34" charset="0"/>
                <a:cs typeface="Arial" panose="020B0604020202020204" pitchFamily="34" charset="0"/>
              </a:rPr>
              <a:t>POMD</a:t>
            </a:r>
            <a:r>
              <a:rPr lang="en-US" sz="1200">
                <a:solidFill>
                  <a:srgbClr val="0070C0"/>
                </a:solidFill>
                <a:latin typeface="Arial" panose="020B0604020202020204" pitchFamily="34" charset="0"/>
                <a:cs typeface="Arial" panose="020B0604020202020204" pitchFamily="34" charset="0"/>
              </a:rPr>
              <a:t>/WRC </a:t>
            </a:r>
          </a:p>
          <a:p>
            <a:pPr>
              <a:lnSpc>
                <a:spcPct val="120000"/>
              </a:lnSpc>
            </a:pPr>
            <a:endParaRPr lang="en-US" sz="1200">
              <a:solidFill>
                <a:srgbClr val="0070C0"/>
              </a:solidFill>
              <a:latin typeface="Arial" panose="020B0604020202020204" pitchFamily="34" charset="0"/>
              <a:cs typeface="Arial" panose="020B0604020202020204" pitchFamily="34" charset="0"/>
            </a:endParaRPr>
          </a:p>
          <a:p>
            <a:pPr marL="228600" indent="-228600">
              <a:buAutoNum type="arabicPeriod" startAt="2"/>
            </a:pPr>
            <a:r>
              <a:rPr lang="en-US" sz="1200">
                <a:solidFill>
                  <a:srgbClr val="0070C0"/>
                </a:solidFill>
                <a:latin typeface="Arial" panose="020B0604020202020204" pitchFamily="34" charset="0"/>
                <a:cs typeface="Arial" panose="020B0604020202020204" pitchFamily="34" charset="0"/>
              </a:rPr>
              <a:t>The primary obligation of </a:t>
            </a:r>
            <a:r>
              <a:rPr lang="en-US" sz="1200" err="1">
                <a:solidFill>
                  <a:srgbClr val="0070C0"/>
                </a:solidFill>
                <a:latin typeface="Arial" panose="020B0604020202020204" pitchFamily="34" charset="0"/>
                <a:cs typeface="Arial" panose="020B0604020202020204" pitchFamily="34" charset="0"/>
              </a:rPr>
              <a:t>WORCC</a:t>
            </a:r>
            <a:r>
              <a:rPr lang="en-US" sz="1200">
                <a:solidFill>
                  <a:srgbClr val="0070C0"/>
                </a:solidFill>
                <a:latin typeface="Arial" panose="020B0604020202020204" pitchFamily="34" charset="0"/>
                <a:cs typeface="Arial" panose="020B0604020202020204" pitchFamily="34" charset="0"/>
              </a:rPr>
              <a:t> is to maintain the </a:t>
            </a:r>
            <a:r>
              <a:rPr lang="en-GB" sz="1200" b="1">
                <a:solidFill>
                  <a:schemeClr val="bg1">
                    <a:lumMod val="50000"/>
                  </a:schemeClr>
                </a:solidFill>
              </a:rPr>
              <a:t>WMO </a:t>
            </a:r>
            <a:r>
              <a:rPr lang="en-GB" sz="1200" b="1" err="1">
                <a:solidFill>
                  <a:schemeClr val="bg1">
                    <a:lumMod val="50000"/>
                  </a:schemeClr>
                </a:solidFill>
              </a:rPr>
              <a:t>AOD</a:t>
            </a:r>
            <a:r>
              <a:rPr lang="en-GB" sz="1200" b="1">
                <a:solidFill>
                  <a:schemeClr val="bg1">
                    <a:lumMod val="50000"/>
                  </a:schemeClr>
                </a:solidFill>
              </a:rPr>
              <a:t> Reference which is formed by 3 </a:t>
            </a:r>
            <a:r>
              <a:rPr lang="en-GB" sz="1200" b="1" err="1">
                <a:solidFill>
                  <a:schemeClr val="bg1">
                    <a:lumMod val="50000"/>
                  </a:schemeClr>
                </a:solidFill>
              </a:rPr>
              <a:t>PFRs</a:t>
            </a:r>
            <a:r>
              <a:rPr lang="en-GB" sz="1200" b="1">
                <a:solidFill>
                  <a:schemeClr val="bg1">
                    <a:lumMod val="50000"/>
                  </a:schemeClr>
                </a:solidFill>
              </a:rPr>
              <a:t> , operated at </a:t>
            </a:r>
            <a:r>
              <a:rPr lang="en-GB" sz="1200" b="1" err="1">
                <a:solidFill>
                  <a:schemeClr val="bg1">
                    <a:lumMod val="50000"/>
                  </a:schemeClr>
                </a:solidFill>
              </a:rPr>
              <a:t>PMOD</a:t>
            </a:r>
            <a:r>
              <a:rPr lang="en-GB" sz="1200" b="1">
                <a:solidFill>
                  <a:schemeClr val="bg1">
                    <a:lumMod val="50000"/>
                  </a:schemeClr>
                </a:solidFill>
              </a:rPr>
              <a:t>/WRC, </a:t>
            </a:r>
            <a:r>
              <a:rPr lang="en-GB" sz="1200" b="1" err="1">
                <a:solidFill>
                  <a:schemeClr val="bg1">
                    <a:lumMod val="50000"/>
                  </a:schemeClr>
                </a:solidFill>
              </a:rPr>
              <a:t>DAVOS,CH</a:t>
            </a:r>
            <a:r>
              <a:rPr lang="en-GB" sz="1200" b="1">
                <a:solidFill>
                  <a:schemeClr val="bg1">
                    <a:lumMod val="50000"/>
                  </a:schemeClr>
                </a:solidFill>
              </a:rPr>
              <a:t> </a:t>
            </a:r>
          </a:p>
          <a:p>
            <a:pPr marL="0" indent="0">
              <a:buNone/>
            </a:pPr>
            <a:r>
              <a:rPr lang="en-GB" sz="1200" b="1">
                <a:solidFill>
                  <a:schemeClr val="bg1">
                    <a:lumMod val="50000"/>
                  </a:schemeClr>
                </a:solidFill>
                <a:latin typeface="Arial" panose="020B0604020202020204" pitchFamily="34" charset="0"/>
                <a:cs typeface="Arial" panose="020B0604020202020204" pitchFamily="34" charset="0"/>
              </a:rPr>
              <a:t> the internal stability of the PFR-TRIAD is continuous </a:t>
            </a:r>
            <a:r>
              <a:rPr lang="en-GB" sz="1200" b="1" err="1">
                <a:solidFill>
                  <a:schemeClr val="bg1">
                    <a:lumMod val="50000"/>
                  </a:schemeClr>
                </a:solidFill>
                <a:latin typeface="Arial" panose="020B0604020202020204" pitchFamily="34" charset="0"/>
                <a:cs typeface="Arial" panose="020B0604020202020204" pitchFamily="34" charset="0"/>
              </a:rPr>
              <a:t>monitoter</a:t>
            </a:r>
            <a:r>
              <a:rPr lang="en-GB" sz="1200" b="1">
                <a:solidFill>
                  <a:schemeClr val="bg1">
                    <a:lumMod val="50000"/>
                  </a:schemeClr>
                </a:solidFill>
                <a:latin typeface="Arial" panose="020B0604020202020204" pitchFamily="34" charset="0"/>
                <a:cs typeface="Arial" panose="020B0604020202020204" pitchFamily="34" charset="0"/>
              </a:rPr>
              <a:t> and its long term stability is is better that 1% </a:t>
            </a:r>
          </a:p>
          <a:p>
            <a:pPr marL="0" indent="0">
              <a:buNone/>
            </a:pPr>
            <a:r>
              <a:rPr lang="en-GB" sz="1200" b="1">
                <a:solidFill>
                  <a:schemeClr val="bg1">
                    <a:lumMod val="50000"/>
                  </a:schemeClr>
                </a:solidFill>
                <a:latin typeface="Arial" panose="020B0604020202020204" pitchFamily="34" charset="0"/>
                <a:cs typeface="Arial" panose="020B0604020202020204" pitchFamily="34" charset="0"/>
              </a:rPr>
              <a:t> the PFR-Trad is calibrated through signal comparison to other PFR that have been calibrated at our primary </a:t>
            </a:r>
            <a:r>
              <a:rPr lang="en-GB" sz="1200" b="1" err="1">
                <a:solidFill>
                  <a:schemeClr val="bg1">
                    <a:lumMod val="50000"/>
                  </a:schemeClr>
                </a:solidFill>
                <a:latin typeface="Arial" panose="020B0604020202020204" pitchFamily="34" charset="0"/>
                <a:cs typeface="Arial" panose="020B0604020202020204" pitchFamily="34" charset="0"/>
              </a:rPr>
              <a:t>calib</a:t>
            </a:r>
            <a:r>
              <a:rPr lang="en-GB" sz="1200" b="1">
                <a:solidFill>
                  <a:schemeClr val="bg1">
                    <a:lumMod val="50000"/>
                  </a:schemeClr>
                </a:solidFill>
                <a:latin typeface="Arial" panose="020B0604020202020204" pitchFamily="34" charset="0"/>
                <a:cs typeface="Arial" panose="020B0604020202020204" pitchFamily="34" charset="0"/>
              </a:rPr>
              <a:t> sites </a:t>
            </a:r>
            <a:r>
              <a:rPr lang="en-GB" sz="1200" b="1" err="1">
                <a:solidFill>
                  <a:schemeClr val="bg1">
                    <a:lumMod val="50000"/>
                  </a:schemeClr>
                </a:solidFill>
                <a:latin typeface="Arial" panose="020B0604020202020204" pitchFamily="34" charset="0"/>
                <a:cs typeface="Arial" panose="020B0604020202020204" pitchFamily="34" charset="0"/>
              </a:rPr>
              <a:t>IZO</a:t>
            </a:r>
            <a:r>
              <a:rPr lang="en-GB" sz="1200" b="1">
                <a:solidFill>
                  <a:schemeClr val="bg1">
                    <a:lumMod val="50000"/>
                  </a:schemeClr>
                </a:solidFill>
                <a:latin typeface="Arial" panose="020B0604020202020204" pitchFamily="34" charset="0"/>
                <a:cs typeface="Arial" panose="020B0604020202020204" pitchFamily="34" charset="0"/>
              </a:rPr>
              <a:t>, </a:t>
            </a:r>
            <a:r>
              <a:rPr lang="en-GB" sz="1200" b="1" err="1">
                <a:solidFill>
                  <a:schemeClr val="bg1">
                    <a:lumMod val="50000"/>
                  </a:schemeClr>
                </a:solidFill>
                <a:latin typeface="Arial" panose="020B0604020202020204" pitchFamily="34" charset="0"/>
                <a:cs typeface="Arial" panose="020B0604020202020204" pitchFamily="34" charset="0"/>
              </a:rPr>
              <a:t>MLO</a:t>
            </a:r>
            <a:r>
              <a:rPr lang="en-GB" sz="1200" b="1">
                <a:solidFill>
                  <a:schemeClr val="bg1">
                    <a:lumMod val="50000"/>
                  </a:schemeClr>
                </a:solidFill>
                <a:latin typeface="Arial" panose="020B0604020202020204" pitchFamily="34" charset="0"/>
                <a:cs typeface="Arial" panose="020B0604020202020204" pitchFamily="34" charset="0"/>
              </a:rPr>
              <a:t> </a:t>
            </a:r>
          </a:p>
          <a:p>
            <a:pPr marL="228600" indent="-228600">
              <a:buAutoNum type="arabicPeriod" startAt="3"/>
            </a:pPr>
            <a:r>
              <a:rPr lang="en-GB" sz="1200" b="1">
                <a:solidFill>
                  <a:schemeClr val="bg1">
                    <a:lumMod val="50000"/>
                  </a:schemeClr>
                </a:solidFill>
                <a:latin typeface="Arial" panose="020B0604020202020204" pitchFamily="34" charset="0"/>
                <a:cs typeface="Arial" panose="020B0604020202020204" pitchFamily="34" charset="0"/>
              </a:rPr>
              <a:t>The most relevant obligation to this work is the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b="1">
                <a:solidFill>
                  <a:schemeClr val="bg1">
                    <a:lumMod val="50000"/>
                  </a:schemeClr>
                </a:solidFill>
                <a:latin typeface="Arial" panose="020B0604020202020204" pitchFamily="34" charset="0"/>
                <a:cs typeface="Arial" panose="020B0604020202020204" pitchFamily="34" charset="0"/>
              </a:rPr>
              <a:t> </a:t>
            </a:r>
            <a:r>
              <a:rPr lang="en-US" altLang="en-US" sz="1200" b="1">
                <a:solidFill>
                  <a:schemeClr val="bg1">
                    <a:lumMod val="50000"/>
                  </a:schemeClr>
                </a:solidFill>
                <a:latin typeface="Arial" panose="020B0604020202020204" pitchFamily="34" charset="0"/>
                <a:cs typeface="Arial" panose="020B0604020202020204" pitchFamily="34" charset="0"/>
              </a:rPr>
              <a:t>Development of new methods for the determination of optical depth. “SI traceable </a:t>
            </a:r>
            <a:r>
              <a:rPr lang="en-US" altLang="en-US" sz="1200" b="1" err="1">
                <a:solidFill>
                  <a:schemeClr val="bg1">
                    <a:lumMod val="50000"/>
                  </a:schemeClr>
                </a:solidFill>
                <a:latin typeface="Arial" panose="020B0604020202020204" pitchFamily="34" charset="0"/>
                <a:cs typeface="Arial" panose="020B0604020202020204" pitchFamily="34" charset="0"/>
              </a:rPr>
              <a:t>AOD</a:t>
            </a:r>
            <a:r>
              <a:rPr lang="en-US" altLang="en-US" sz="1200" b="1">
                <a:solidFill>
                  <a:schemeClr val="bg1">
                    <a:lumMod val="50000"/>
                  </a:schemeClr>
                </a:solidFill>
                <a:latin typeface="Arial" panose="020B0604020202020204" pitchFamily="34" charset="0"/>
                <a:cs typeface="Arial" panose="020B0604020202020204" pitchFamily="34" charset="0"/>
              </a:rPr>
              <a:t> retrievals”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sz="1200" b="1">
              <a:solidFill>
                <a:schemeClr val="bg1">
                  <a:lumMod val="50000"/>
                </a:schemeClr>
              </a:solidFill>
            </a:endParaRPr>
          </a:p>
          <a:p>
            <a:pPr marL="0" indent="0">
              <a:buNone/>
            </a:pPr>
            <a:endParaRPr lang="el-GR" sz="1200">
              <a:solidFill>
                <a:srgbClr val="0070C0"/>
              </a:solidFill>
              <a:latin typeface="Arial" panose="020B0604020202020204" pitchFamily="34" charset="0"/>
              <a:cs typeface="Arial" panose="020B0604020202020204" pitchFamily="34" charset="0"/>
            </a:endParaRPr>
          </a:p>
          <a:p>
            <a:pPr lvl="0" fontAlgn="base">
              <a:lnSpc>
                <a:spcPct val="120000"/>
              </a:lnSpc>
            </a:pPr>
            <a:endParaRPr kumimoji="0" lang="en-US" altLang="en-US" sz="1200" b="1" i="0" u="none" strike="noStrike" cap="none" normalizeH="0" baseline="0">
              <a:ln>
                <a:noFill/>
              </a:ln>
              <a:solidFill>
                <a:srgbClr val="0070C0"/>
              </a:solidFill>
              <a:effectLst/>
              <a:latin typeface="Arial" panose="020B0604020202020204" pitchFamily="34" charset="0"/>
              <a:cs typeface="Arial" panose="020B0604020202020204" pitchFamily="34" charset="0"/>
            </a:endParaRPr>
          </a:p>
          <a:p>
            <a:pPr marR="0" lvl="0" fontAlgn="base">
              <a:lnSpc>
                <a:spcPct val="120000"/>
              </a:lnSpc>
              <a:buClrTx/>
              <a:buSzTx/>
              <a:buFont typeface="Arial" panose="020B0604020202020204" pitchFamily="34" charset="0"/>
              <a:buNone/>
              <a:tabLst/>
            </a:pPr>
            <a:r>
              <a:rPr kumimoji="0" lang="en-US" altLang="en-US" sz="1200" b="1" i="0" u="none" strike="noStrike" cap="none" normalizeH="0" baseline="0">
                <a:ln>
                  <a:noFill/>
                </a:ln>
                <a:solidFill>
                  <a:srgbClr val="002060"/>
                </a:solidFill>
                <a:effectLst/>
                <a:latin typeface="Arial" panose="020B0604020202020204" pitchFamily="34" charset="0"/>
                <a:cs typeface="Arial" panose="020B0604020202020204" pitchFamily="34" charset="0"/>
              </a:rPr>
              <a:t>Mandate</a:t>
            </a:r>
          </a:p>
          <a:p>
            <a:pPr marR="0" lvl="0" fontAlgn="base">
              <a:lnSpc>
                <a:spcPct val="120000"/>
              </a:lnSpc>
              <a:buClrTx/>
              <a:buSzTx/>
              <a:buFont typeface="Arial" panose="020B0604020202020204" pitchFamily="34" charset="0"/>
              <a:buNone/>
              <a:tabLst/>
            </a:pPr>
            <a:endParaRPr kumimoji="0" lang="en-US" altLang="en-US" sz="1200" b="1"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228600" lvl="0" indent="-228600" fontAlgn="base">
              <a:lnSpc>
                <a:spcPct val="120000"/>
              </a:lnSpc>
              <a:buFont typeface="+mj-lt"/>
              <a:buAutoNum type="arabicPeriod"/>
            </a:pPr>
            <a:r>
              <a:rPr lang="en-US" altLang="en-US" sz="1200">
                <a:solidFill>
                  <a:srgbClr val="0070C0"/>
                </a:solidFill>
                <a:latin typeface="Arial" panose="020B0604020202020204" pitchFamily="34" charset="0"/>
                <a:cs typeface="Arial" panose="020B0604020202020204" pitchFamily="34" charset="0"/>
              </a:rPr>
              <a:t>Develop accurate radiometric references for spectral solar radiometry used to determine optical depth.</a:t>
            </a:r>
          </a:p>
          <a:p>
            <a:pPr marL="228600" lvl="0" indent="-228600" fontAlgn="base">
              <a:lnSpc>
                <a:spcPct val="120000"/>
              </a:lnSpc>
              <a:buFont typeface="+mj-lt"/>
              <a:buAutoNum type="arabicPeriod"/>
            </a:pPr>
            <a:endParaRPr lang="en-US" altLang="en-US" sz="1200">
              <a:solidFill>
                <a:srgbClr val="0070C0"/>
              </a:solidFill>
              <a:latin typeface="Arial" panose="020B0604020202020204" pitchFamily="34" charset="0"/>
              <a:cs typeface="Arial" panose="020B0604020202020204" pitchFamily="34" charset="0"/>
            </a:endParaRPr>
          </a:p>
          <a:p>
            <a:pPr marL="228600" lvl="0" indent="-228600" fontAlgn="base">
              <a:lnSpc>
                <a:spcPct val="120000"/>
              </a:lnSpc>
              <a:buFont typeface="+mj-lt"/>
              <a:buAutoNum type="arabicPeriod"/>
            </a:pPr>
            <a:r>
              <a:rPr lang="en-US" altLang="en-US" sz="1200">
                <a:solidFill>
                  <a:srgbClr val="0070C0"/>
                </a:solidFill>
                <a:latin typeface="Arial" panose="020B0604020202020204" pitchFamily="34" charset="0"/>
                <a:cs typeface="Arial" panose="020B0604020202020204" pitchFamily="34" charset="0"/>
              </a:rPr>
              <a:t>Develop procedures to ensure world-wide homogeneity of optical depth measurements by providing transfer standards for precision filter radiometry.</a:t>
            </a:r>
          </a:p>
          <a:p>
            <a:pPr marL="228600" lvl="0" indent="-228600" fontAlgn="base">
              <a:lnSpc>
                <a:spcPct val="120000"/>
              </a:lnSpc>
              <a:buFont typeface="+mj-lt"/>
              <a:buAutoNum type="arabicPeriod"/>
            </a:pPr>
            <a:endParaRPr lang="en-US" altLang="en-US" sz="1200">
              <a:solidFill>
                <a:srgbClr val="0070C0"/>
              </a:solidFill>
              <a:latin typeface="Arial" panose="020B0604020202020204" pitchFamily="34" charset="0"/>
              <a:cs typeface="Arial" panose="020B0604020202020204" pitchFamily="34" charset="0"/>
            </a:endParaRPr>
          </a:p>
          <a:p>
            <a:pPr marL="228600" lvl="0" indent="-228600" fontAlgn="base">
              <a:lnSpc>
                <a:spcPct val="120000"/>
              </a:lnSpc>
              <a:buFont typeface="+mj-lt"/>
              <a:buAutoNum type="arabicPeriod"/>
            </a:pPr>
            <a:r>
              <a:rPr lang="en-US" altLang="en-US" sz="1200">
                <a:solidFill>
                  <a:srgbClr val="0070C0"/>
                </a:solidFill>
                <a:latin typeface="Arial" panose="020B0604020202020204" pitchFamily="34" charset="0"/>
                <a:cs typeface="Arial" panose="020B0604020202020204" pitchFamily="34" charset="0"/>
              </a:rPr>
              <a:t>Develop and test new instrumentation and methods for the determination of optical depth.</a:t>
            </a:r>
          </a:p>
          <a:p>
            <a:pPr marL="228600" lvl="0" indent="-228600" fontAlgn="base">
              <a:lnSpc>
                <a:spcPct val="120000"/>
              </a:lnSpc>
              <a:buFont typeface="+mj-lt"/>
              <a:buAutoNum type="arabicPeriod"/>
            </a:pPr>
            <a:endParaRPr lang="en-US" altLang="en-US" sz="1200">
              <a:solidFill>
                <a:srgbClr val="0070C0"/>
              </a:solidFill>
              <a:latin typeface="Arial" panose="020B0604020202020204" pitchFamily="34" charset="0"/>
              <a:cs typeface="Arial" panose="020B0604020202020204" pitchFamily="34" charset="0"/>
            </a:endParaRPr>
          </a:p>
          <a:p>
            <a:pPr marL="228600" lvl="0" indent="-228600" fontAlgn="base">
              <a:lnSpc>
                <a:spcPct val="120000"/>
              </a:lnSpc>
              <a:buFont typeface="+mj-lt"/>
              <a:buAutoNum type="arabicPeriod"/>
            </a:pPr>
            <a:r>
              <a:rPr lang="en-US" altLang="en-US" sz="1200">
                <a:solidFill>
                  <a:srgbClr val="0070C0"/>
                </a:solidFill>
                <a:latin typeface="Arial" panose="020B0604020202020204" pitchFamily="34" charset="0"/>
                <a:cs typeface="Arial" panose="020B0604020202020204" pitchFamily="34" charset="0"/>
              </a:rPr>
              <a:t>Implement a network of Precision Filter Radiometers (PFR) at Global Atmosphere Watch (</a:t>
            </a:r>
            <a:r>
              <a:rPr lang="en-US" altLang="en-US" sz="1200" err="1">
                <a:solidFill>
                  <a:srgbClr val="0070C0"/>
                </a:solidFill>
                <a:latin typeface="Arial" panose="020B0604020202020204" pitchFamily="34" charset="0"/>
                <a:cs typeface="Arial" panose="020B0604020202020204" pitchFamily="34" charset="0"/>
              </a:rPr>
              <a:t>GAW</a:t>
            </a:r>
            <a:r>
              <a:rPr lang="en-US" altLang="en-US" sz="1200">
                <a:solidFill>
                  <a:srgbClr val="0070C0"/>
                </a:solidFill>
                <a:latin typeface="Arial" panose="020B0604020202020204" pitchFamily="34" charset="0"/>
                <a:cs typeface="Arial" panose="020B0604020202020204" pitchFamily="34" charset="0"/>
              </a:rPr>
              <a:t>) stations.</a:t>
            </a:r>
          </a:p>
          <a:p>
            <a:pPr marL="228600" lvl="0" indent="-228600" fontAlgn="base">
              <a:lnSpc>
                <a:spcPct val="120000"/>
              </a:lnSpc>
              <a:buFont typeface="+mj-lt"/>
              <a:buAutoNum type="arabicPeriod"/>
            </a:pPr>
            <a:endParaRPr lang="en-US" altLang="en-US" sz="1200">
              <a:solidFill>
                <a:srgbClr val="0070C0"/>
              </a:solidFill>
              <a:latin typeface="Arial" panose="020B0604020202020204" pitchFamily="34" charset="0"/>
              <a:cs typeface="Arial" panose="020B0604020202020204" pitchFamily="34" charset="0"/>
            </a:endParaRPr>
          </a:p>
          <a:p>
            <a:pPr marL="228600" lvl="0" indent="-228600" fontAlgn="base">
              <a:lnSpc>
                <a:spcPct val="120000"/>
              </a:lnSpc>
              <a:buFont typeface="+mj-lt"/>
              <a:buAutoNum type="arabicPeriod"/>
            </a:pPr>
            <a:r>
              <a:rPr lang="en-US" altLang="en-US" sz="1200">
                <a:solidFill>
                  <a:srgbClr val="0070C0"/>
                </a:solidFill>
                <a:latin typeface="Arial" panose="020B0604020202020204" pitchFamily="34" charset="0"/>
                <a:cs typeface="Arial" panose="020B0604020202020204" pitchFamily="34" charset="0"/>
              </a:rPr>
              <a:t>Develop relevant quality control procedures in cooperation with </a:t>
            </a:r>
            <a:r>
              <a:rPr lang="en-US" altLang="en-US" sz="1200" err="1">
                <a:solidFill>
                  <a:srgbClr val="0070C0"/>
                </a:solidFill>
                <a:latin typeface="Arial" panose="020B0604020202020204" pitchFamily="34" charset="0"/>
                <a:cs typeface="Arial" panose="020B0604020202020204" pitchFamily="34" charset="0"/>
              </a:rPr>
              <a:t>GAW</a:t>
            </a:r>
            <a:r>
              <a:rPr lang="en-US" altLang="en-US" sz="1200">
                <a:solidFill>
                  <a:srgbClr val="0070C0"/>
                </a:solidFill>
                <a:latin typeface="Arial" panose="020B0604020202020204" pitchFamily="34" charset="0"/>
                <a:cs typeface="Arial" panose="020B0604020202020204" pitchFamily="34" charset="0"/>
              </a:rPr>
              <a:t> Quality Assurance/Science Activity Centers.</a:t>
            </a:r>
          </a:p>
          <a:p>
            <a:pPr marL="228600" lvl="0" indent="-228600" fontAlgn="base">
              <a:lnSpc>
                <a:spcPct val="120000"/>
              </a:lnSpc>
              <a:buFont typeface="+mj-lt"/>
              <a:buAutoNum type="arabicPeriod"/>
            </a:pPr>
            <a:endParaRPr lang="en-US" altLang="en-US" sz="1200">
              <a:solidFill>
                <a:srgbClr val="0070C0"/>
              </a:solidFill>
              <a:latin typeface="Arial" panose="020B0604020202020204" pitchFamily="34" charset="0"/>
              <a:cs typeface="Arial" panose="020B0604020202020204" pitchFamily="34" charset="0"/>
            </a:endParaRPr>
          </a:p>
          <a:p>
            <a:pPr marL="228600" lvl="0" indent="-228600" fontAlgn="base">
              <a:lnSpc>
                <a:spcPct val="120000"/>
              </a:lnSpc>
              <a:buFont typeface="+mj-lt"/>
              <a:buAutoNum type="arabicPeriod"/>
            </a:pPr>
            <a:r>
              <a:rPr lang="en-US" altLang="en-US" sz="1200">
                <a:solidFill>
                  <a:srgbClr val="0070C0"/>
                </a:solidFill>
                <a:latin typeface="Arial" panose="020B0604020202020204" pitchFamily="34" charset="0"/>
                <a:cs typeface="Arial" panose="020B0604020202020204" pitchFamily="34" charset="0"/>
              </a:rPr>
              <a:t>Training of staff to operate </a:t>
            </a:r>
            <a:r>
              <a:rPr lang="en-US" altLang="en-US" sz="1200" err="1">
                <a:solidFill>
                  <a:srgbClr val="0070C0"/>
                </a:solidFill>
                <a:latin typeface="Arial" panose="020B0604020202020204" pitchFamily="34" charset="0"/>
                <a:cs typeface="Arial" panose="020B0604020202020204" pitchFamily="34" charset="0"/>
              </a:rPr>
              <a:t>PFRs</a:t>
            </a:r>
            <a:r>
              <a:rPr lang="en-US" altLang="en-US" sz="1200">
                <a:solidFill>
                  <a:srgbClr val="0070C0"/>
                </a:solidFill>
                <a:latin typeface="Arial" panose="020B0604020202020204" pitchFamily="34" charset="0"/>
                <a:cs typeface="Arial" panose="020B0604020202020204" pitchFamily="34" charset="0"/>
              </a:rPr>
              <a:t>. </a:t>
            </a:r>
          </a:p>
          <a:p>
            <a:endParaRPr lang="en-US"/>
          </a:p>
          <a:p>
            <a:endParaRPr lang="en-US"/>
          </a:p>
        </p:txBody>
      </p:sp>
      <p:sp>
        <p:nvSpPr>
          <p:cNvPr id="4" name="Slide Number Placeholder 3"/>
          <p:cNvSpPr>
            <a:spLocks noGrp="1"/>
          </p:cNvSpPr>
          <p:nvPr>
            <p:ph type="sldNum"/>
          </p:nvPr>
        </p:nvSpPr>
        <p:spPr/>
        <p:txBody>
          <a:bodyPr/>
          <a:lstStyle/>
          <a:p>
            <a:pPr>
              <a:defRPr/>
            </a:pPr>
            <a:fld id="{CAFD8028-3F31-46DF-B313-9F02A4161331}" type="slidenum">
              <a:rPr lang="en-US" smtClean="0"/>
              <a:pPr>
                <a:defRPr/>
              </a:pPr>
              <a:t>3</a:t>
            </a:fld>
            <a:endParaRPr lang="en-US"/>
          </a:p>
        </p:txBody>
      </p:sp>
    </p:spTree>
    <p:extLst>
      <p:ext uri="{BB962C8B-B14F-4D97-AF65-F5344CB8AC3E}">
        <p14:creationId xmlns:p14="http://schemas.microsoft.com/office/powerpoint/2010/main" val="1510221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148CE-EF62-417E-EFAF-33E15FB2B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D95E6-440D-06E9-AD21-CF7CA32AC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7F64B-CF97-ED9C-B563-033FF334F146}"/>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09D151DB-F679-A535-4E0E-ABD9A7D17476}"/>
              </a:ext>
            </a:extLst>
          </p:cNvPr>
          <p:cNvSpPr>
            <a:spLocks noGrp="1"/>
          </p:cNvSpPr>
          <p:nvPr>
            <p:ph type="sldNum"/>
          </p:nvPr>
        </p:nvSpPr>
        <p:spPr/>
        <p:txBody>
          <a:bodyPr/>
          <a:lstStyle/>
          <a:p>
            <a:pPr>
              <a:defRPr/>
            </a:pPr>
            <a:fld id="{CAFD8028-3F31-46DF-B313-9F02A4161331}" type="slidenum">
              <a:rPr lang="en-US" smtClean="0"/>
              <a:pPr>
                <a:defRPr/>
              </a:pPr>
              <a:t>4</a:t>
            </a:fld>
            <a:endParaRPr lang="en-US"/>
          </a:p>
        </p:txBody>
      </p:sp>
    </p:spTree>
    <p:extLst>
      <p:ext uri="{BB962C8B-B14F-4D97-AF65-F5344CB8AC3E}">
        <p14:creationId xmlns:p14="http://schemas.microsoft.com/office/powerpoint/2010/main" val="258342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BB9B0-C01C-8348-D0B5-B7D5A0B12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C4D7E-3639-A86B-099F-1B8E90D1F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67EEE-B05C-09FF-FBD7-E515B48C7790}"/>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F91EA616-4D46-4290-03C0-C4D9E4D40D3E}"/>
              </a:ext>
            </a:extLst>
          </p:cNvPr>
          <p:cNvSpPr>
            <a:spLocks noGrp="1"/>
          </p:cNvSpPr>
          <p:nvPr>
            <p:ph type="sldNum"/>
          </p:nvPr>
        </p:nvSpPr>
        <p:spPr/>
        <p:txBody>
          <a:bodyPr/>
          <a:lstStyle/>
          <a:p>
            <a:pPr>
              <a:defRPr/>
            </a:pPr>
            <a:fld id="{CAFD8028-3F31-46DF-B313-9F02A4161331}" type="slidenum">
              <a:rPr lang="en-US" smtClean="0"/>
              <a:pPr>
                <a:defRPr/>
              </a:pPr>
              <a:t>5</a:t>
            </a:fld>
            <a:endParaRPr lang="en-US"/>
          </a:p>
        </p:txBody>
      </p:sp>
    </p:spTree>
    <p:extLst>
      <p:ext uri="{BB962C8B-B14F-4D97-AF65-F5344CB8AC3E}">
        <p14:creationId xmlns:p14="http://schemas.microsoft.com/office/powerpoint/2010/main" val="213800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88C14-6DA2-3CAE-FBBD-C7BB181FD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F5A76-4B57-6B2C-4EBD-AA2AC23D1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8733C-0749-7B0E-7398-E9346ECFCFCB}"/>
              </a:ext>
            </a:extLst>
          </p:cNvPr>
          <p:cNvSpPr>
            <a:spLocks noGrp="1"/>
          </p:cNvSpPr>
          <p:nvPr>
            <p:ph type="body" idx="1"/>
          </p:nvPr>
        </p:nvSpPr>
        <p:spPr/>
        <p:txBody>
          <a:bodyPr/>
          <a:lstStyle/>
          <a:p>
            <a:pPr marL="0" marR="0" indent="144145" algn="just">
              <a:lnSpc>
                <a:spcPct val="107000"/>
              </a:lnSpc>
              <a:spcBef>
                <a:spcPts val="0"/>
              </a:spcBef>
              <a:spcAft>
                <a:spcPts val="0"/>
              </a:spcAft>
            </a:pPr>
            <a:r>
              <a:rPr lang="en-GB" sz="1800">
                <a:effectLst/>
                <a:latin typeface="Times New Roman" panose="02020603050405020304" pitchFamily="18" charset="0"/>
                <a:ea typeface="Calibri" panose="020F0502020204030204" pitchFamily="34" charset="0"/>
              </a:rPr>
              <a:t>In 2021, the calibration of the </a:t>
            </a:r>
            <a:r>
              <a:rPr lang="en-GB" sz="1800" err="1">
                <a:effectLst/>
                <a:latin typeface="Times New Roman" panose="02020603050405020304" pitchFamily="18" charset="0"/>
                <a:ea typeface="Calibri" panose="020F0502020204030204" pitchFamily="34" charset="0"/>
              </a:rPr>
              <a:t>PFR</a:t>
            </a:r>
            <a:r>
              <a:rPr lang="en-GB" sz="1800">
                <a:effectLst/>
                <a:latin typeface="Times New Roman" panose="02020603050405020304" pitchFamily="18" charset="0"/>
                <a:ea typeface="Calibri" panose="020F0502020204030204" pitchFamily="34" charset="0"/>
              </a:rPr>
              <a:t> was carried out at the TULIP setup, which had been upgraded by a </a:t>
            </a:r>
            <a:r>
              <a:rPr lang="en-GB" sz="1800" err="1">
                <a:effectLst/>
                <a:latin typeface="Times New Roman" panose="02020603050405020304" pitchFamily="18" charset="0"/>
                <a:ea typeface="Calibri" panose="020F0502020204030204" pitchFamily="34" charset="0"/>
              </a:rPr>
              <a:t>ps-OPO</a:t>
            </a:r>
            <a:r>
              <a:rPr lang="en-GB" sz="1800">
                <a:effectLst/>
                <a:latin typeface="Times New Roman" panose="02020603050405020304" pitchFamily="18" charset="0"/>
                <a:ea typeface="Calibri" panose="020F0502020204030204" pitchFamily="34" charset="0"/>
              </a:rPr>
              <a:t> system. The new </a:t>
            </a:r>
            <a:r>
              <a:rPr lang="en-GB" sz="1800" err="1">
                <a:effectLst/>
                <a:latin typeface="Times New Roman" panose="02020603050405020304" pitchFamily="18" charset="0"/>
                <a:ea typeface="Calibri" panose="020F0502020204030204" pitchFamily="34" charset="0"/>
              </a:rPr>
              <a:t>ps-OPO</a:t>
            </a:r>
            <a:r>
              <a:rPr lang="en-GB" sz="1800">
                <a:effectLst/>
                <a:latin typeface="Times New Roman" panose="02020603050405020304" pitchFamily="18" charset="0"/>
                <a:ea typeface="Calibri" panose="020F0502020204030204" pitchFamily="34" charset="0"/>
              </a:rPr>
              <a:t> system operates at 80 MHz repetition rate and 2.5 </a:t>
            </a:r>
            <a:r>
              <a:rPr lang="en-GB" sz="1800" err="1">
                <a:effectLst/>
                <a:latin typeface="Times New Roman" panose="02020603050405020304" pitchFamily="18" charset="0"/>
                <a:ea typeface="Calibri" panose="020F0502020204030204" pitchFamily="34" charset="0"/>
              </a:rPr>
              <a:t>ps</a:t>
            </a:r>
            <a:r>
              <a:rPr lang="en-GB" sz="1800">
                <a:effectLst/>
                <a:latin typeface="Times New Roman" panose="02020603050405020304" pitchFamily="18" charset="0"/>
                <a:ea typeface="Calibri" panose="020F0502020204030204" pitchFamily="34" charset="0"/>
              </a:rPr>
              <a:t> pulse duration. </a:t>
            </a:r>
          </a:p>
          <a:p>
            <a:pPr marL="0" marR="0" indent="144145" algn="just">
              <a:lnSpc>
                <a:spcPct val="107000"/>
              </a:lnSpc>
              <a:spcBef>
                <a:spcPts val="0"/>
              </a:spcBef>
              <a:spcAft>
                <a:spcPts val="0"/>
              </a:spcAft>
            </a:pPr>
            <a:r>
              <a:rPr lang="en-GB" sz="1800">
                <a:effectLst/>
                <a:latin typeface="Times New Roman" panose="02020603050405020304" pitchFamily="18" charset="0"/>
                <a:ea typeface="Calibri" panose="020F0502020204030204" pitchFamily="34" charset="0"/>
              </a:rPr>
              <a:t>It includes frequency doubling (</a:t>
            </a:r>
            <a:r>
              <a:rPr lang="en-GB" sz="1800" err="1">
                <a:effectLst/>
                <a:latin typeface="Times New Roman" panose="02020603050405020304" pitchFamily="18" charset="0"/>
                <a:ea typeface="Calibri" panose="020F0502020204030204" pitchFamily="34" charset="0"/>
              </a:rPr>
              <a:t>SHG</a:t>
            </a:r>
            <a:r>
              <a:rPr lang="en-GB" sz="1800">
                <a:effectLst/>
                <a:latin typeface="Times New Roman" panose="02020603050405020304" pitchFamily="18" charset="0"/>
                <a:ea typeface="Calibri" panose="020F0502020204030204" pitchFamily="34" charset="0"/>
              </a:rPr>
              <a:t>) and tripling units (</a:t>
            </a:r>
            <a:r>
              <a:rPr lang="en-GB" sz="1800" err="1">
                <a:effectLst/>
                <a:latin typeface="Times New Roman" panose="02020603050405020304" pitchFamily="18" charset="0"/>
                <a:ea typeface="Calibri" panose="020F0502020204030204" pitchFamily="34" charset="0"/>
              </a:rPr>
              <a:t>THG</a:t>
            </a:r>
            <a:r>
              <a:rPr lang="en-GB" sz="1800">
                <a:effectLst/>
                <a:latin typeface="Times New Roman" panose="02020603050405020304" pitchFamily="18" charset="0"/>
                <a:ea typeface="Calibri" panose="020F0502020204030204" pitchFamily="34" charset="0"/>
              </a:rPr>
              <a:t>) for the signal and idler beams enabling a hands-free operation over a spectral range from 230 nm to 2030 nm. The narrow bandwidth of the new laser system enables the wavelength of the output radiation to be measured directly by an </a:t>
            </a:r>
            <a:r>
              <a:rPr lang="en-GB" sz="1800" err="1">
                <a:effectLst/>
                <a:latin typeface="Times New Roman" panose="02020603050405020304" pitchFamily="18" charset="0"/>
                <a:ea typeface="Calibri" panose="020F0502020204030204" pitchFamily="34" charset="0"/>
              </a:rPr>
              <a:t>LSA</a:t>
            </a:r>
            <a:r>
              <a:rPr lang="en-GB" sz="1800">
                <a:effectLst/>
                <a:latin typeface="Times New Roman" panose="02020603050405020304" pitchFamily="18" charset="0"/>
                <a:ea typeface="Calibri" panose="020F0502020204030204" pitchFamily="34" charset="0"/>
              </a:rPr>
              <a:t>, which can be done with an uncertainty of a few pm. The output beam of the laser system is intensity stabilised throughout the whole spectral range by means of two LCD modulator-based laser power stabilisation systems that are put into the signal and idler beams of the </a:t>
            </a:r>
            <a:r>
              <a:rPr lang="en-GB" sz="1800" err="1">
                <a:effectLst/>
                <a:latin typeface="Times New Roman" panose="02020603050405020304" pitchFamily="18" charset="0"/>
                <a:ea typeface="Calibri" panose="020F0502020204030204" pitchFamily="34" charset="0"/>
              </a:rPr>
              <a:t>ps-OPO</a:t>
            </a:r>
            <a:r>
              <a:rPr lang="en-GB" sz="1800">
                <a:effectLst/>
                <a:latin typeface="Times New Roman" panose="02020603050405020304" pitchFamily="18" charset="0"/>
                <a:ea typeface="Calibri" panose="020F0502020204030204" pitchFamily="34" charset="0"/>
              </a:rPr>
              <a:t>. As the beams are modulated before being fed into the </a:t>
            </a:r>
            <a:r>
              <a:rPr lang="en-GB" sz="1800" err="1">
                <a:effectLst/>
                <a:latin typeface="Times New Roman" panose="02020603050405020304" pitchFamily="18" charset="0"/>
                <a:ea typeface="Calibri" panose="020F0502020204030204" pitchFamily="34" charset="0"/>
              </a:rPr>
              <a:t>SHG</a:t>
            </a:r>
            <a:r>
              <a:rPr lang="en-GB" sz="1800">
                <a:effectLst/>
                <a:latin typeface="Times New Roman" panose="02020603050405020304" pitchFamily="18" charset="0"/>
                <a:ea typeface="Calibri" panose="020F0502020204030204" pitchFamily="34" charset="0"/>
              </a:rPr>
              <a:t> and </a:t>
            </a:r>
            <a:r>
              <a:rPr lang="en-GB" sz="1800" err="1">
                <a:effectLst/>
                <a:latin typeface="Times New Roman" panose="02020603050405020304" pitchFamily="18" charset="0"/>
                <a:ea typeface="Calibri" panose="020F0502020204030204" pitchFamily="34" charset="0"/>
              </a:rPr>
              <a:t>THG</a:t>
            </a:r>
            <a:r>
              <a:rPr lang="en-GB" sz="1800">
                <a:effectLst/>
                <a:latin typeface="Times New Roman" panose="02020603050405020304" pitchFamily="18" charset="0"/>
                <a:ea typeface="Calibri" panose="020F0502020204030204" pitchFamily="34" charset="0"/>
              </a:rPr>
              <a:t> modules and the feedback signal for the stabilisers is collected from the beam shaping optics for the irradiance field preparation, the irradiance at the plane of measurements is stabilised throughout the whole spectral range of operations. The generated irradiances are a factor of 10 to 100 higher almost throughout the whole spectral range, except for the wavelength range between 480 nm and 560 nm, as compared to those provided by the fs-</a:t>
            </a:r>
            <a:r>
              <a:rPr lang="en-GB" sz="1800" err="1">
                <a:effectLst/>
                <a:latin typeface="Times New Roman" panose="02020603050405020304" pitchFamily="18" charset="0"/>
                <a:ea typeface="Calibri" panose="020F0502020204030204" pitchFamily="34" charset="0"/>
              </a:rPr>
              <a:t>OPO</a:t>
            </a:r>
            <a:r>
              <a:rPr lang="en-GB" sz="1800">
                <a:effectLst/>
                <a:latin typeface="Times New Roman" panose="02020603050405020304" pitchFamily="18" charset="0"/>
                <a:ea typeface="Calibri" panose="020F0502020204030204" pitchFamily="34" charset="0"/>
              </a:rPr>
              <a:t> system.</a:t>
            </a:r>
          </a:p>
          <a:p>
            <a:pPr marL="0" marR="0" indent="144145" algn="just">
              <a:lnSpc>
                <a:spcPct val="107000"/>
              </a:lnSpc>
              <a:spcBef>
                <a:spcPts val="0"/>
              </a:spcBef>
              <a:spcAft>
                <a:spcPts val="0"/>
              </a:spcAft>
            </a:pPr>
            <a:r>
              <a:rPr lang="en-GB" sz="1800" kern="100">
                <a:effectLst/>
                <a:latin typeface="Times New Roman" panose="02020603050405020304" pitchFamily="18" charset="0"/>
                <a:ea typeface="Times New Roman" panose="02020603050405020304" pitchFamily="18" charset="0"/>
              </a:rPr>
              <a:t>A homogeneous irradiance field for the measurements was generated by a micro-lens array.</a:t>
            </a: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a:extLst>
              <a:ext uri="{FF2B5EF4-FFF2-40B4-BE49-F238E27FC236}">
                <a16:creationId xmlns:a16="http://schemas.microsoft.com/office/drawing/2014/main" id="{B9C444B1-5092-5E56-E2D8-3DB62C504D2C}"/>
              </a:ext>
            </a:extLst>
          </p:cNvPr>
          <p:cNvSpPr>
            <a:spLocks noGrp="1"/>
          </p:cNvSpPr>
          <p:nvPr>
            <p:ph type="sldNum"/>
          </p:nvPr>
        </p:nvSpPr>
        <p:spPr/>
        <p:txBody>
          <a:bodyPr/>
          <a:lstStyle/>
          <a:p>
            <a:pPr>
              <a:defRPr/>
            </a:pPr>
            <a:fld id="{CAFD8028-3F31-46DF-B313-9F02A4161331}" type="slidenum">
              <a:rPr lang="en-US" smtClean="0"/>
              <a:pPr>
                <a:defRPr/>
              </a:pPr>
              <a:t>6</a:t>
            </a:fld>
            <a:endParaRPr lang="en-US"/>
          </a:p>
        </p:txBody>
      </p:sp>
    </p:spTree>
    <p:extLst>
      <p:ext uri="{BB962C8B-B14F-4D97-AF65-F5344CB8AC3E}">
        <p14:creationId xmlns:p14="http://schemas.microsoft.com/office/powerpoint/2010/main" val="3618681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5D102-858C-A0F5-1D27-AE19C0FBE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101F3-1879-2A9B-1A68-8B28333AE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2FA4E-B8E2-80B0-D9D0-97174D97E278}"/>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9993094C-6566-3DA4-706F-78A331C6A30A}"/>
              </a:ext>
            </a:extLst>
          </p:cNvPr>
          <p:cNvSpPr>
            <a:spLocks noGrp="1"/>
          </p:cNvSpPr>
          <p:nvPr>
            <p:ph type="sldNum"/>
          </p:nvPr>
        </p:nvSpPr>
        <p:spPr/>
        <p:txBody>
          <a:bodyPr/>
          <a:lstStyle/>
          <a:p>
            <a:pPr>
              <a:defRPr/>
            </a:pPr>
            <a:fld id="{CAFD8028-3F31-46DF-B313-9F02A4161331}" type="slidenum">
              <a:rPr lang="en-US" smtClean="0"/>
              <a:pPr>
                <a:defRPr/>
              </a:pPr>
              <a:t>7</a:t>
            </a:fld>
            <a:endParaRPr lang="en-US"/>
          </a:p>
        </p:txBody>
      </p:sp>
    </p:spTree>
    <p:extLst>
      <p:ext uri="{BB962C8B-B14F-4D97-AF65-F5344CB8AC3E}">
        <p14:creationId xmlns:p14="http://schemas.microsoft.com/office/powerpoint/2010/main" val="98956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3D304-8ED2-C001-5DC7-E7A551D2F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2B2F7-A683-CF7D-1224-C279298FB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F18CE-C26A-BC75-5189-E95DBD6BCD83}"/>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FF41772A-0622-0E8D-A105-A813211A443F}"/>
              </a:ext>
            </a:extLst>
          </p:cNvPr>
          <p:cNvSpPr>
            <a:spLocks noGrp="1"/>
          </p:cNvSpPr>
          <p:nvPr>
            <p:ph type="sldNum"/>
          </p:nvPr>
        </p:nvSpPr>
        <p:spPr/>
        <p:txBody>
          <a:bodyPr/>
          <a:lstStyle/>
          <a:p>
            <a:pPr>
              <a:defRPr/>
            </a:pPr>
            <a:fld id="{CAFD8028-3F31-46DF-B313-9F02A4161331}" type="slidenum">
              <a:rPr lang="en-US" smtClean="0"/>
              <a:pPr>
                <a:defRPr/>
              </a:pPr>
              <a:t>8</a:t>
            </a:fld>
            <a:endParaRPr lang="en-US"/>
          </a:p>
        </p:txBody>
      </p:sp>
    </p:spTree>
    <p:extLst>
      <p:ext uri="{BB962C8B-B14F-4D97-AF65-F5344CB8AC3E}">
        <p14:creationId xmlns:p14="http://schemas.microsoft.com/office/powerpoint/2010/main" val="933302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DA4DA-625B-A645-A293-D22893DF9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1FA05-FB41-56D6-B8C1-5C19DA153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2385A-2941-6878-2EAD-0F07D1A80EAE}"/>
              </a:ext>
            </a:extLst>
          </p:cNvPr>
          <p:cNvSpPr>
            <a:spLocks noGrp="1"/>
          </p:cNvSpPr>
          <p:nvPr>
            <p:ph type="body" idx="1"/>
          </p:nvPr>
        </p:nvSpPr>
        <p:spPr/>
        <p:txBody>
          <a:bodyPr/>
          <a:lstStyle/>
          <a:p>
            <a:pPr marL="0" indent="0">
              <a:buNone/>
            </a:pPr>
            <a:r>
              <a:rPr lang="de-CH" altLang="en-CH" sz="1400">
                <a:cs typeface="Calibri" panose="020F0502020204030204" pitchFamily="34" charset="0"/>
              </a:rPr>
              <a:t>Metrological </a:t>
            </a:r>
            <a:r>
              <a:rPr lang="de-CH" altLang="en-CH" sz="1400" err="1">
                <a:cs typeface="Calibri" panose="020F0502020204030204" pitchFamily="34" charset="0"/>
              </a:rPr>
              <a:t>Traceability</a:t>
            </a:r>
            <a:r>
              <a:rPr lang="de-CH" altLang="en-CH" sz="1400">
                <a:cs typeface="Calibri" panose="020F0502020204030204" pitchFamily="34" charset="0"/>
              </a:rPr>
              <a:t> : </a:t>
            </a:r>
            <a:r>
              <a:rPr lang="en-US" altLang="en-CH" sz="1200">
                <a:cs typeface="Calibri" panose="020F0502020204030204" pitchFamily="34" charset="0"/>
              </a:rPr>
              <a:t>property of a </a:t>
            </a:r>
            <a:r>
              <a:rPr lang="en-US" altLang="en-CH" sz="1200" b="1">
                <a:cs typeface="Calibri" panose="020F0502020204030204" pitchFamily="34" charset="0"/>
              </a:rPr>
              <a:t>measurement result </a:t>
            </a:r>
            <a:r>
              <a:rPr lang="en-US" altLang="en-CH" sz="1200">
                <a:cs typeface="Calibri" panose="020F0502020204030204" pitchFamily="34" charset="0"/>
              </a:rPr>
              <a:t>whereby the result can be related to a reference through a documented unbroken chain of </a:t>
            </a:r>
            <a:r>
              <a:rPr lang="en-US" altLang="en-CH" sz="1200" b="1">
                <a:cs typeface="Calibri" panose="020F0502020204030204" pitchFamily="34" charset="0"/>
              </a:rPr>
              <a:t>calibrations</a:t>
            </a:r>
            <a:r>
              <a:rPr lang="en-US" altLang="en-CH" sz="1200">
                <a:cs typeface="Calibri" panose="020F0502020204030204" pitchFamily="34" charset="0"/>
              </a:rPr>
              <a:t>, each contributing to the </a:t>
            </a:r>
            <a:r>
              <a:rPr lang="en-US" altLang="en-CH" sz="1200" b="1">
                <a:cs typeface="Calibri" panose="020F0502020204030204" pitchFamily="34" charset="0"/>
              </a:rPr>
              <a:t>measurement uncertainty</a:t>
            </a:r>
          </a:p>
          <a:p>
            <a:pPr>
              <a:spcAft>
                <a:spcPts val="600"/>
              </a:spcAft>
              <a:buClr>
                <a:srgbClr val="000000"/>
              </a:buClr>
              <a:buSzPct val="100000"/>
              <a:buFont typeface="Arial" charset="0"/>
              <a:buNone/>
              <a:defRPr/>
            </a:pPr>
            <a:r>
              <a:rPr lang="en-US" sz="1600">
                <a:latin typeface="Nunito" pitchFamily="2" charset="0"/>
                <a:cs typeface="Calibri" pitchFamily="34" charset="0"/>
              </a:rPr>
              <a:t>What it actually means: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an unbroken chain of comparisons </a:t>
            </a:r>
            <a:r>
              <a:rPr lang="en-US" sz="1200">
                <a:latin typeface="Nunito" pitchFamily="2" charset="0"/>
                <a:cs typeface="Calibri" pitchFamily="34" charset="0"/>
              </a:rPr>
              <a:t>going back to stated references acceptable to the parties, usually a </a:t>
            </a:r>
            <a:r>
              <a:rPr lang="en-US" sz="1200" u="sng">
                <a:latin typeface="Nunito" pitchFamily="2" charset="0"/>
                <a:cs typeface="Calibri" pitchFamily="34" charset="0"/>
              </a:rPr>
              <a:t>national or international standard</a:t>
            </a:r>
            <a:r>
              <a:rPr lang="en-US" sz="1200">
                <a:latin typeface="Nunito" pitchFamily="2" charset="0"/>
                <a:cs typeface="Calibri" pitchFamily="34" charset="0"/>
              </a:rPr>
              <a:t>;</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uncertainty of measurement;</a:t>
            </a:r>
            <a:r>
              <a:rPr lang="en-US" sz="1200">
                <a:latin typeface="Nunito" pitchFamily="2" charset="0"/>
                <a:cs typeface="Calibri" pitchFamily="34" charset="0"/>
              </a:rPr>
              <a:t> the uncertainty of measurement for each step in the traceability chain must be calculated or estimated according to agreed methods and must be stated so that an overall uncertainty for the whole chain may be calculated or estimated;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documentation;</a:t>
            </a:r>
            <a:r>
              <a:rPr lang="en-US" sz="1200">
                <a:latin typeface="Nunito" pitchFamily="2" charset="0"/>
                <a:cs typeface="Calibri" pitchFamily="34" charset="0"/>
              </a:rPr>
              <a:t> each step in the chain must be performed according to documented and generally acknowledged procedures; the results must be recorded;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competence;</a:t>
            </a:r>
            <a:r>
              <a:rPr lang="en-US" sz="1200">
                <a:latin typeface="Nunito" pitchFamily="2" charset="0"/>
                <a:cs typeface="Calibri" pitchFamily="34" charset="0"/>
              </a:rPr>
              <a:t> the laboratories or bodies performing one or more steps in the chain must supply</a:t>
            </a:r>
            <a:br>
              <a:rPr lang="en-US" sz="1200">
                <a:latin typeface="Nunito" pitchFamily="2" charset="0"/>
                <a:cs typeface="Calibri" pitchFamily="34" charset="0"/>
              </a:rPr>
            </a:br>
            <a:r>
              <a:rPr lang="en-US" sz="1200">
                <a:latin typeface="Nunito" pitchFamily="2" charset="0"/>
                <a:cs typeface="Calibri" pitchFamily="34" charset="0"/>
              </a:rPr>
              <a:t>evidence for their technical competence (e.g. by demonstrating that they are accredited);</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reference to SI units;</a:t>
            </a:r>
            <a:r>
              <a:rPr lang="en-US" sz="1200">
                <a:latin typeface="Nunito" pitchFamily="2" charset="0"/>
                <a:cs typeface="Calibri" pitchFamily="34" charset="0"/>
              </a:rPr>
              <a:t> the chain of comparisons must, where possible, end at primary standards for the </a:t>
            </a:r>
            <a:r>
              <a:rPr lang="en-US" sz="1200" err="1">
                <a:latin typeface="Nunito" pitchFamily="2" charset="0"/>
                <a:cs typeface="Calibri" pitchFamily="34" charset="0"/>
              </a:rPr>
              <a:t>realisation</a:t>
            </a:r>
            <a:r>
              <a:rPr lang="en-US" sz="1200">
                <a:latin typeface="Nunito" pitchFamily="2" charset="0"/>
                <a:cs typeface="Calibri" pitchFamily="34" charset="0"/>
              </a:rPr>
              <a:t> of the SI units;</a:t>
            </a:r>
          </a:p>
          <a:p>
            <a:pPr marL="342900" indent="-342900">
              <a:spcAft>
                <a:spcPts val="600"/>
              </a:spcAft>
              <a:buClr>
                <a:srgbClr val="000000"/>
              </a:buClr>
              <a:buSzPct val="100000"/>
              <a:buFont typeface="+mj-lt"/>
              <a:buAutoNum type="arabicParenBoth"/>
              <a:defRPr/>
            </a:pPr>
            <a:r>
              <a:rPr lang="en-US" sz="1200" b="1">
                <a:latin typeface="Nunito" pitchFamily="2" charset="0"/>
                <a:cs typeface="Calibri" pitchFamily="34" charset="0"/>
              </a:rPr>
              <a:t>calibration intervals; </a:t>
            </a:r>
            <a:r>
              <a:rPr lang="en-US" sz="1200">
                <a:latin typeface="Nunito" pitchFamily="2" charset="0"/>
                <a:cs typeface="Calibri" pitchFamily="34" charset="0"/>
              </a:rPr>
              <a:t>calibrations must be repeated at appropriate intervals; the length of these intervals will depend on a number of variables (e.g. uncertainty required, frequency of use, way of use, stability of the equipment).</a:t>
            </a:r>
          </a:p>
          <a:p>
            <a:endParaRPr lang="en-US"/>
          </a:p>
        </p:txBody>
      </p:sp>
      <p:sp>
        <p:nvSpPr>
          <p:cNvPr id="4" name="Slide Number Placeholder 3">
            <a:extLst>
              <a:ext uri="{FF2B5EF4-FFF2-40B4-BE49-F238E27FC236}">
                <a16:creationId xmlns:a16="http://schemas.microsoft.com/office/drawing/2014/main" id="{8D495AE3-8A1A-90CB-A173-1441D0E38404}"/>
              </a:ext>
            </a:extLst>
          </p:cNvPr>
          <p:cNvSpPr>
            <a:spLocks noGrp="1"/>
          </p:cNvSpPr>
          <p:nvPr>
            <p:ph type="sldNum"/>
          </p:nvPr>
        </p:nvSpPr>
        <p:spPr/>
        <p:txBody>
          <a:bodyPr/>
          <a:lstStyle/>
          <a:p>
            <a:pPr>
              <a:defRPr/>
            </a:pPr>
            <a:fld id="{CAFD8028-3F31-46DF-B313-9F02A4161331}" type="slidenum">
              <a:rPr lang="en-US" smtClean="0"/>
              <a:pPr>
                <a:defRPr/>
              </a:pPr>
              <a:t>9</a:t>
            </a:fld>
            <a:endParaRPr lang="en-US"/>
          </a:p>
        </p:txBody>
      </p:sp>
    </p:spTree>
    <p:extLst>
      <p:ext uri="{BB962C8B-B14F-4D97-AF65-F5344CB8AC3E}">
        <p14:creationId xmlns:p14="http://schemas.microsoft.com/office/powerpoint/2010/main" val="2637725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cap="all" baseline="0"/>
            </a:lvl1pPr>
          </a:lstStyle>
          <a:p>
            <a:r>
              <a:rPr lang="en-US"/>
              <a:t>Click to edit Master title style</a:t>
            </a:r>
            <a:endParaRPr lang="de-CH"/>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850661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89966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de-CH"/>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1392554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cap="all" baseline="0"/>
            </a:lvl1pPr>
          </a:lstStyle>
          <a:p>
            <a:r>
              <a:rPr lang="en-US"/>
              <a:t>Click to edit Master title style</a:t>
            </a:r>
            <a:endParaRPr lang="de-CH"/>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587142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19457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000" b="0" i="0" cap="all" baseline="0"/>
            </a:lvl1pPr>
          </a:lstStyle>
          <a:p>
            <a:r>
              <a:rPr lang="en-US"/>
              <a:t>Click to edit Master title style</a:t>
            </a:r>
            <a:endParaRPr lang="de-CH"/>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563458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p:cNvSpPr>
            <a:spLocks noGrp="1"/>
          </p:cNvSpPr>
          <p:nvPr>
            <p:ph type="dt" sz="half" idx="10"/>
          </p:nvPr>
        </p:nvSpPr>
        <p:spPr/>
        <p:txBody>
          <a:bodyPr/>
          <a:lstStyle/>
          <a:p>
            <a:fld id="{51307DF9-8FB7-4218-851B-F1694674C18D}" type="datetimeFigureOut">
              <a:rPr lang="de-CH" smtClean="0"/>
              <a:t>07.05.2026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419126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CH"/>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p:cNvSpPr>
            <a:spLocks noGrp="1"/>
          </p:cNvSpPr>
          <p:nvPr>
            <p:ph type="dt" sz="half" idx="10"/>
          </p:nvPr>
        </p:nvSpPr>
        <p:spPr/>
        <p:txBody>
          <a:bodyPr/>
          <a:lstStyle/>
          <a:p>
            <a:fld id="{51307DF9-8FB7-4218-851B-F1694674C18D}" type="datetimeFigureOut">
              <a:rPr lang="de-CH" smtClean="0"/>
              <a:t>07.05.2026</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1432443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Date Placeholder 2"/>
          <p:cNvSpPr>
            <a:spLocks noGrp="1"/>
          </p:cNvSpPr>
          <p:nvPr>
            <p:ph type="dt" sz="half" idx="10"/>
          </p:nvPr>
        </p:nvSpPr>
        <p:spPr/>
        <p:txBody>
          <a:bodyPr/>
          <a:lstStyle/>
          <a:p>
            <a:fld id="{51307DF9-8FB7-4218-851B-F1694674C18D}" type="datetimeFigureOut">
              <a:rPr lang="de-CH" smtClean="0"/>
              <a:t>07.05.2026</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522057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07DF9-8FB7-4218-851B-F1694674C18D}" type="datetimeFigureOut">
              <a:rPr lang="de-CH" smtClean="0"/>
              <a:t>07.05.2026</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335718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endParaRPr lang="de-CH"/>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07DF9-8FB7-4218-851B-F1694674C18D}" type="datetimeFigureOut">
              <a:rPr lang="de-CH" smtClean="0"/>
              <a:t>07.05.2026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299387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3356830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de-CH"/>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de-CH"/>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07DF9-8FB7-4218-851B-F1694674C18D}" type="datetimeFigureOut">
              <a:rPr lang="de-CH" smtClean="0"/>
              <a:t>07.05.2026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292247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3331799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de-CH"/>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1344849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
        <p:nvSpPr>
          <p:cNvPr id="7" name="Title 6">
            <a:extLst>
              <a:ext uri="{FF2B5EF4-FFF2-40B4-BE49-F238E27FC236}">
                <a16:creationId xmlns:a16="http://schemas.microsoft.com/office/drawing/2014/main" id="{EA78BB68-B7F8-E5FF-5C50-93E9E2EF093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1166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2"/>
            </a:gs>
            <a:gs pos="100000">
              <a:schemeClr val="bg1"/>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673006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000" b="0" i="0" cap="all" baseline="0"/>
            </a:lvl1pPr>
          </a:lstStyle>
          <a:p>
            <a:r>
              <a:rPr lang="en-US"/>
              <a:t>Click to edit Master title style</a:t>
            </a:r>
            <a:endParaRPr lang="de-CH"/>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611733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p:cNvSpPr>
            <a:spLocks noGrp="1"/>
          </p:cNvSpPr>
          <p:nvPr>
            <p:ph type="dt" sz="half" idx="10"/>
          </p:nvPr>
        </p:nvSpPr>
        <p:spPr/>
        <p:txBody>
          <a:bodyPr/>
          <a:lstStyle/>
          <a:p>
            <a:fld id="{51307DF9-8FB7-4218-851B-F1694674C18D}" type="datetimeFigureOut">
              <a:rPr lang="de-CH" smtClean="0"/>
              <a:t>07.05.2026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2841901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CH"/>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p:cNvSpPr>
            <a:spLocks noGrp="1"/>
          </p:cNvSpPr>
          <p:nvPr>
            <p:ph type="dt" sz="half" idx="10"/>
          </p:nvPr>
        </p:nvSpPr>
        <p:spPr/>
        <p:txBody>
          <a:bodyPr/>
          <a:lstStyle/>
          <a:p>
            <a:fld id="{51307DF9-8FB7-4218-851B-F1694674C18D}" type="datetimeFigureOut">
              <a:rPr lang="de-CH" smtClean="0"/>
              <a:t>07.05.2026</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4169995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Date Placeholder 2"/>
          <p:cNvSpPr>
            <a:spLocks noGrp="1"/>
          </p:cNvSpPr>
          <p:nvPr>
            <p:ph type="dt" sz="half" idx="10"/>
          </p:nvPr>
        </p:nvSpPr>
        <p:spPr/>
        <p:txBody>
          <a:bodyPr/>
          <a:lstStyle/>
          <a:p>
            <a:fld id="{51307DF9-8FB7-4218-851B-F1694674C18D}" type="datetimeFigureOut">
              <a:rPr lang="de-CH" smtClean="0"/>
              <a:t>07.05.2026</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1300816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07DF9-8FB7-4218-851B-F1694674C18D}" type="datetimeFigureOut">
              <a:rPr lang="de-CH" smtClean="0"/>
              <a:t>07.05.2026</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65948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000" b="0" i="0" cap="all" baseline="0"/>
            </a:lvl1pPr>
          </a:lstStyle>
          <a:p>
            <a:r>
              <a:rPr lang="en-US"/>
              <a:t>Click to edit Master title style</a:t>
            </a:r>
            <a:endParaRPr lang="de-CH"/>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3513345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endParaRPr lang="de-CH"/>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07DF9-8FB7-4218-851B-F1694674C18D}" type="datetimeFigureOut">
              <a:rPr lang="de-CH" smtClean="0"/>
              <a:t>07.05.2026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140175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de-CH"/>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de-CH"/>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07DF9-8FB7-4218-851B-F1694674C18D}" type="datetimeFigureOut">
              <a:rPr lang="de-CH" smtClean="0"/>
              <a:t>07.05.2026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3396416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3287556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de-CH"/>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51307DF9-8FB7-4218-851B-F1694674C18D}" type="datetimeFigureOut">
              <a:rPr lang="de-CH" smtClean="0"/>
              <a:t>07.05.2026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297828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p:cNvSpPr>
            <a:spLocks noGrp="1"/>
          </p:cNvSpPr>
          <p:nvPr>
            <p:ph type="dt" sz="half" idx="10"/>
          </p:nvPr>
        </p:nvSpPr>
        <p:spPr/>
        <p:txBody>
          <a:bodyPr/>
          <a:lstStyle/>
          <a:p>
            <a:fld id="{51307DF9-8FB7-4218-851B-F1694674C18D}" type="datetimeFigureOut">
              <a:rPr lang="de-CH" smtClean="0"/>
              <a:t>07.05.2026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134189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CH"/>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p:cNvSpPr>
            <a:spLocks noGrp="1"/>
          </p:cNvSpPr>
          <p:nvPr>
            <p:ph type="dt" sz="half" idx="10"/>
          </p:nvPr>
        </p:nvSpPr>
        <p:spPr/>
        <p:txBody>
          <a:bodyPr/>
          <a:lstStyle/>
          <a:p>
            <a:fld id="{51307DF9-8FB7-4218-851B-F1694674C18D}" type="datetimeFigureOut">
              <a:rPr lang="de-CH" smtClean="0"/>
              <a:t>07.05.2026</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288902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Date Placeholder 2"/>
          <p:cNvSpPr>
            <a:spLocks noGrp="1"/>
          </p:cNvSpPr>
          <p:nvPr>
            <p:ph type="dt" sz="half" idx="10"/>
          </p:nvPr>
        </p:nvSpPr>
        <p:spPr/>
        <p:txBody>
          <a:bodyPr/>
          <a:lstStyle/>
          <a:p>
            <a:fld id="{51307DF9-8FB7-4218-851B-F1694674C18D}" type="datetimeFigureOut">
              <a:rPr lang="de-CH" smtClean="0"/>
              <a:t>07.05.2026</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2215067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07DF9-8FB7-4218-851B-F1694674C18D}" type="datetimeFigureOut">
              <a:rPr lang="de-CH" smtClean="0"/>
              <a:t>07.05.2026</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135786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endParaRPr lang="de-CH"/>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07DF9-8FB7-4218-851B-F1694674C18D}" type="datetimeFigureOut">
              <a:rPr lang="de-CH" smtClean="0"/>
              <a:t>07.05.2026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91149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de-CH"/>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de-CH"/>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07DF9-8FB7-4218-851B-F1694674C18D}" type="datetimeFigureOut">
              <a:rPr lang="de-CH" smtClean="0"/>
              <a:t>07.05.2026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FF1FC5B-70C7-4519-AD33-412F4B06E556}" type="slidenum">
              <a:rPr lang="de-CH" smtClean="0"/>
              <a:t>‹#›</a:t>
            </a:fld>
            <a:endParaRPr lang="de-CH"/>
          </a:p>
        </p:txBody>
      </p:sp>
    </p:spTree>
    <p:extLst>
      <p:ext uri="{BB962C8B-B14F-4D97-AF65-F5344CB8AC3E}">
        <p14:creationId xmlns:p14="http://schemas.microsoft.com/office/powerpoint/2010/main" val="415297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tif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2"/>
            </a:gs>
            <a:gs pos="100000">
              <a:schemeClr val="bg1"/>
            </a:gs>
          </a:gsLst>
          <a:lin ang="6600000" scaled="0"/>
        </a:gradFill>
        <a:effectLst/>
      </p:bgPr>
    </p:bg>
    <p:spTree>
      <p:nvGrpSpPr>
        <p:cNvPr id="1" name=""/>
        <p:cNvGrpSpPr/>
        <p:nvPr/>
      </p:nvGrpSpPr>
      <p:grpSpPr>
        <a:xfrm>
          <a:off x="0" y="0"/>
          <a:ext cx="0" cy="0"/>
          <a:chOff x="0" y="0"/>
          <a:chExt cx="0" cy="0"/>
        </a:xfrm>
      </p:grpSpPr>
      <p:sp>
        <p:nvSpPr>
          <p:cNvPr id="8" name="Teardrop 3"/>
          <p:cNvSpPr/>
          <p:nvPr/>
        </p:nvSpPr>
        <p:spPr>
          <a:xfrm rot="10800000">
            <a:off x="0" y="5724001"/>
            <a:ext cx="8058573" cy="1131570"/>
          </a:xfrm>
          <a:custGeom>
            <a:avLst/>
            <a:gdLst>
              <a:gd name="connsiteX0" fmla="*/ 0 w 1697355"/>
              <a:gd name="connsiteY0" fmla="*/ 361950 h 723900"/>
              <a:gd name="connsiteX1" fmla="*/ 848678 w 1697355"/>
              <a:gd name="connsiteY1" fmla="*/ 0 h 723900"/>
              <a:gd name="connsiteX2" fmla="*/ 1697355 w 1697355"/>
              <a:gd name="connsiteY2" fmla="*/ 0 h 723900"/>
              <a:gd name="connsiteX3" fmla="*/ 1697355 w 1697355"/>
              <a:gd name="connsiteY3" fmla="*/ 361950 h 723900"/>
              <a:gd name="connsiteX4" fmla="*/ 848677 w 1697355"/>
              <a:gd name="connsiteY4" fmla="*/ 723900 h 723900"/>
              <a:gd name="connsiteX5" fmla="*/ -1 w 1697355"/>
              <a:gd name="connsiteY5" fmla="*/ 361950 h 723900"/>
              <a:gd name="connsiteX6" fmla="*/ 0 w 1697355"/>
              <a:gd name="connsiteY6" fmla="*/ 361950 h 723900"/>
              <a:gd name="connsiteX0" fmla="*/ 715225 w 1697356"/>
              <a:gd name="connsiteY0" fmla="*/ 420797 h 723900"/>
              <a:gd name="connsiteX1" fmla="*/ 848679 w 1697356"/>
              <a:gd name="connsiteY1" fmla="*/ 0 h 723900"/>
              <a:gd name="connsiteX2" fmla="*/ 1697356 w 1697356"/>
              <a:gd name="connsiteY2" fmla="*/ 0 h 723900"/>
              <a:gd name="connsiteX3" fmla="*/ 1697356 w 1697356"/>
              <a:gd name="connsiteY3" fmla="*/ 361950 h 723900"/>
              <a:gd name="connsiteX4" fmla="*/ 848678 w 1697356"/>
              <a:gd name="connsiteY4" fmla="*/ 723900 h 723900"/>
              <a:gd name="connsiteX5" fmla="*/ 0 w 1697356"/>
              <a:gd name="connsiteY5" fmla="*/ 361950 h 723900"/>
              <a:gd name="connsiteX6" fmla="*/ 715225 w 1697356"/>
              <a:gd name="connsiteY6" fmla="*/ 420797 h 723900"/>
              <a:gd name="connsiteX0" fmla="*/ 402880 w 1385011"/>
              <a:gd name="connsiteY0" fmla="*/ 420797 h 892419"/>
              <a:gd name="connsiteX1" fmla="*/ 536334 w 1385011"/>
              <a:gd name="connsiteY1" fmla="*/ 0 h 892419"/>
              <a:gd name="connsiteX2" fmla="*/ 1385011 w 1385011"/>
              <a:gd name="connsiteY2" fmla="*/ 0 h 892419"/>
              <a:gd name="connsiteX3" fmla="*/ 1385011 w 1385011"/>
              <a:gd name="connsiteY3" fmla="*/ 361950 h 892419"/>
              <a:gd name="connsiteX4" fmla="*/ 536333 w 1385011"/>
              <a:gd name="connsiteY4" fmla="*/ 723900 h 892419"/>
              <a:gd name="connsiteX5" fmla="*/ 0 w 1385011"/>
              <a:gd name="connsiteY5" fmla="*/ 823677 h 892419"/>
              <a:gd name="connsiteX6" fmla="*/ 402880 w 1385011"/>
              <a:gd name="connsiteY6" fmla="*/ 420797 h 892419"/>
              <a:gd name="connsiteX0" fmla="*/ 402880 w 1549442"/>
              <a:gd name="connsiteY0" fmla="*/ 420797 h 955235"/>
              <a:gd name="connsiteX1" fmla="*/ 536334 w 1549442"/>
              <a:gd name="connsiteY1" fmla="*/ 0 h 955235"/>
              <a:gd name="connsiteX2" fmla="*/ 1385011 w 1549442"/>
              <a:gd name="connsiteY2" fmla="*/ 0 h 955235"/>
              <a:gd name="connsiteX3" fmla="*/ 1385011 w 1549442"/>
              <a:gd name="connsiteY3" fmla="*/ 361950 h 955235"/>
              <a:gd name="connsiteX4" fmla="*/ 1324058 w 1549442"/>
              <a:gd name="connsiteY4" fmla="*/ 936246 h 955235"/>
              <a:gd name="connsiteX5" fmla="*/ 0 w 1549442"/>
              <a:gd name="connsiteY5" fmla="*/ 823677 h 955235"/>
              <a:gd name="connsiteX6" fmla="*/ 402880 w 1549442"/>
              <a:gd name="connsiteY6" fmla="*/ 420797 h 955235"/>
              <a:gd name="connsiteX0" fmla="*/ 226333 w 1372895"/>
              <a:gd name="connsiteY0" fmla="*/ 420797 h 981873"/>
              <a:gd name="connsiteX1" fmla="*/ 359787 w 1372895"/>
              <a:gd name="connsiteY1" fmla="*/ 0 h 981873"/>
              <a:gd name="connsiteX2" fmla="*/ 1208464 w 1372895"/>
              <a:gd name="connsiteY2" fmla="*/ 0 h 981873"/>
              <a:gd name="connsiteX3" fmla="*/ 1208464 w 1372895"/>
              <a:gd name="connsiteY3" fmla="*/ 361950 h 981873"/>
              <a:gd name="connsiteX4" fmla="*/ 1147511 w 1372895"/>
              <a:gd name="connsiteY4" fmla="*/ 936246 h 981873"/>
              <a:gd name="connsiteX5" fmla="*/ 0 w 1372895"/>
              <a:gd name="connsiteY5" fmla="*/ 873069 h 981873"/>
              <a:gd name="connsiteX6" fmla="*/ 226333 w 1372895"/>
              <a:gd name="connsiteY6" fmla="*/ 420797 h 981873"/>
              <a:gd name="connsiteX0" fmla="*/ 116139 w 1262701"/>
              <a:gd name="connsiteY0" fmla="*/ 420797 h 936437"/>
              <a:gd name="connsiteX1" fmla="*/ 249593 w 1262701"/>
              <a:gd name="connsiteY1" fmla="*/ 0 h 936437"/>
              <a:gd name="connsiteX2" fmla="*/ 1098270 w 1262701"/>
              <a:gd name="connsiteY2" fmla="*/ 0 h 936437"/>
              <a:gd name="connsiteX3" fmla="*/ 1098270 w 1262701"/>
              <a:gd name="connsiteY3" fmla="*/ 361950 h 936437"/>
              <a:gd name="connsiteX4" fmla="*/ 1037317 w 1262701"/>
              <a:gd name="connsiteY4" fmla="*/ 936246 h 936437"/>
              <a:gd name="connsiteX5" fmla="*/ 116139 w 1262701"/>
              <a:gd name="connsiteY5" fmla="*/ 420797 h 936437"/>
              <a:gd name="connsiteX0" fmla="*/ 116139 w 1098270"/>
              <a:gd name="connsiteY0" fmla="*/ 420797 h 448008"/>
              <a:gd name="connsiteX1" fmla="*/ 249593 w 1098270"/>
              <a:gd name="connsiteY1" fmla="*/ 0 h 448008"/>
              <a:gd name="connsiteX2" fmla="*/ 1098270 w 1098270"/>
              <a:gd name="connsiteY2" fmla="*/ 0 h 448008"/>
              <a:gd name="connsiteX3" fmla="*/ 1098270 w 1098270"/>
              <a:gd name="connsiteY3" fmla="*/ 361950 h 448008"/>
              <a:gd name="connsiteX4" fmla="*/ 116139 w 1098270"/>
              <a:gd name="connsiteY4" fmla="*/ 420797 h 448008"/>
              <a:gd name="connsiteX0" fmla="*/ 116139 w 1098270"/>
              <a:gd name="connsiteY0" fmla="*/ 420797 h 546610"/>
              <a:gd name="connsiteX1" fmla="*/ 249593 w 1098270"/>
              <a:gd name="connsiteY1" fmla="*/ 0 h 546610"/>
              <a:gd name="connsiteX2" fmla="*/ 1098270 w 1098270"/>
              <a:gd name="connsiteY2" fmla="*/ 0 h 546610"/>
              <a:gd name="connsiteX3" fmla="*/ 1098270 w 1098270"/>
              <a:gd name="connsiteY3" fmla="*/ 361950 h 546610"/>
              <a:gd name="connsiteX4" fmla="*/ 116139 w 1098270"/>
              <a:gd name="connsiteY4" fmla="*/ 420797 h 546610"/>
              <a:gd name="connsiteX0" fmla="*/ 258 w 982389"/>
              <a:gd name="connsiteY0" fmla="*/ 420797 h 546610"/>
              <a:gd name="connsiteX1" fmla="*/ 133712 w 982389"/>
              <a:gd name="connsiteY1" fmla="*/ 0 h 546610"/>
              <a:gd name="connsiteX2" fmla="*/ 982389 w 982389"/>
              <a:gd name="connsiteY2" fmla="*/ 0 h 546610"/>
              <a:gd name="connsiteX3" fmla="*/ 982389 w 982389"/>
              <a:gd name="connsiteY3" fmla="*/ 361950 h 546610"/>
              <a:gd name="connsiteX4" fmla="*/ 258 w 982389"/>
              <a:gd name="connsiteY4" fmla="*/ 420797 h 546610"/>
              <a:gd name="connsiteX0" fmla="*/ 848677 w 848677"/>
              <a:gd name="connsiteY0" fmla="*/ 361950 h 361950"/>
              <a:gd name="connsiteX1" fmla="*/ 0 w 848677"/>
              <a:gd name="connsiteY1" fmla="*/ 0 h 361950"/>
              <a:gd name="connsiteX2" fmla="*/ 848677 w 848677"/>
              <a:gd name="connsiteY2" fmla="*/ 0 h 361950"/>
              <a:gd name="connsiteX3" fmla="*/ 848677 w 848677"/>
              <a:gd name="connsiteY3" fmla="*/ 361950 h 361950"/>
              <a:gd name="connsiteX0" fmla="*/ 848677 w 848677"/>
              <a:gd name="connsiteY0" fmla="*/ 361950 h 361950"/>
              <a:gd name="connsiteX1" fmla="*/ 0 w 848677"/>
              <a:gd name="connsiteY1" fmla="*/ 0 h 361950"/>
              <a:gd name="connsiteX2" fmla="*/ 848677 w 848677"/>
              <a:gd name="connsiteY2" fmla="*/ 0 h 361950"/>
              <a:gd name="connsiteX3" fmla="*/ 848677 w 848677"/>
              <a:gd name="connsiteY3" fmla="*/ 361950 h 361950"/>
              <a:gd name="connsiteX0" fmla="*/ 848677 w 848677"/>
              <a:gd name="connsiteY0" fmla="*/ 361950 h 405768"/>
              <a:gd name="connsiteX1" fmla="*/ 0 w 848677"/>
              <a:gd name="connsiteY1" fmla="*/ 0 h 405768"/>
              <a:gd name="connsiteX2" fmla="*/ 848677 w 848677"/>
              <a:gd name="connsiteY2" fmla="*/ 0 h 405768"/>
              <a:gd name="connsiteX3" fmla="*/ 848677 w 848677"/>
              <a:gd name="connsiteY3" fmla="*/ 361950 h 405768"/>
              <a:gd name="connsiteX0" fmla="*/ 848677 w 848677"/>
              <a:gd name="connsiteY0" fmla="*/ 405768 h 445689"/>
              <a:gd name="connsiteX1" fmla="*/ 0 w 848677"/>
              <a:gd name="connsiteY1" fmla="*/ 0 h 445689"/>
              <a:gd name="connsiteX2" fmla="*/ 848677 w 848677"/>
              <a:gd name="connsiteY2" fmla="*/ 0 h 445689"/>
              <a:gd name="connsiteX3" fmla="*/ 848677 w 848677"/>
              <a:gd name="connsiteY3" fmla="*/ 405768 h 445689"/>
              <a:gd name="connsiteX0" fmla="*/ 848677 w 848677"/>
              <a:gd name="connsiteY0" fmla="*/ 405768 h 416828"/>
              <a:gd name="connsiteX1" fmla="*/ 0 w 848677"/>
              <a:gd name="connsiteY1" fmla="*/ 0 h 416828"/>
              <a:gd name="connsiteX2" fmla="*/ 848677 w 848677"/>
              <a:gd name="connsiteY2" fmla="*/ 0 h 416828"/>
              <a:gd name="connsiteX3" fmla="*/ 848677 w 848677"/>
              <a:gd name="connsiteY3" fmla="*/ 405768 h 416828"/>
              <a:gd name="connsiteX0" fmla="*/ 848677 w 848677"/>
              <a:gd name="connsiteY0" fmla="*/ 405768 h 415312"/>
              <a:gd name="connsiteX1" fmla="*/ 0 w 848677"/>
              <a:gd name="connsiteY1" fmla="*/ 0 h 415312"/>
              <a:gd name="connsiteX2" fmla="*/ 848677 w 848677"/>
              <a:gd name="connsiteY2" fmla="*/ 0 h 415312"/>
              <a:gd name="connsiteX3" fmla="*/ 848677 w 848677"/>
              <a:gd name="connsiteY3" fmla="*/ 405768 h 415312"/>
              <a:gd name="connsiteX0" fmla="*/ 824779 w 824779"/>
              <a:gd name="connsiteY0" fmla="*/ 405768 h 418453"/>
              <a:gd name="connsiteX1" fmla="*/ 0 w 824779"/>
              <a:gd name="connsiteY1" fmla="*/ 92275 h 418453"/>
              <a:gd name="connsiteX2" fmla="*/ 824779 w 824779"/>
              <a:gd name="connsiteY2" fmla="*/ 0 h 418453"/>
              <a:gd name="connsiteX3" fmla="*/ 824779 w 824779"/>
              <a:gd name="connsiteY3" fmla="*/ 405768 h 418453"/>
              <a:gd name="connsiteX0" fmla="*/ 839688 w 839688"/>
              <a:gd name="connsiteY0" fmla="*/ 407601 h 417098"/>
              <a:gd name="connsiteX1" fmla="*/ 0 w 839688"/>
              <a:gd name="connsiteY1" fmla="*/ 0 h 417098"/>
              <a:gd name="connsiteX2" fmla="*/ 839688 w 839688"/>
              <a:gd name="connsiteY2" fmla="*/ 1833 h 417098"/>
              <a:gd name="connsiteX3" fmla="*/ 839688 w 839688"/>
              <a:gd name="connsiteY3" fmla="*/ 407601 h 417098"/>
              <a:gd name="connsiteX0" fmla="*/ 839688 w 839688"/>
              <a:gd name="connsiteY0" fmla="*/ 397781 h 407536"/>
              <a:gd name="connsiteX1" fmla="*/ 0 w 839688"/>
              <a:gd name="connsiteY1" fmla="*/ 0 h 407536"/>
              <a:gd name="connsiteX2" fmla="*/ 839688 w 839688"/>
              <a:gd name="connsiteY2" fmla="*/ 1833 h 407536"/>
              <a:gd name="connsiteX3" fmla="*/ 839688 w 839688"/>
              <a:gd name="connsiteY3" fmla="*/ 397781 h 407536"/>
            </a:gdLst>
            <a:ahLst/>
            <a:cxnLst>
              <a:cxn ang="0">
                <a:pos x="connsiteX0" y="connsiteY0"/>
              </a:cxn>
              <a:cxn ang="0">
                <a:pos x="connsiteX1" y="connsiteY1"/>
              </a:cxn>
              <a:cxn ang="0">
                <a:pos x="connsiteX2" y="connsiteY2"/>
              </a:cxn>
              <a:cxn ang="0">
                <a:pos x="connsiteX3" y="connsiteY3"/>
              </a:cxn>
            </a:cxnLst>
            <a:rect l="l" t="t" r="r" b="b"/>
            <a:pathLst>
              <a:path w="839688" h="407536">
                <a:moveTo>
                  <a:pt x="839688" y="397781"/>
                </a:moveTo>
                <a:cubicBezTo>
                  <a:pt x="474354" y="465832"/>
                  <a:pt x="102606" y="161208"/>
                  <a:pt x="0" y="0"/>
                </a:cubicBezTo>
                <a:lnTo>
                  <a:pt x="839688" y="1833"/>
                </a:lnTo>
                <a:lnTo>
                  <a:pt x="839688" y="39778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pPr>
            <a:endParaRPr lang="de-CH">
              <a:solidFill>
                <a:prstClr val="white"/>
              </a:solidFill>
            </a:endParaRPr>
          </a:p>
        </p:txBody>
      </p:sp>
      <p:sp>
        <p:nvSpPr>
          <p:cNvPr id="2" name="Title Placeholder 1"/>
          <p:cNvSpPr>
            <a:spLocks noGrp="1"/>
          </p:cNvSpPr>
          <p:nvPr>
            <p:ph type="title"/>
          </p:nvPr>
        </p:nvSpPr>
        <p:spPr>
          <a:xfrm>
            <a:off x="609600" y="274638"/>
            <a:ext cx="10972800" cy="671846"/>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609600" y="1600201"/>
            <a:ext cx="10972800" cy="4217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2"/>
          </p:nvPr>
        </p:nvSpPr>
        <p:spPr>
          <a:xfrm>
            <a:off x="609600" y="5990593"/>
            <a:ext cx="14539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07DF9-8FB7-4218-851B-F1694674C18D}" type="datetimeFigureOut">
              <a:rPr lang="de-CH" smtClean="0"/>
              <a:t>07.05.2026</a:t>
            </a:fld>
            <a:endParaRPr lang="de-CH"/>
          </a:p>
        </p:txBody>
      </p:sp>
      <p:sp>
        <p:nvSpPr>
          <p:cNvPr id="5" name="Footer Placeholder 4"/>
          <p:cNvSpPr>
            <a:spLocks noGrp="1"/>
          </p:cNvSpPr>
          <p:nvPr>
            <p:ph type="ftr" sz="quarter" idx="3"/>
          </p:nvPr>
        </p:nvSpPr>
        <p:spPr>
          <a:xfrm>
            <a:off x="2255573" y="5990593"/>
            <a:ext cx="528058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7728181" y="5990593"/>
            <a:ext cx="11521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1FC5B-70C7-4519-AD33-412F4B06E556}" type="slidenum">
              <a:rPr lang="de-CH" smtClean="0"/>
              <a:t>‹#›</a:t>
            </a:fld>
            <a:endParaRPr lang="de-CH"/>
          </a:p>
        </p:txBody>
      </p:sp>
      <p:pic>
        <p:nvPicPr>
          <p:cNvPr id="1026" name="Picture 2" descr="H:\PMODWRC Templates\Auxiliary files\logo_transparent_pantone.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32986" y="6344503"/>
            <a:ext cx="1426464" cy="4149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6E99A7E-9DF3-4E3F-A141-DC2EE77058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748" y="6562955"/>
            <a:ext cx="3562175" cy="274333"/>
          </a:xfrm>
          <a:prstGeom prst="rect">
            <a:avLst/>
          </a:prstGeom>
        </p:spPr>
      </p:pic>
    </p:spTree>
    <p:extLst>
      <p:ext uri="{BB962C8B-B14F-4D97-AF65-F5344CB8AC3E}">
        <p14:creationId xmlns:p14="http://schemas.microsoft.com/office/powerpoint/2010/main" val="3702079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2"/>
            </a:gs>
            <a:gs pos="100000">
              <a:schemeClr val="bg1"/>
            </a:gs>
          </a:gsLst>
          <a:lin ang="6600000" scaled="0"/>
        </a:gradFill>
        <a:effectLst/>
      </p:bgPr>
    </p:bg>
    <p:spTree>
      <p:nvGrpSpPr>
        <p:cNvPr id="1" name=""/>
        <p:cNvGrpSpPr/>
        <p:nvPr/>
      </p:nvGrpSpPr>
      <p:grpSpPr>
        <a:xfrm>
          <a:off x="0" y="0"/>
          <a:ext cx="0" cy="0"/>
          <a:chOff x="0" y="0"/>
          <a:chExt cx="0" cy="0"/>
        </a:xfrm>
      </p:grpSpPr>
      <p:sp>
        <p:nvSpPr>
          <p:cNvPr id="8" name="Teardrop 3"/>
          <p:cNvSpPr/>
          <p:nvPr/>
        </p:nvSpPr>
        <p:spPr>
          <a:xfrm rot="10800000">
            <a:off x="0" y="5724001"/>
            <a:ext cx="8058573" cy="1131570"/>
          </a:xfrm>
          <a:custGeom>
            <a:avLst/>
            <a:gdLst>
              <a:gd name="connsiteX0" fmla="*/ 0 w 1697355"/>
              <a:gd name="connsiteY0" fmla="*/ 361950 h 723900"/>
              <a:gd name="connsiteX1" fmla="*/ 848678 w 1697355"/>
              <a:gd name="connsiteY1" fmla="*/ 0 h 723900"/>
              <a:gd name="connsiteX2" fmla="*/ 1697355 w 1697355"/>
              <a:gd name="connsiteY2" fmla="*/ 0 h 723900"/>
              <a:gd name="connsiteX3" fmla="*/ 1697355 w 1697355"/>
              <a:gd name="connsiteY3" fmla="*/ 361950 h 723900"/>
              <a:gd name="connsiteX4" fmla="*/ 848677 w 1697355"/>
              <a:gd name="connsiteY4" fmla="*/ 723900 h 723900"/>
              <a:gd name="connsiteX5" fmla="*/ -1 w 1697355"/>
              <a:gd name="connsiteY5" fmla="*/ 361950 h 723900"/>
              <a:gd name="connsiteX6" fmla="*/ 0 w 1697355"/>
              <a:gd name="connsiteY6" fmla="*/ 361950 h 723900"/>
              <a:gd name="connsiteX0" fmla="*/ 715225 w 1697356"/>
              <a:gd name="connsiteY0" fmla="*/ 420797 h 723900"/>
              <a:gd name="connsiteX1" fmla="*/ 848679 w 1697356"/>
              <a:gd name="connsiteY1" fmla="*/ 0 h 723900"/>
              <a:gd name="connsiteX2" fmla="*/ 1697356 w 1697356"/>
              <a:gd name="connsiteY2" fmla="*/ 0 h 723900"/>
              <a:gd name="connsiteX3" fmla="*/ 1697356 w 1697356"/>
              <a:gd name="connsiteY3" fmla="*/ 361950 h 723900"/>
              <a:gd name="connsiteX4" fmla="*/ 848678 w 1697356"/>
              <a:gd name="connsiteY4" fmla="*/ 723900 h 723900"/>
              <a:gd name="connsiteX5" fmla="*/ 0 w 1697356"/>
              <a:gd name="connsiteY5" fmla="*/ 361950 h 723900"/>
              <a:gd name="connsiteX6" fmla="*/ 715225 w 1697356"/>
              <a:gd name="connsiteY6" fmla="*/ 420797 h 723900"/>
              <a:gd name="connsiteX0" fmla="*/ 402880 w 1385011"/>
              <a:gd name="connsiteY0" fmla="*/ 420797 h 892419"/>
              <a:gd name="connsiteX1" fmla="*/ 536334 w 1385011"/>
              <a:gd name="connsiteY1" fmla="*/ 0 h 892419"/>
              <a:gd name="connsiteX2" fmla="*/ 1385011 w 1385011"/>
              <a:gd name="connsiteY2" fmla="*/ 0 h 892419"/>
              <a:gd name="connsiteX3" fmla="*/ 1385011 w 1385011"/>
              <a:gd name="connsiteY3" fmla="*/ 361950 h 892419"/>
              <a:gd name="connsiteX4" fmla="*/ 536333 w 1385011"/>
              <a:gd name="connsiteY4" fmla="*/ 723900 h 892419"/>
              <a:gd name="connsiteX5" fmla="*/ 0 w 1385011"/>
              <a:gd name="connsiteY5" fmla="*/ 823677 h 892419"/>
              <a:gd name="connsiteX6" fmla="*/ 402880 w 1385011"/>
              <a:gd name="connsiteY6" fmla="*/ 420797 h 892419"/>
              <a:gd name="connsiteX0" fmla="*/ 402880 w 1549442"/>
              <a:gd name="connsiteY0" fmla="*/ 420797 h 955235"/>
              <a:gd name="connsiteX1" fmla="*/ 536334 w 1549442"/>
              <a:gd name="connsiteY1" fmla="*/ 0 h 955235"/>
              <a:gd name="connsiteX2" fmla="*/ 1385011 w 1549442"/>
              <a:gd name="connsiteY2" fmla="*/ 0 h 955235"/>
              <a:gd name="connsiteX3" fmla="*/ 1385011 w 1549442"/>
              <a:gd name="connsiteY3" fmla="*/ 361950 h 955235"/>
              <a:gd name="connsiteX4" fmla="*/ 1324058 w 1549442"/>
              <a:gd name="connsiteY4" fmla="*/ 936246 h 955235"/>
              <a:gd name="connsiteX5" fmla="*/ 0 w 1549442"/>
              <a:gd name="connsiteY5" fmla="*/ 823677 h 955235"/>
              <a:gd name="connsiteX6" fmla="*/ 402880 w 1549442"/>
              <a:gd name="connsiteY6" fmla="*/ 420797 h 955235"/>
              <a:gd name="connsiteX0" fmla="*/ 226333 w 1372895"/>
              <a:gd name="connsiteY0" fmla="*/ 420797 h 981873"/>
              <a:gd name="connsiteX1" fmla="*/ 359787 w 1372895"/>
              <a:gd name="connsiteY1" fmla="*/ 0 h 981873"/>
              <a:gd name="connsiteX2" fmla="*/ 1208464 w 1372895"/>
              <a:gd name="connsiteY2" fmla="*/ 0 h 981873"/>
              <a:gd name="connsiteX3" fmla="*/ 1208464 w 1372895"/>
              <a:gd name="connsiteY3" fmla="*/ 361950 h 981873"/>
              <a:gd name="connsiteX4" fmla="*/ 1147511 w 1372895"/>
              <a:gd name="connsiteY4" fmla="*/ 936246 h 981873"/>
              <a:gd name="connsiteX5" fmla="*/ 0 w 1372895"/>
              <a:gd name="connsiteY5" fmla="*/ 873069 h 981873"/>
              <a:gd name="connsiteX6" fmla="*/ 226333 w 1372895"/>
              <a:gd name="connsiteY6" fmla="*/ 420797 h 981873"/>
              <a:gd name="connsiteX0" fmla="*/ 116139 w 1262701"/>
              <a:gd name="connsiteY0" fmla="*/ 420797 h 936437"/>
              <a:gd name="connsiteX1" fmla="*/ 249593 w 1262701"/>
              <a:gd name="connsiteY1" fmla="*/ 0 h 936437"/>
              <a:gd name="connsiteX2" fmla="*/ 1098270 w 1262701"/>
              <a:gd name="connsiteY2" fmla="*/ 0 h 936437"/>
              <a:gd name="connsiteX3" fmla="*/ 1098270 w 1262701"/>
              <a:gd name="connsiteY3" fmla="*/ 361950 h 936437"/>
              <a:gd name="connsiteX4" fmla="*/ 1037317 w 1262701"/>
              <a:gd name="connsiteY4" fmla="*/ 936246 h 936437"/>
              <a:gd name="connsiteX5" fmla="*/ 116139 w 1262701"/>
              <a:gd name="connsiteY5" fmla="*/ 420797 h 936437"/>
              <a:gd name="connsiteX0" fmla="*/ 116139 w 1098270"/>
              <a:gd name="connsiteY0" fmla="*/ 420797 h 448008"/>
              <a:gd name="connsiteX1" fmla="*/ 249593 w 1098270"/>
              <a:gd name="connsiteY1" fmla="*/ 0 h 448008"/>
              <a:gd name="connsiteX2" fmla="*/ 1098270 w 1098270"/>
              <a:gd name="connsiteY2" fmla="*/ 0 h 448008"/>
              <a:gd name="connsiteX3" fmla="*/ 1098270 w 1098270"/>
              <a:gd name="connsiteY3" fmla="*/ 361950 h 448008"/>
              <a:gd name="connsiteX4" fmla="*/ 116139 w 1098270"/>
              <a:gd name="connsiteY4" fmla="*/ 420797 h 448008"/>
              <a:gd name="connsiteX0" fmla="*/ 116139 w 1098270"/>
              <a:gd name="connsiteY0" fmla="*/ 420797 h 546610"/>
              <a:gd name="connsiteX1" fmla="*/ 249593 w 1098270"/>
              <a:gd name="connsiteY1" fmla="*/ 0 h 546610"/>
              <a:gd name="connsiteX2" fmla="*/ 1098270 w 1098270"/>
              <a:gd name="connsiteY2" fmla="*/ 0 h 546610"/>
              <a:gd name="connsiteX3" fmla="*/ 1098270 w 1098270"/>
              <a:gd name="connsiteY3" fmla="*/ 361950 h 546610"/>
              <a:gd name="connsiteX4" fmla="*/ 116139 w 1098270"/>
              <a:gd name="connsiteY4" fmla="*/ 420797 h 546610"/>
              <a:gd name="connsiteX0" fmla="*/ 258 w 982389"/>
              <a:gd name="connsiteY0" fmla="*/ 420797 h 546610"/>
              <a:gd name="connsiteX1" fmla="*/ 133712 w 982389"/>
              <a:gd name="connsiteY1" fmla="*/ 0 h 546610"/>
              <a:gd name="connsiteX2" fmla="*/ 982389 w 982389"/>
              <a:gd name="connsiteY2" fmla="*/ 0 h 546610"/>
              <a:gd name="connsiteX3" fmla="*/ 982389 w 982389"/>
              <a:gd name="connsiteY3" fmla="*/ 361950 h 546610"/>
              <a:gd name="connsiteX4" fmla="*/ 258 w 982389"/>
              <a:gd name="connsiteY4" fmla="*/ 420797 h 546610"/>
              <a:gd name="connsiteX0" fmla="*/ 848677 w 848677"/>
              <a:gd name="connsiteY0" fmla="*/ 361950 h 361950"/>
              <a:gd name="connsiteX1" fmla="*/ 0 w 848677"/>
              <a:gd name="connsiteY1" fmla="*/ 0 h 361950"/>
              <a:gd name="connsiteX2" fmla="*/ 848677 w 848677"/>
              <a:gd name="connsiteY2" fmla="*/ 0 h 361950"/>
              <a:gd name="connsiteX3" fmla="*/ 848677 w 848677"/>
              <a:gd name="connsiteY3" fmla="*/ 361950 h 361950"/>
              <a:gd name="connsiteX0" fmla="*/ 848677 w 848677"/>
              <a:gd name="connsiteY0" fmla="*/ 361950 h 361950"/>
              <a:gd name="connsiteX1" fmla="*/ 0 w 848677"/>
              <a:gd name="connsiteY1" fmla="*/ 0 h 361950"/>
              <a:gd name="connsiteX2" fmla="*/ 848677 w 848677"/>
              <a:gd name="connsiteY2" fmla="*/ 0 h 361950"/>
              <a:gd name="connsiteX3" fmla="*/ 848677 w 848677"/>
              <a:gd name="connsiteY3" fmla="*/ 361950 h 361950"/>
              <a:gd name="connsiteX0" fmla="*/ 848677 w 848677"/>
              <a:gd name="connsiteY0" fmla="*/ 361950 h 405768"/>
              <a:gd name="connsiteX1" fmla="*/ 0 w 848677"/>
              <a:gd name="connsiteY1" fmla="*/ 0 h 405768"/>
              <a:gd name="connsiteX2" fmla="*/ 848677 w 848677"/>
              <a:gd name="connsiteY2" fmla="*/ 0 h 405768"/>
              <a:gd name="connsiteX3" fmla="*/ 848677 w 848677"/>
              <a:gd name="connsiteY3" fmla="*/ 361950 h 405768"/>
              <a:gd name="connsiteX0" fmla="*/ 848677 w 848677"/>
              <a:gd name="connsiteY0" fmla="*/ 405768 h 445689"/>
              <a:gd name="connsiteX1" fmla="*/ 0 w 848677"/>
              <a:gd name="connsiteY1" fmla="*/ 0 h 445689"/>
              <a:gd name="connsiteX2" fmla="*/ 848677 w 848677"/>
              <a:gd name="connsiteY2" fmla="*/ 0 h 445689"/>
              <a:gd name="connsiteX3" fmla="*/ 848677 w 848677"/>
              <a:gd name="connsiteY3" fmla="*/ 405768 h 445689"/>
              <a:gd name="connsiteX0" fmla="*/ 848677 w 848677"/>
              <a:gd name="connsiteY0" fmla="*/ 405768 h 416828"/>
              <a:gd name="connsiteX1" fmla="*/ 0 w 848677"/>
              <a:gd name="connsiteY1" fmla="*/ 0 h 416828"/>
              <a:gd name="connsiteX2" fmla="*/ 848677 w 848677"/>
              <a:gd name="connsiteY2" fmla="*/ 0 h 416828"/>
              <a:gd name="connsiteX3" fmla="*/ 848677 w 848677"/>
              <a:gd name="connsiteY3" fmla="*/ 405768 h 416828"/>
              <a:gd name="connsiteX0" fmla="*/ 848677 w 848677"/>
              <a:gd name="connsiteY0" fmla="*/ 405768 h 415312"/>
              <a:gd name="connsiteX1" fmla="*/ 0 w 848677"/>
              <a:gd name="connsiteY1" fmla="*/ 0 h 415312"/>
              <a:gd name="connsiteX2" fmla="*/ 848677 w 848677"/>
              <a:gd name="connsiteY2" fmla="*/ 0 h 415312"/>
              <a:gd name="connsiteX3" fmla="*/ 848677 w 848677"/>
              <a:gd name="connsiteY3" fmla="*/ 405768 h 415312"/>
              <a:gd name="connsiteX0" fmla="*/ 824779 w 824779"/>
              <a:gd name="connsiteY0" fmla="*/ 405768 h 418453"/>
              <a:gd name="connsiteX1" fmla="*/ 0 w 824779"/>
              <a:gd name="connsiteY1" fmla="*/ 92275 h 418453"/>
              <a:gd name="connsiteX2" fmla="*/ 824779 w 824779"/>
              <a:gd name="connsiteY2" fmla="*/ 0 h 418453"/>
              <a:gd name="connsiteX3" fmla="*/ 824779 w 824779"/>
              <a:gd name="connsiteY3" fmla="*/ 405768 h 418453"/>
              <a:gd name="connsiteX0" fmla="*/ 839688 w 839688"/>
              <a:gd name="connsiteY0" fmla="*/ 407601 h 417098"/>
              <a:gd name="connsiteX1" fmla="*/ 0 w 839688"/>
              <a:gd name="connsiteY1" fmla="*/ 0 h 417098"/>
              <a:gd name="connsiteX2" fmla="*/ 839688 w 839688"/>
              <a:gd name="connsiteY2" fmla="*/ 1833 h 417098"/>
              <a:gd name="connsiteX3" fmla="*/ 839688 w 839688"/>
              <a:gd name="connsiteY3" fmla="*/ 407601 h 417098"/>
              <a:gd name="connsiteX0" fmla="*/ 839688 w 839688"/>
              <a:gd name="connsiteY0" fmla="*/ 397781 h 407536"/>
              <a:gd name="connsiteX1" fmla="*/ 0 w 839688"/>
              <a:gd name="connsiteY1" fmla="*/ 0 h 407536"/>
              <a:gd name="connsiteX2" fmla="*/ 839688 w 839688"/>
              <a:gd name="connsiteY2" fmla="*/ 1833 h 407536"/>
              <a:gd name="connsiteX3" fmla="*/ 839688 w 839688"/>
              <a:gd name="connsiteY3" fmla="*/ 397781 h 407536"/>
            </a:gdLst>
            <a:ahLst/>
            <a:cxnLst>
              <a:cxn ang="0">
                <a:pos x="connsiteX0" y="connsiteY0"/>
              </a:cxn>
              <a:cxn ang="0">
                <a:pos x="connsiteX1" y="connsiteY1"/>
              </a:cxn>
              <a:cxn ang="0">
                <a:pos x="connsiteX2" y="connsiteY2"/>
              </a:cxn>
              <a:cxn ang="0">
                <a:pos x="connsiteX3" y="connsiteY3"/>
              </a:cxn>
            </a:cxnLst>
            <a:rect l="l" t="t" r="r" b="b"/>
            <a:pathLst>
              <a:path w="839688" h="407536">
                <a:moveTo>
                  <a:pt x="839688" y="397781"/>
                </a:moveTo>
                <a:cubicBezTo>
                  <a:pt x="474354" y="465832"/>
                  <a:pt x="102606" y="161208"/>
                  <a:pt x="0" y="0"/>
                </a:cubicBezTo>
                <a:lnTo>
                  <a:pt x="839688" y="1833"/>
                </a:lnTo>
                <a:lnTo>
                  <a:pt x="839688" y="39778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pPr>
            <a:endParaRPr lang="de-CH">
              <a:solidFill>
                <a:prstClr val="white"/>
              </a:solidFill>
            </a:endParaRPr>
          </a:p>
        </p:txBody>
      </p:sp>
      <p:sp>
        <p:nvSpPr>
          <p:cNvPr id="2" name="Title Placeholder 1"/>
          <p:cNvSpPr>
            <a:spLocks noGrp="1"/>
          </p:cNvSpPr>
          <p:nvPr>
            <p:ph type="title"/>
          </p:nvPr>
        </p:nvSpPr>
        <p:spPr>
          <a:xfrm>
            <a:off x="609600" y="274638"/>
            <a:ext cx="10972800" cy="671846"/>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609600" y="1600201"/>
            <a:ext cx="10972800" cy="4217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2"/>
          </p:nvPr>
        </p:nvSpPr>
        <p:spPr>
          <a:xfrm>
            <a:off x="609600" y="5990593"/>
            <a:ext cx="14539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07DF9-8FB7-4218-851B-F1694674C18D}" type="datetimeFigureOut">
              <a:rPr lang="de-CH" smtClean="0"/>
              <a:t>07.05.2026</a:t>
            </a:fld>
            <a:endParaRPr lang="de-CH"/>
          </a:p>
        </p:txBody>
      </p:sp>
      <p:sp>
        <p:nvSpPr>
          <p:cNvPr id="5" name="Footer Placeholder 4"/>
          <p:cNvSpPr>
            <a:spLocks noGrp="1"/>
          </p:cNvSpPr>
          <p:nvPr>
            <p:ph type="ftr" sz="quarter" idx="3"/>
          </p:nvPr>
        </p:nvSpPr>
        <p:spPr>
          <a:xfrm>
            <a:off x="2255573" y="5990593"/>
            <a:ext cx="528058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7728181" y="5990593"/>
            <a:ext cx="11521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1FC5B-70C7-4519-AD33-412F4B06E556}" type="slidenum">
              <a:rPr lang="de-CH" smtClean="0"/>
              <a:t>‹#›</a:t>
            </a:fld>
            <a:endParaRPr lang="de-CH"/>
          </a:p>
        </p:txBody>
      </p:sp>
      <p:pic>
        <p:nvPicPr>
          <p:cNvPr id="1026" name="Picture 2" descr="H:\PMODWRC Templates\Auxiliary files\logo_transparent_pantone.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76667" y="6376587"/>
            <a:ext cx="1426464" cy="4149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6E99A7E-9DF3-4E3F-A141-DC2EE770585C}"/>
              </a:ext>
            </a:extLst>
          </p:cNvPr>
          <p:cNvPicPr>
            <a:picLocks noChangeAspect="1"/>
          </p:cNvPicPr>
          <p:nvPr/>
        </p:nvPicPr>
        <p:blipFill>
          <a:blip r:embed="rId14" cstate="print">
            <a:alphaModFix amt="50000"/>
            <a:extLst>
              <a:ext uri="{28A0092B-C50C-407E-A947-70E740481C1C}">
                <a14:useLocalDpi xmlns:a14="http://schemas.microsoft.com/office/drawing/2010/main" val="0"/>
              </a:ext>
            </a:extLst>
          </a:blip>
          <a:stretch>
            <a:fillRect/>
          </a:stretch>
        </p:blipFill>
        <p:spPr>
          <a:xfrm>
            <a:off x="88869" y="6528440"/>
            <a:ext cx="3562175" cy="274333"/>
          </a:xfrm>
          <a:prstGeom prst="rect">
            <a:avLst/>
          </a:prstGeom>
        </p:spPr>
      </p:pic>
    </p:spTree>
    <p:extLst>
      <p:ext uri="{BB962C8B-B14F-4D97-AF65-F5344CB8AC3E}">
        <p14:creationId xmlns:p14="http://schemas.microsoft.com/office/powerpoint/2010/main" val="23336995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2"/>
            </a:gs>
            <a:gs pos="100000">
              <a:schemeClr val="bg1"/>
            </a:gs>
          </a:gsLst>
          <a:lin ang="6600000" scaled="0"/>
        </a:gradFill>
        <a:effectLst/>
      </p:bgPr>
    </p:bg>
    <p:spTree>
      <p:nvGrpSpPr>
        <p:cNvPr id="1" name=""/>
        <p:cNvGrpSpPr/>
        <p:nvPr/>
      </p:nvGrpSpPr>
      <p:grpSpPr>
        <a:xfrm>
          <a:off x="0" y="0"/>
          <a:ext cx="0" cy="0"/>
          <a:chOff x="0" y="0"/>
          <a:chExt cx="0" cy="0"/>
        </a:xfrm>
      </p:grpSpPr>
      <p:sp>
        <p:nvSpPr>
          <p:cNvPr id="8" name="Teardrop 3"/>
          <p:cNvSpPr/>
          <p:nvPr/>
        </p:nvSpPr>
        <p:spPr>
          <a:xfrm rot="10800000">
            <a:off x="0" y="5724001"/>
            <a:ext cx="8058573" cy="1131570"/>
          </a:xfrm>
          <a:custGeom>
            <a:avLst/>
            <a:gdLst>
              <a:gd name="connsiteX0" fmla="*/ 0 w 1697355"/>
              <a:gd name="connsiteY0" fmla="*/ 361950 h 723900"/>
              <a:gd name="connsiteX1" fmla="*/ 848678 w 1697355"/>
              <a:gd name="connsiteY1" fmla="*/ 0 h 723900"/>
              <a:gd name="connsiteX2" fmla="*/ 1697355 w 1697355"/>
              <a:gd name="connsiteY2" fmla="*/ 0 h 723900"/>
              <a:gd name="connsiteX3" fmla="*/ 1697355 w 1697355"/>
              <a:gd name="connsiteY3" fmla="*/ 361950 h 723900"/>
              <a:gd name="connsiteX4" fmla="*/ 848677 w 1697355"/>
              <a:gd name="connsiteY4" fmla="*/ 723900 h 723900"/>
              <a:gd name="connsiteX5" fmla="*/ -1 w 1697355"/>
              <a:gd name="connsiteY5" fmla="*/ 361950 h 723900"/>
              <a:gd name="connsiteX6" fmla="*/ 0 w 1697355"/>
              <a:gd name="connsiteY6" fmla="*/ 361950 h 723900"/>
              <a:gd name="connsiteX0" fmla="*/ 715225 w 1697356"/>
              <a:gd name="connsiteY0" fmla="*/ 420797 h 723900"/>
              <a:gd name="connsiteX1" fmla="*/ 848679 w 1697356"/>
              <a:gd name="connsiteY1" fmla="*/ 0 h 723900"/>
              <a:gd name="connsiteX2" fmla="*/ 1697356 w 1697356"/>
              <a:gd name="connsiteY2" fmla="*/ 0 h 723900"/>
              <a:gd name="connsiteX3" fmla="*/ 1697356 w 1697356"/>
              <a:gd name="connsiteY3" fmla="*/ 361950 h 723900"/>
              <a:gd name="connsiteX4" fmla="*/ 848678 w 1697356"/>
              <a:gd name="connsiteY4" fmla="*/ 723900 h 723900"/>
              <a:gd name="connsiteX5" fmla="*/ 0 w 1697356"/>
              <a:gd name="connsiteY5" fmla="*/ 361950 h 723900"/>
              <a:gd name="connsiteX6" fmla="*/ 715225 w 1697356"/>
              <a:gd name="connsiteY6" fmla="*/ 420797 h 723900"/>
              <a:gd name="connsiteX0" fmla="*/ 402880 w 1385011"/>
              <a:gd name="connsiteY0" fmla="*/ 420797 h 892419"/>
              <a:gd name="connsiteX1" fmla="*/ 536334 w 1385011"/>
              <a:gd name="connsiteY1" fmla="*/ 0 h 892419"/>
              <a:gd name="connsiteX2" fmla="*/ 1385011 w 1385011"/>
              <a:gd name="connsiteY2" fmla="*/ 0 h 892419"/>
              <a:gd name="connsiteX3" fmla="*/ 1385011 w 1385011"/>
              <a:gd name="connsiteY3" fmla="*/ 361950 h 892419"/>
              <a:gd name="connsiteX4" fmla="*/ 536333 w 1385011"/>
              <a:gd name="connsiteY4" fmla="*/ 723900 h 892419"/>
              <a:gd name="connsiteX5" fmla="*/ 0 w 1385011"/>
              <a:gd name="connsiteY5" fmla="*/ 823677 h 892419"/>
              <a:gd name="connsiteX6" fmla="*/ 402880 w 1385011"/>
              <a:gd name="connsiteY6" fmla="*/ 420797 h 892419"/>
              <a:gd name="connsiteX0" fmla="*/ 402880 w 1549442"/>
              <a:gd name="connsiteY0" fmla="*/ 420797 h 955235"/>
              <a:gd name="connsiteX1" fmla="*/ 536334 w 1549442"/>
              <a:gd name="connsiteY1" fmla="*/ 0 h 955235"/>
              <a:gd name="connsiteX2" fmla="*/ 1385011 w 1549442"/>
              <a:gd name="connsiteY2" fmla="*/ 0 h 955235"/>
              <a:gd name="connsiteX3" fmla="*/ 1385011 w 1549442"/>
              <a:gd name="connsiteY3" fmla="*/ 361950 h 955235"/>
              <a:gd name="connsiteX4" fmla="*/ 1324058 w 1549442"/>
              <a:gd name="connsiteY4" fmla="*/ 936246 h 955235"/>
              <a:gd name="connsiteX5" fmla="*/ 0 w 1549442"/>
              <a:gd name="connsiteY5" fmla="*/ 823677 h 955235"/>
              <a:gd name="connsiteX6" fmla="*/ 402880 w 1549442"/>
              <a:gd name="connsiteY6" fmla="*/ 420797 h 955235"/>
              <a:gd name="connsiteX0" fmla="*/ 226333 w 1372895"/>
              <a:gd name="connsiteY0" fmla="*/ 420797 h 981873"/>
              <a:gd name="connsiteX1" fmla="*/ 359787 w 1372895"/>
              <a:gd name="connsiteY1" fmla="*/ 0 h 981873"/>
              <a:gd name="connsiteX2" fmla="*/ 1208464 w 1372895"/>
              <a:gd name="connsiteY2" fmla="*/ 0 h 981873"/>
              <a:gd name="connsiteX3" fmla="*/ 1208464 w 1372895"/>
              <a:gd name="connsiteY3" fmla="*/ 361950 h 981873"/>
              <a:gd name="connsiteX4" fmla="*/ 1147511 w 1372895"/>
              <a:gd name="connsiteY4" fmla="*/ 936246 h 981873"/>
              <a:gd name="connsiteX5" fmla="*/ 0 w 1372895"/>
              <a:gd name="connsiteY5" fmla="*/ 873069 h 981873"/>
              <a:gd name="connsiteX6" fmla="*/ 226333 w 1372895"/>
              <a:gd name="connsiteY6" fmla="*/ 420797 h 981873"/>
              <a:gd name="connsiteX0" fmla="*/ 116139 w 1262701"/>
              <a:gd name="connsiteY0" fmla="*/ 420797 h 936437"/>
              <a:gd name="connsiteX1" fmla="*/ 249593 w 1262701"/>
              <a:gd name="connsiteY1" fmla="*/ 0 h 936437"/>
              <a:gd name="connsiteX2" fmla="*/ 1098270 w 1262701"/>
              <a:gd name="connsiteY2" fmla="*/ 0 h 936437"/>
              <a:gd name="connsiteX3" fmla="*/ 1098270 w 1262701"/>
              <a:gd name="connsiteY3" fmla="*/ 361950 h 936437"/>
              <a:gd name="connsiteX4" fmla="*/ 1037317 w 1262701"/>
              <a:gd name="connsiteY4" fmla="*/ 936246 h 936437"/>
              <a:gd name="connsiteX5" fmla="*/ 116139 w 1262701"/>
              <a:gd name="connsiteY5" fmla="*/ 420797 h 936437"/>
              <a:gd name="connsiteX0" fmla="*/ 116139 w 1098270"/>
              <a:gd name="connsiteY0" fmla="*/ 420797 h 448008"/>
              <a:gd name="connsiteX1" fmla="*/ 249593 w 1098270"/>
              <a:gd name="connsiteY1" fmla="*/ 0 h 448008"/>
              <a:gd name="connsiteX2" fmla="*/ 1098270 w 1098270"/>
              <a:gd name="connsiteY2" fmla="*/ 0 h 448008"/>
              <a:gd name="connsiteX3" fmla="*/ 1098270 w 1098270"/>
              <a:gd name="connsiteY3" fmla="*/ 361950 h 448008"/>
              <a:gd name="connsiteX4" fmla="*/ 116139 w 1098270"/>
              <a:gd name="connsiteY4" fmla="*/ 420797 h 448008"/>
              <a:gd name="connsiteX0" fmla="*/ 116139 w 1098270"/>
              <a:gd name="connsiteY0" fmla="*/ 420797 h 546610"/>
              <a:gd name="connsiteX1" fmla="*/ 249593 w 1098270"/>
              <a:gd name="connsiteY1" fmla="*/ 0 h 546610"/>
              <a:gd name="connsiteX2" fmla="*/ 1098270 w 1098270"/>
              <a:gd name="connsiteY2" fmla="*/ 0 h 546610"/>
              <a:gd name="connsiteX3" fmla="*/ 1098270 w 1098270"/>
              <a:gd name="connsiteY3" fmla="*/ 361950 h 546610"/>
              <a:gd name="connsiteX4" fmla="*/ 116139 w 1098270"/>
              <a:gd name="connsiteY4" fmla="*/ 420797 h 546610"/>
              <a:gd name="connsiteX0" fmla="*/ 258 w 982389"/>
              <a:gd name="connsiteY0" fmla="*/ 420797 h 546610"/>
              <a:gd name="connsiteX1" fmla="*/ 133712 w 982389"/>
              <a:gd name="connsiteY1" fmla="*/ 0 h 546610"/>
              <a:gd name="connsiteX2" fmla="*/ 982389 w 982389"/>
              <a:gd name="connsiteY2" fmla="*/ 0 h 546610"/>
              <a:gd name="connsiteX3" fmla="*/ 982389 w 982389"/>
              <a:gd name="connsiteY3" fmla="*/ 361950 h 546610"/>
              <a:gd name="connsiteX4" fmla="*/ 258 w 982389"/>
              <a:gd name="connsiteY4" fmla="*/ 420797 h 546610"/>
              <a:gd name="connsiteX0" fmla="*/ 848677 w 848677"/>
              <a:gd name="connsiteY0" fmla="*/ 361950 h 361950"/>
              <a:gd name="connsiteX1" fmla="*/ 0 w 848677"/>
              <a:gd name="connsiteY1" fmla="*/ 0 h 361950"/>
              <a:gd name="connsiteX2" fmla="*/ 848677 w 848677"/>
              <a:gd name="connsiteY2" fmla="*/ 0 h 361950"/>
              <a:gd name="connsiteX3" fmla="*/ 848677 w 848677"/>
              <a:gd name="connsiteY3" fmla="*/ 361950 h 361950"/>
              <a:gd name="connsiteX0" fmla="*/ 848677 w 848677"/>
              <a:gd name="connsiteY0" fmla="*/ 361950 h 361950"/>
              <a:gd name="connsiteX1" fmla="*/ 0 w 848677"/>
              <a:gd name="connsiteY1" fmla="*/ 0 h 361950"/>
              <a:gd name="connsiteX2" fmla="*/ 848677 w 848677"/>
              <a:gd name="connsiteY2" fmla="*/ 0 h 361950"/>
              <a:gd name="connsiteX3" fmla="*/ 848677 w 848677"/>
              <a:gd name="connsiteY3" fmla="*/ 361950 h 361950"/>
              <a:gd name="connsiteX0" fmla="*/ 848677 w 848677"/>
              <a:gd name="connsiteY0" fmla="*/ 361950 h 405768"/>
              <a:gd name="connsiteX1" fmla="*/ 0 w 848677"/>
              <a:gd name="connsiteY1" fmla="*/ 0 h 405768"/>
              <a:gd name="connsiteX2" fmla="*/ 848677 w 848677"/>
              <a:gd name="connsiteY2" fmla="*/ 0 h 405768"/>
              <a:gd name="connsiteX3" fmla="*/ 848677 w 848677"/>
              <a:gd name="connsiteY3" fmla="*/ 361950 h 405768"/>
              <a:gd name="connsiteX0" fmla="*/ 848677 w 848677"/>
              <a:gd name="connsiteY0" fmla="*/ 405768 h 445689"/>
              <a:gd name="connsiteX1" fmla="*/ 0 w 848677"/>
              <a:gd name="connsiteY1" fmla="*/ 0 h 445689"/>
              <a:gd name="connsiteX2" fmla="*/ 848677 w 848677"/>
              <a:gd name="connsiteY2" fmla="*/ 0 h 445689"/>
              <a:gd name="connsiteX3" fmla="*/ 848677 w 848677"/>
              <a:gd name="connsiteY3" fmla="*/ 405768 h 445689"/>
              <a:gd name="connsiteX0" fmla="*/ 848677 w 848677"/>
              <a:gd name="connsiteY0" fmla="*/ 405768 h 416828"/>
              <a:gd name="connsiteX1" fmla="*/ 0 w 848677"/>
              <a:gd name="connsiteY1" fmla="*/ 0 h 416828"/>
              <a:gd name="connsiteX2" fmla="*/ 848677 w 848677"/>
              <a:gd name="connsiteY2" fmla="*/ 0 h 416828"/>
              <a:gd name="connsiteX3" fmla="*/ 848677 w 848677"/>
              <a:gd name="connsiteY3" fmla="*/ 405768 h 416828"/>
              <a:gd name="connsiteX0" fmla="*/ 848677 w 848677"/>
              <a:gd name="connsiteY0" fmla="*/ 405768 h 415312"/>
              <a:gd name="connsiteX1" fmla="*/ 0 w 848677"/>
              <a:gd name="connsiteY1" fmla="*/ 0 h 415312"/>
              <a:gd name="connsiteX2" fmla="*/ 848677 w 848677"/>
              <a:gd name="connsiteY2" fmla="*/ 0 h 415312"/>
              <a:gd name="connsiteX3" fmla="*/ 848677 w 848677"/>
              <a:gd name="connsiteY3" fmla="*/ 405768 h 415312"/>
              <a:gd name="connsiteX0" fmla="*/ 824779 w 824779"/>
              <a:gd name="connsiteY0" fmla="*/ 405768 h 418453"/>
              <a:gd name="connsiteX1" fmla="*/ 0 w 824779"/>
              <a:gd name="connsiteY1" fmla="*/ 92275 h 418453"/>
              <a:gd name="connsiteX2" fmla="*/ 824779 w 824779"/>
              <a:gd name="connsiteY2" fmla="*/ 0 h 418453"/>
              <a:gd name="connsiteX3" fmla="*/ 824779 w 824779"/>
              <a:gd name="connsiteY3" fmla="*/ 405768 h 418453"/>
              <a:gd name="connsiteX0" fmla="*/ 839688 w 839688"/>
              <a:gd name="connsiteY0" fmla="*/ 407601 h 417098"/>
              <a:gd name="connsiteX1" fmla="*/ 0 w 839688"/>
              <a:gd name="connsiteY1" fmla="*/ 0 h 417098"/>
              <a:gd name="connsiteX2" fmla="*/ 839688 w 839688"/>
              <a:gd name="connsiteY2" fmla="*/ 1833 h 417098"/>
              <a:gd name="connsiteX3" fmla="*/ 839688 w 839688"/>
              <a:gd name="connsiteY3" fmla="*/ 407601 h 417098"/>
              <a:gd name="connsiteX0" fmla="*/ 839688 w 839688"/>
              <a:gd name="connsiteY0" fmla="*/ 397781 h 407536"/>
              <a:gd name="connsiteX1" fmla="*/ 0 w 839688"/>
              <a:gd name="connsiteY1" fmla="*/ 0 h 407536"/>
              <a:gd name="connsiteX2" fmla="*/ 839688 w 839688"/>
              <a:gd name="connsiteY2" fmla="*/ 1833 h 407536"/>
              <a:gd name="connsiteX3" fmla="*/ 839688 w 839688"/>
              <a:gd name="connsiteY3" fmla="*/ 397781 h 407536"/>
            </a:gdLst>
            <a:ahLst/>
            <a:cxnLst>
              <a:cxn ang="0">
                <a:pos x="connsiteX0" y="connsiteY0"/>
              </a:cxn>
              <a:cxn ang="0">
                <a:pos x="connsiteX1" y="connsiteY1"/>
              </a:cxn>
              <a:cxn ang="0">
                <a:pos x="connsiteX2" y="connsiteY2"/>
              </a:cxn>
              <a:cxn ang="0">
                <a:pos x="connsiteX3" y="connsiteY3"/>
              </a:cxn>
            </a:cxnLst>
            <a:rect l="l" t="t" r="r" b="b"/>
            <a:pathLst>
              <a:path w="839688" h="407536">
                <a:moveTo>
                  <a:pt x="839688" y="397781"/>
                </a:moveTo>
                <a:cubicBezTo>
                  <a:pt x="474354" y="465832"/>
                  <a:pt x="102606" y="161208"/>
                  <a:pt x="0" y="0"/>
                </a:cubicBezTo>
                <a:lnTo>
                  <a:pt x="839688" y="1833"/>
                </a:lnTo>
                <a:lnTo>
                  <a:pt x="839688" y="39778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pPr>
            <a:endParaRPr lang="de-CH">
              <a:solidFill>
                <a:prstClr val="white"/>
              </a:solidFill>
            </a:endParaRPr>
          </a:p>
        </p:txBody>
      </p:sp>
      <p:sp>
        <p:nvSpPr>
          <p:cNvPr id="2" name="Title Placeholder 1"/>
          <p:cNvSpPr>
            <a:spLocks noGrp="1"/>
          </p:cNvSpPr>
          <p:nvPr>
            <p:ph type="title"/>
          </p:nvPr>
        </p:nvSpPr>
        <p:spPr>
          <a:xfrm>
            <a:off x="609600" y="274638"/>
            <a:ext cx="10972800" cy="671846"/>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609600" y="1600201"/>
            <a:ext cx="10972800" cy="4217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2"/>
          </p:nvPr>
        </p:nvSpPr>
        <p:spPr>
          <a:xfrm>
            <a:off x="609600" y="5990593"/>
            <a:ext cx="14539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07DF9-8FB7-4218-851B-F1694674C18D}" type="datetimeFigureOut">
              <a:rPr lang="de-CH" smtClean="0"/>
              <a:t>07.05.2026</a:t>
            </a:fld>
            <a:endParaRPr lang="de-CH"/>
          </a:p>
        </p:txBody>
      </p:sp>
      <p:sp>
        <p:nvSpPr>
          <p:cNvPr id="5" name="Footer Placeholder 4"/>
          <p:cNvSpPr>
            <a:spLocks noGrp="1"/>
          </p:cNvSpPr>
          <p:nvPr>
            <p:ph type="ftr" sz="quarter" idx="3"/>
          </p:nvPr>
        </p:nvSpPr>
        <p:spPr>
          <a:xfrm>
            <a:off x="2255573" y="5990593"/>
            <a:ext cx="528058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7728181" y="5990593"/>
            <a:ext cx="11521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1FC5B-70C7-4519-AD33-412F4B06E556}" type="slidenum">
              <a:rPr lang="de-CH" smtClean="0"/>
              <a:t>‹#›</a:t>
            </a:fld>
            <a:endParaRPr lang="de-CH"/>
          </a:p>
        </p:txBody>
      </p:sp>
      <p:pic>
        <p:nvPicPr>
          <p:cNvPr id="1026" name="Picture 2" descr="H:\PMODWRC Templates\Auxiliary files\logo_transparent_pantone.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32797" y="6355718"/>
            <a:ext cx="1426464" cy="41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01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emf"/></Relationships>
</file>

<file path=ppt/slides/_rels/slide1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58.emf"/></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67.png"/><Relationship Id="rId3" Type="http://schemas.openxmlformats.org/officeDocument/2006/relationships/image" Target="../media/image59.pn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66.png"/><Relationship Id="rId2" Type="http://schemas.openxmlformats.org/officeDocument/2006/relationships/notesSlide" Target="../notesSlides/notesSlide13.xml"/><Relationship Id="rId16" Type="http://schemas.openxmlformats.org/officeDocument/2006/relationships/image" Target="../media/image65.png"/><Relationship Id="rId1" Type="http://schemas.openxmlformats.org/officeDocument/2006/relationships/slideLayout" Target="../slideLayouts/slideLayout24.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61.png"/><Relationship Id="rId1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70.emf"/><Relationship Id="rId4" Type="http://schemas.openxmlformats.org/officeDocument/2006/relationships/image" Target="../media/image69.emf"/></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8.gif"/><Relationship Id="rId3" Type="http://schemas.openxmlformats.org/officeDocument/2006/relationships/image" Target="../media/image71.emf"/><Relationship Id="rId7" Type="http://schemas.openxmlformats.org/officeDocument/2006/relationships/image" Target="../media/image75.jpeg"/><Relationship Id="rId12"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74.jpeg"/><Relationship Id="rId11" Type="http://schemas.openxmlformats.org/officeDocument/2006/relationships/image" Target="../media/image76.png"/><Relationship Id="rId5" Type="http://schemas.openxmlformats.org/officeDocument/2006/relationships/image" Target="../media/image73.png"/><Relationship Id="rId10" Type="http://schemas.openxmlformats.org/officeDocument/2006/relationships/image" Target="../media/image4.png"/><Relationship Id="rId4" Type="http://schemas.openxmlformats.org/officeDocument/2006/relationships/image" Target="../media/image72.emf"/><Relationship Id="rId9" Type="http://schemas.openxmlformats.org/officeDocument/2006/relationships/image" Target="../media/image6.jpeg"/><Relationship Id="rId1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2.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emf"/><Relationship Id="rId4" Type="http://schemas.openxmlformats.org/officeDocument/2006/relationships/image" Target="../media/image28.jpe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8.jpeg"/><Relationship Id="rId3" Type="http://schemas.openxmlformats.org/officeDocument/2006/relationships/image" Target="../media/image35.jpeg"/><Relationship Id="rId7" Type="http://schemas.openxmlformats.org/officeDocument/2006/relationships/diagramQuickStyle" Target="../diagrams/quickStyle1.xml"/><Relationship Id="rId12" Type="http://schemas.openxmlformats.org/officeDocument/2006/relationships/image" Target="../media/image37.jpeg"/><Relationship Id="rId17" Type="http://schemas.openxmlformats.org/officeDocument/2006/relationships/image" Target="../media/image41.jpeg"/><Relationship Id="rId2" Type="http://schemas.openxmlformats.org/officeDocument/2006/relationships/notesSlide" Target="../notesSlides/notesSlide7.xml"/><Relationship Id="rId16"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diagramLayout" Target="../diagrams/layout1.xml"/><Relationship Id="rId11" Type="http://schemas.openxmlformats.org/officeDocument/2006/relationships/image" Target="../media/image28.jpeg"/><Relationship Id="rId5" Type="http://schemas.openxmlformats.org/officeDocument/2006/relationships/diagramData" Target="../diagrams/data1.xml"/><Relationship Id="rId1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36.png"/><Relationship Id="rId9" Type="http://schemas.microsoft.com/office/2007/relationships/diagramDrawing" Target="../diagrams/drawing1.xml"/><Relationship Id="rId14" Type="http://schemas.openxmlformats.org/officeDocument/2006/relationships/image" Target="../media/image39.emf"/></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4.png"/><Relationship Id="rId12" Type="http://schemas.openxmlformats.org/officeDocument/2006/relationships/image" Target="../media/image12.png"/><Relationship Id="rId17"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50.png"/><Relationship Id="rId1" Type="http://schemas.openxmlformats.org/officeDocument/2006/relationships/slideLayout" Target="../slideLayouts/slideLayout24.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43.png"/><Relationship Id="rId15" Type="http://schemas.openxmlformats.org/officeDocument/2006/relationships/image" Target="../media/image49.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F4D8-FDD3-C746-C321-D8F1C76BE4E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352D938-C93D-03E7-1EF2-BB5CD57BA933}"/>
              </a:ext>
            </a:extLst>
          </p:cNvPr>
          <p:cNvSpPr txBox="1">
            <a:spLocks/>
          </p:cNvSpPr>
          <p:nvPr/>
        </p:nvSpPr>
        <p:spPr>
          <a:xfrm>
            <a:off x="1511548" y="1381673"/>
            <a:ext cx="10128714" cy="17714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just" fontAlgn="auto">
              <a:spcAft>
                <a:spcPts val="0"/>
              </a:spcAft>
            </a:pPr>
            <a:r>
              <a:rPr lang="en-US" sz="2800" b="1" dirty="0">
                <a:solidFill>
                  <a:schemeClr val="bg2">
                    <a:lumMod val="50000"/>
                  </a:schemeClr>
                </a:solidFill>
                <a:latin typeface="Aptos Display" panose="020B0004020202020204" pitchFamily="34" charset="0"/>
                <a:ea typeface="+mn-lt"/>
                <a:cs typeface="+mn-lt"/>
              </a:rPr>
              <a:t>Homogenization activities of ground-based aerosol optical depth measurements within WMO Filterradiometers Campaign (</a:t>
            </a:r>
            <a:r>
              <a:rPr lang="en-US" sz="2800" b="1" dirty="0" err="1">
                <a:solidFill>
                  <a:schemeClr val="bg2">
                    <a:lumMod val="50000"/>
                  </a:schemeClr>
                </a:solidFill>
                <a:latin typeface="Aptos Display" panose="020B0004020202020204" pitchFamily="34" charset="0"/>
                <a:ea typeface="+mn-lt"/>
                <a:cs typeface="+mn-lt"/>
              </a:rPr>
              <a:t>FRC</a:t>
            </a:r>
            <a:r>
              <a:rPr lang="en-US" sz="2800" b="1" dirty="0">
                <a:solidFill>
                  <a:schemeClr val="bg2">
                    <a:lumMod val="50000"/>
                  </a:schemeClr>
                </a:solidFill>
                <a:latin typeface="Aptos Display" panose="020B0004020202020204" pitchFamily="34" charset="0"/>
                <a:ea typeface="+mn-lt"/>
                <a:cs typeface="+mn-lt"/>
              </a:rPr>
              <a:t>-VI) </a:t>
            </a:r>
            <a:endParaRPr lang="en-US" sz="2000" b="1" dirty="0">
              <a:solidFill>
                <a:schemeClr val="bg2">
                  <a:lumMod val="50000"/>
                </a:schemeClr>
              </a:solidFill>
              <a:latin typeface="Aptos Display" panose="020B0004020202020204" pitchFamily="34" charset="0"/>
              <a:ea typeface="+mn-ea"/>
              <a:cs typeface="+mn-cs"/>
            </a:endParaRPr>
          </a:p>
          <a:p>
            <a:pPr algn="l" fontAlgn="auto">
              <a:spcAft>
                <a:spcPts val="0"/>
              </a:spcAft>
            </a:pPr>
            <a:endParaRPr lang="en-GB" sz="2000" b="1" dirty="0">
              <a:solidFill>
                <a:schemeClr val="bg2">
                  <a:lumMod val="50000"/>
                </a:schemeClr>
              </a:solidFill>
              <a:ea typeface="+mn-lt"/>
              <a:cs typeface="+mn-lt"/>
            </a:endParaRPr>
          </a:p>
        </p:txBody>
      </p:sp>
      <p:grpSp>
        <p:nvGrpSpPr>
          <p:cNvPr id="7" name="Group 6">
            <a:extLst>
              <a:ext uri="{FF2B5EF4-FFF2-40B4-BE49-F238E27FC236}">
                <a16:creationId xmlns:a16="http://schemas.microsoft.com/office/drawing/2014/main" id="{D9D2A5C9-CA19-B713-6532-2F9FC0F62884}"/>
              </a:ext>
            </a:extLst>
          </p:cNvPr>
          <p:cNvGrpSpPr/>
          <p:nvPr/>
        </p:nvGrpSpPr>
        <p:grpSpPr>
          <a:xfrm>
            <a:off x="3906719" y="4727275"/>
            <a:ext cx="4225603" cy="662291"/>
            <a:chOff x="5975785" y="4925647"/>
            <a:chExt cx="6124182" cy="1342748"/>
          </a:xfrm>
        </p:grpSpPr>
        <p:pic>
          <p:nvPicPr>
            <p:cNvPr id="8" name="Picture 7">
              <a:extLst>
                <a:ext uri="{FF2B5EF4-FFF2-40B4-BE49-F238E27FC236}">
                  <a16:creationId xmlns:a16="http://schemas.microsoft.com/office/drawing/2014/main" id="{AC2E1630-DEF4-EFA3-E7DB-1DB93979AC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362" y="5776437"/>
              <a:ext cx="584607" cy="456858"/>
            </a:xfrm>
            <a:prstGeom prst="rect">
              <a:avLst/>
            </a:prstGeom>
          </p:spPr>
        </p:pic>
        <p:pic>
          <p:nvPicPr>
            <p:cNvPr id="9" name="Picture 8" descr="A logo of a company&#10;&#10;Description automatically generated">
              <a:extLst>
                <a:ext uri="{FF2B5EF4-FFF2-40B4-BE49-F238E27FC236}">
                  <a16:creationId xmlns:a16="http://schemas.microsoft.com/office/drawing/2014/main" id="{217AE81A-E200-F9F7-21A8-0D87DDFBC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531" y="5050091"/>
              <a:ext cx="517194" cy="505160"/>
            </a:xfrm>
            <a:prstGeom prst="rect">
              <a:avLst/>
            </a:prstGeom>
          </p:spPr>
        </p:pic>
        <p:pic>
          <p:nvPicPr>
            <p:cNvPr id="10" name="Picture 9" descr="A logo with colorful letters&#10;&#10;Description automatically generated with medium confidence">
              <a:extLst>
                <a:ext uri="{FF2B5EF4-FFF2-40B4-BE49-F238E27FC236}">
                  <a16:creationId xmlns:a16="http://schemas.microsoft.com/office/drawing/2014/main" id="{ECADBACF-083E-E3FC-C36F-CBEF732345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0006" y="5141328"/>
              <a:ext cx="823884" cy="400110"/>
            </a:xfrm>
            <a:prstGeom prst="rect">
              <a:avLst/>
            </a:prstGeom>
          </p:spPr>
        </p:pic>
        <p:pic>
          <p:nvPicPr>
            <p:cNvPr id="11" name="Picture 10" descr="A logo with a globe and letters&#10;&#10;Description automatically generated">
              <a:extLst>
                <a:ext uri="{FF2B5EF4-FFF2-40B4-BE49-F238E27FC236}">
                  <a16:creationId xmlns:a16="http://schemas.microsoft.com/office/drawing/2014/main" id="{4432487D-607A-EB98-D4E4-54383B0393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0036" y="4976716"/>
              <a:ext cx="617051" cy="6734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blue circle with white text&#10;&#10;Description automatically generated">
              <a:extLst>
                <a:ext uri="{FF2B5EF4-FFF2-40B4-BE49-F238E27FC236}">
                  <a16:creationId xmlns:a16="http://schemas.microsoft.com/office/drawing/2014/main" id="{F30F81B6-DE92-3072-D29A-3C6848F7D9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2875" y="5040598"/>
              <a:ext cx="482953" cy="527057"/>
            </a:xfrm>
            <a:prstGeom prst="rect">
              <a:avLst/>
            </a:prstGeom>
          </p:spPr>
        </p:pic>
        <p:pic>
          <p:nvPicPr>
            <p:cNvPr id="13" name="Picture 12" descr="A logo with a cloud and a globe&#10;&#10;Description automatically generated">
              <a:extLst>
                <a:ext uri="{FF2B5EF4-FFF2-40B4-BE49-F238E27FC236}">
                  <a16:creationId xmlns:a16="http://schemas.microsoft.com/office/drawing/2014/main" id="{AFE04B39-B273-6C59-5F06-7898E9F6F3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7516" y="4968612"/>
              <a:ext cx="614009" cy="670082"/>
            </a:xfrm>
            <a:prstGeom prst="rect">
              <a:avLst/>
            </a:prstGeom>
          </p:spPr>
        </p:pic>
        <p:pic>
          <p:nvPicPr>
            <p:cNvPr id="14" name="Picture 13" descr="A blue and black logo&#10;&#10;Description automatically generated">
              <a:extLst>
                <a:ext uri="{FF2B5EF4-FFF2-40B4-BE49-F238E27FC236}">
                  <a16:creationId xmlns:a16="http://schemas.microsoft.com/office/drawing/2014/main" id="{2C7E87D9-587B-6FF0-9A85-9F38EB68B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2333" y="4925647"/>
              <a:ext cx="469777" cy="629604"/>
            </a:xfrm>
            <a:prstGeom prst="rect">
              <a:avLst/>
            </a:prstGeom>
          </p:spPr>
        </p:pic>
        <p:pic>
          <p:nvPicPr>
            <p:cNvPr id="15" name="Picture 14" descr="A blue and black logo&#10;&#10;Description automatically generated">
              <a:extLst>
                <a:ext uri="{FF2B5EF4-FFF2-40B4-BE49-F238E27FC236}">
                  <a16:creationId xmlns:a16="http://schemas.microsoft.com/office/drawing/2014/main" id="{F87732BF-7128-F9CA-7DC1-B5A3C2483C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6049" y="4934073"/>
              <a:ext cx="904564" cy="876930"/>
            </a:xfrm>
            <a:prstGeom prst="rect">
              <a:avLst/>
            </a:prstGeom>
          </p:spPr>
        </p:pic>
        <p:pic>
          <p:nvPicPr>
            <p:cNvPr id="16" name="Picture 15">
              <a:extLst>
                <a:ext uri="{FF2B5EF4-FFF2-40B4-BE49-F238E27FC236}">
                  <a16:creationId xmlns:a16="http://schemas.microsoft.com/office/drawing/2014/main" id="{F603187C-C2F4-AD0F-8F6A-9A5710A207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1218" y="5899734"/>
              <a:ext cx="471844" cy="210264"/>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1250AD39-761D-B29F-BF2B-AE1C52B4E9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5785" y="5741337"/>
              <a:ext cx="1358395" cy="527058"/>
            </a:xfrm>
            <a:prstGeom prst="rect">
              <a:avLst/>
            </a:prstGeom>
          </p:spPr>
        </p:pic>
        <p:pic>
          <p:nvPicPr>
            <p:cNvPr id="18" name="Picture 17" descr="A yellow background with black text&#10;&#10;AI-generated content may be incorrect.">
              <a:extLst>
                <a:ext uri="{FF2B5EF4-FFF2-40B4-BE49-F238E27FC236}">
                  <a16:creationId xmlns:a16="http://schemas.microsoft.com/office/drawing/2014/main" id="{D0384801-DE9E-AA2C-8736-F4DD936CD1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45571" y="5821035"/>
              <a:ext cx="1654396" cy="288963"/>
            </a:xfrm>
            <a:prstGeom prst="rect">
              <a:avLst/>
            </a:prstGeom>
          </p:spPr>
        </p:pic>
        <p:pic>
          <p:nvPicPr>
            <p:cNvPr id="19" name="Picture 18" descr="Blue text on a black background&#10;&#10;AI-generated content may be incorrect.">
              <a:extLst>
                <a:ext uri="{FF2B5EF4-FFF2-40B4-BE49-F238E27FC236}">
                  <a16:creationId xmlns:a16="http://schemas.microsoft.com/office/drawing/2014/main" id="{00447DF0-B56A-D2B7-B6DD-574AAC263291}"/>
                </a:ext>
              </a:extLst>
            </p:cNvPr>
            <p:cNvPicPr>
              <a:picLocks noChangeAspect="1"/>
            </p:cNvPicPr>
            <p:nvPr/>
          </p:nvPicPr>
          <p:blipFill>
            <a:blip r:embed="rId14">
              <a:extLst>
                <a:ext uri="{28A0092B-C50C-407E-A947-70E740481C1C}">
                  <a14:useLocalDpi xmlns:a14="http://schemas.microsoft.com/office/drawing/2010/main" val="0"/>
                </a:ext>
              </a:extLst>
            </a:blip>
            <a:srcRect r="71721" b="-1930"/>
            <a:stretch>
              <a:fillRect/>
            </a:stretch>
          </p:blipFill>
          <p:spPr>
            <a:xfrm>
              <a:off x="9819087" y="5779327"/>
              <a:ext cx="566364" cy="451078"/>
            </a:xfrm>
            <a:prstGeom prst="rect">
              <a:avLst/>
            </a:prstGeom>
          </p:spPr>
        </p:pic>
        <p:pic>
          <p:nvPicPr>
            <p:cNvPr id="20" name="Picture 19" descr="A blue circle with white text and a bird&#10;&#10;AI-generated content may be incorrect.">
              <a:extLst>
                <a:ext uri="{FF2B5EF4-FFF2-40B4-BE49-F238E27FC236}">
                  <a16:creationId xmlns:a16="http://schemas.microsoft.com/office/drawing/2014/main" id="{9615110B-78FE-8E48-4E20-A516A384BA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85168" y="4978269"/>
              <a:ext cx="614009" cy="614009"/>
            </a:xfrm>
            <a:prstGeom prst="rect">
              <a:avLst/>
            </a:prstGeom>
          </p:spPr>
        </p:pic>
        <p:pic>
          <p:nvPicPr>
            <p:cNvPr id="21" name="Picture 20" descr="A logo with different colors in a circle&#10;&#10;AI-generated content may be incorrect.">
              <a:extLst>
                <a:ext uri="{FF2B5EF4-FFF2-40B4-BE49-F238E27FC236}">
                  <a16:creationId xmlns:a16="http://schemas.microsoft.com/office/drawing/2014/main" id="{3B74A639-DF22-3FD3-38C4-82538B8FC9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57167" y="5741337"/>
              <a:ext cx="527058" cy="527058"/>
            </a:xfrm>
            <a:prstGeom prst="rect">
              <a:avLst/>
            </a:prstGeom>
          </p:spPr>
        </p:pic>
        <p:pic>
          <p:nvPicPr>
            <p:cNvPr id="22" name="Picture 21" descr="A blue logo with two shields&#10;&#10;AI-generated content may be incorrect.">
              <a:extLst>
                <a:ext uri="{FF2B5EF4-FFF2-40B4-BE49-F238E27FC236}">
                  <a16:creationId xmlns:a16="http://schemas.microsoft.com/office/drawing/2014/main" id="{70C9015B-03D3-3477-0440-2E07F01222A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47650" y="5747929"/>
              <a:ext cx="511317" cy="513874"/>
            </a:xfrm>
            <a:prstGeom prst="rect">
              <a:avLst/>
            </a:prstGeom>
          </p:spPr>
        </p:pic>
      </p:grpSp>
      <p:sp>
        <p:nvSpPr>
          <p:cNvPr id="4" name="TextBox 3">
            <a:extLst>
              <a:ext uri="{FF2B5EF4-FFF2-40B4-BE49-F238E27FC236}">
                <a16:creationId xmlns:a16="http://schemas.microsoft.com/office/drawing/2014/main" id="{1F8CF660-986B-E446-CAB2-83A9C228ED22}"/>
              </a:ext>
            </a:extLst>
          </p:cNvPr>
          <p:cNvSpPr txBox="1"/>
          <p:nvPr/>
        </p:nvSpPr>
        <p:spPr>
          <a:xfrm>
            <a:off x="1763431" y="2955814"/>
            <a:ext cx="8917021" cy="1754326"/>
          </a:xfrm>
          <a:prstGeom prst="rect">
            <a:avLst/>
          </a:prstGeom>
          <a:noFill/>
        </p:spPr>
        <p:txBody>
          <a:bodyPr wrap="square">
            <a:spAutoFit/>
          </a:bodyPr>
          <a:lstStyle/>
          <a:p>
            <a:pPr algn="ctr"/>
            <a:r>
              <a:rPr lang="sv-SE" b="1" dirty="0">
                <a:solidFill>
                  <a:schemeClr val="bg2">
                    <a:lumMod val="50000"/>
                  </a:schemeClr>
                </a:solidFill>
              </a:rPr>
              <a:t>Natalia Kouremeti</a:t>
            </a:r>
            <a:r>
              <a:rPr lang="sv-SE" dirty="0">
                <a:solidFill>
                  <a:schemeClr val="bg2">
                    <a:lumMod val="50000"/>
                  </a:schemeClr>
                </a:solidFill>
              </a:rPr>
              <a:t>, Stelios Kazadzis, Julian Gröbner, Gregor Hülsen, Angelos Karanikolas, Miguel Huerta, and Saulius Nevas</a:t>
            </a:r>
          </a:p>
          <a:p>
            <a:pPr algn="ctr"/>
            <a:endParaRPr lang="sv-SE" dirty="0">
              <a:solidFill>
                <a:schemeClr val="bg2">
                  <a:lumMod val="50000"/>
                </a:schemeClr>
              </a:solidFill>
            </a:endParaRPr>
          </a:p>
          <a:p>
            <a:pPr algn="ctr"/>
            <a:r>
              <a:rPr lang="sv-SE" dirty="0">
                <a:solidFill>
                  <a:schemeClr val="bg2">
                    <a:lumMod val="50000"/>
                  </a:schemeClr>
                </a:solidFill>
              </a:rPr>
              <a:t>&amp; </a:t>
            </a:r>
          </a:p>
          <a:p>
            <a:pPr algn="ctr"/>
            <a:endParaRPr lang="sv-SE" dirty="0">
              <a:solidFill>
                <a:schemeClr val="bg2">
                  <a:lumMod val="50000"/>
                </a:schemeClr>
              </a:solidFill>
            </a:endParaRPr>
          </a:p>
          <a:p>
            <a:pPr algn="ctr"/>
            <a:r>
              <a:rPr lang="sv-SE" dirty="0">
                <a:solidFill>
                  <a:schemeClr val="bg2">
                    <a:lumMod val="50000"/>
                  </a:schemeClr>
                </a:solidFill>
              </a:rPr>
              <a:t>FRC-VI participants </a:t>
            </a:r>
            <a:endParaRPr lang="en-US" dirty="0">
              <a:solidFill>
                <a:schemeClr val="bg2">
                  <a:lumMod val="50000"/>
                </a:schemeClr>
              </a:solidFill>
            </a:endParaRPr>
          </a:p>
        </p:txBody>
      </p:sp>
    </p:spTree>
    <p:extLst>
      <p:ext uri="{BB962C8B-B14F-4D97-AF65-F5344CB8AC3E}">
        <p14:creationId xmlns:p14="http://schemas.microsoft.com/office/powerpoint/2010/main" val="87347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DACE7-CE79-FD4C-5927-B793A103A0B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EB20FF2-76CA-1B44-263D-A0B142AD01A4}"/>
              </a:ext>
            </a:extLst>
          </p:cNvPr>
          <p:cNvSpPr txBox="1">
            <a:spLocks/>
          </p:cNvSpPr>
          <p:nvPr/>
        </p:nvSpPr>
        <p:spPr>
          <a:xfrm>
            <a:off x="0" y="54878"/>
            <a:ext cx="12022428" cy="6276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a:solidFill>
                  <a:schemeClr val="bg2">
                    <a:lumMod val="50000"/>
                  </a:schemeClr>
                </a:solidFill>
                <a:ea typeface="+mn-lt"/>
                <a:cs typeface="+mn-lt"/>
              </a:rPr>
              <a:t>FRC-VI Preliminary Results </a:t>
            </a:r>
          </a:p>
          <a:p>
            <a:pPr algn="l" fontAlgn="auto">
              <a:spcAft>
                <a:spcPts val="0"/>
              </a:spcAft>
            </a:pPr>
            <a:endParaRPr lang="en-GB" sz="2000" b="1">
              <a:solidFill>
                <a:schemeClr val="bg2">
                  <a:lumMod val="50000"/>
                </a:schemeClr>
              </a:solidFill>
              <a:ea typeface="+mn-lt"/>
              <a:cs typeface="+mn-lt"/>
            </a:endParaRPr>
          </a:p>
        </p:txBody>
      </p:sp>
      <p:cxnSp>
        <p:nvCxnSpPr>
          <p:cNvPr id="6" name="Straight Connector 5">
            <a:extLst>
              <a:ext uri="{FF2B5EF4-FFF2-40B4-BE49-F238E27FC236}">
                <a16:creationId xmlns:a16="http://schemas.microsoft.com/office/drawing/2014/main" id="{212D7FCC-5CF7-E113-2A35-EB0EFD761A01}"/>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55E65A8-9346-C8E7-47A7-A50ABE758696}"/>
              </a:ext>
            </a:extLst>
          </p:cNvPr>
          <p:cNvPicPr>
            <a:picLocks noChangeAspect="1"/>
          </p:cNvPicPr>
          <p:nvPr/>
        </p:nvPicPr>
        <p:blipFill>
          <a:blip r:embed="rId3"/>
          <a:stretch>
            <a:fillRect/>
          </a:stretch>
        </p:blipFill>
        <p:spPr>
          <a:xfrm>
            <a:off x="-808379" y="682576"/>
            <a:ext cx="17608239" cy="6327961"/>
          </a:xfrm>
          <a:prstGeom prst="rect">
            <a:avLst/>
          </a:prstGeom>
        </p:spPr>
      </p:pic>
    </p:spTree>
    <p:extLst>
      <p:ext uri="{BB962C8B-B14F-4D97-AF65-F5344CB8AC3E}">
        <p14:creationId xmlns:p14="http://schemas.microsoft.com/office/powerpoint/2010/main" val="3699098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B0BD5-7770-E0BC-B92A-79411E71086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F2C9196-42BD-7946-9C7B-909B72FF3985}"/>
              </a:ext>
            </a:extLst>
          </p:cNvPr>
          <p:cNvSpPr txBox="1">
            <a:spLocks/>
          </p:cNvSpPr>
          <p:nvPr/>
        </p:nvSpPr>
        <p:spPr>
          <a:xfrm>
            <a:off x="0" y="54878"/>
            <a:ext cx="12022428" cy="6276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noProof="0" dirty="0">
                <a:solidFill>
                  <a:schemeClr val="bg2">
                    <a:lumMod val="50000"/>
                  </a:schemeClr>
                </a:solidFill>
                <a:ea typeface="+mn-lt"/>
                <a:cs typeface="+mn-lt"/>
              </a:rPr>
              <a:t>Stray Light </a:t>
            </a:r>
          </a:p>
          <a:p>
            <a:pPr algn="l" fontAlgn="auto">
              <a:spcAft>
                <a:spcPts val="0"/>
              </a:spcAft>
            </a:pPr>
            <a:endParaRPr lang="en-GB" sz="2000" b="1" noProof="0" dirty="0">
              <a:solidFill>
                <a:schemeClr val="bg2">
                  <a:lumMod val="50000"/>
                </a:schemeClr>
              </a:solidFill>
              <a:ea typeface="+mn-lt"/>
              <a:cs typeface="+mn-lt"/>
            </a:endParaRPr>
          </a:p>
        </p:txBody>
      </p:sp>
      <p:cxnSp>
        <p:nvCxnSpPr>
          <p:cNvPr id="6" name="Straight Connector 5">
            <a:extLst>
              <a:ext uri="{FF2B5EF4-FFF2-40B4-BE49-F238E27FC236}">
                <a16:creationId xmlns:a16="http://schemas.microsoft.com/office/drawing/2014/main" id="{84FD1146-63DB-7735-1466-0C51FA85A9E7}"/>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C242FB8-21E6-AFFD-9F38-E280304B1705}"/>
              </a:ext>
            </a:extLst>
          </p:cNvPr>
          <p:cNvPicPr>
            <a:picLocks noChangeAspect="1"/>
          </p:cNvPicPr>
          <p:nvPr/>
        </p:nvPicPr>
        <p:blipFill>
          <a:blip r:embed="rId3"/>
          <a:srcRect l="1118" r="53503" b="2252"/>
          <a:stretch>
            <a:fillRect/>
          </a:stretch>
        </p:blipFill>
        <p:spPr>
          <a:xfrm>
            <a:off x="7575792" y="591820"/>
            <a:ext cx="4132113" cy="5375142"/>
          </a:xfrm>
          <a:prstGeom prst="rect">
            <a:avLst/>
          </a:prstGeom>
        </p:spPr>
      </p:pic>
      <p:pic>
        <p:nvPicPr>
          <p:cNvPr id="7" name="Picture 6">
            <a:extLst>
              <a:ext uri="{FF2B5EF4-FFF2-40B4-BE49-F238E27FC236}">
                <a16:creationId xmlns:a16="http://schemas.microsoft.com/office/drawing/2014/main" id="{80D38B82-3E80-D327-E2F0-977304AF0F0E}"/>
              </a:ext>
            </a:extLst>
          </p:cNvPr>
          <p:cNvPicPr>
            <a:picLocks noChangeAspect="1"/>
          </p:cNvPicPr>
          <p:nvPr/>
        </p:nvPicPr>
        <p:blipFill>
          <a:blip r:embed="rId4"/>
          <a:srcRect r="22615" b="18885"/>
          <a:stretch>
            <a:fillRect/>
          </a:stretch>
        </p:blipFill>
        <p:spPr>
          <a:xfrm>
            <a:off x="310777" y="-3909681"/>
            <a:ext cx="6544235" cy="9184513"/>
          </a:xfrm>
          <a:prstGeom prst="rect">
            <a:avLst/>
          </a:prstGeom>
        </p:spPr>
      </p:pic>
      <p:pic>
        <p:nvPicPr>
          <p:cNvPr id="2" name="Picture 1">
            <a:extLst>
              <a:ext uri="{FF2B5EF4-FFF2-40B4-BE49-F238E27FC236}">
                <a16:creationId xmlns:a16="http://schemas.microsoft.com/office/drawing/2014/main" id="{BD1D2F19-6C1E-D78E-BA23-0A40179599DB}"/>
              </a:ext>
            </a:extLst>
          </p:cNvPr>
          <p:cNvPicPr>
            <a:picLocks noChangeAspect="1"/>
          </p:cNvPicPr>
          <p:nvPr/>
        </p:nvPicPr>
        <p:blipFill rotWithShape="1">
          <a:blip r:embed="rId5"/>
          <a:srcRect l="1705" t="10075" r="15221" b="18040"/>
          <a:stretch/>
        </p:blipFill>
        <p:spPr>
          <a:xfrm>
            <a:off x="2300942" y="3279391"/>
            <a:ext cx="4888752" cy="3351736"/>
          </a:xfrm>
          <a:prstGeom prst="rect">
            <a:avLst/>
          </a:prstGeom>
        </p:spPr>
      </p:pic>
    </p:spTree>
    <p:extLst>
      <p:ext uri="{BB962C8B-B14F-4D97-AF65-F5344CB8AC3E}">
        <p14:creationId xmlns:p14="http://schemas.microsoft.com/office/powerpoint/2010/main" val="413423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7E22A-2D2B-3222-4EC4-4379AA2AAE5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FD84151-7BF9-FF9D-C616-2B9FA21C9C7B}"/>
              </a:ext>
            </a:extLst>
          </p:cNvPr>
          <p:cNvSpPr txBox="1">
            <a:spLocks/>
          </p:cNvSpPr>
          <p:nvPr/>
        </p:nvSpPr>
        <p:spPr>
          <a:xfrm>
            <a:off x="0" y="54878"/>
            <a:ext cx="12022428" cy="6276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noProof="0" dirty="0">
                <a:solidFill>
                  <a:schemeClr val="bg2">
                    <a:lumMod val="50000"/>
                  </a:schemeClr>
                </a:solidFill>
                <a:ea typeface="+mn-lt"/>
                <a:cs typeface="+mn-lt"/>
              </a:rPr>
              <a:t>Stray Light </a:t>
            </a:r>
          </a:p>
          <a:p>
            <a:pPr algn="l" fontAlgn="auto">
              <a:spcAft>
                <a:spcPts val="0"/>
              </a:spcAft>
            </a:pPr>
            <a:endParaRPr lang="en-GB" sz="2000" b="1" noProof="0" dirty="0">
              <a:solidFill>
                <a:schemeClr val="bg2">
                  <a:lumMod val="50000"/>
                </a:schemeClr>
              </a:solidFill>
              <a:ea typeface="+mn-lt"/>
              <a:cs typeface="+mn-lt"/>
            </a:endParaRPr>
          </a:p>
        </p:txBody>
      </p:sp>
      <p:cxnSp>
        <p:nvCxnSpPr>
          <p:cNvPr id="6" name="Straight Connector 5">
            <a:extLst>
              <a:ext uri="{FF2B5EF4-FFF2-40B4-BE49-F238E27FC236}">
                <a16:creationId xmlns:a16="http://schemas.microsoft.com/office/drawing/2014/main" id="{0D3AD8AF-570D-9C51-FE6E-DC62E2C57156}"/>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744CEBD-F819-DC1D-FEE5-F86DFC3FCEBE}"/>
              </a:ext>
            </a:extLst>
          </p:cNvPr>
          <p:cNvPicPr>
            <a:picLocks noChangeAspect="1"/>
          </p:cNvPicPr>
          <p:nvPr/>
        </p:nvPicPr>
        <p:blipFill>
          <a:blip r:embed="rId3"/>
          <a:stretch>
            <a:fillRect/>
          </a:stretch>
        </p:blipFill>
        <p:spPr>
          <a:xfrm>
            <a:off x="5922683" y="1790439"/>
            <a:ext cx="8548490" cy="4796484"/>
          </a:xfrm>
          <a:prstGeom prst="rect">
            <a:avLst/>
          </a:prstGeom>
        </p:spPr>
      </p:pic>
      <p:pic>
        <p:nvPicPr>
          <p:cNvPr id="2" name="Picture 1">
            <a:extLst>
              <a:ext uri="{FF2B5EF4-FFF2-40B4-BE49-F238E27FC236}">
                <a16:creationId xmlns:a16="http://schemas.microsoft.com/office/drawing/2014/main" id="{530D802D-5D39-822C-F7CA-C9B7D50B4E30}"/>
              </a:ext>
            </a:extLst>
          </p:cNvPr>
          <p:cNvPicPr>
            <a:picLocks noChangeAspect="1"/>
          </p:cNvPicPr>
          <p:nvPr/>
        </p:nvPicPr>
        <p:blipFill>
          <a:blip r:embed="rId4"/>
          <a:stretch>
            <a:fillRect/>
          </a:stretch>
        </p:blipFill>
        <p:spPr>
          <a:xfrm>
            <a:off x="486316" y="-1731274"/>
            <a:ext cx="8066722" cy="10044000"/>
          </a:xfrm>
          <a:prstGeom prst="rect">
            <a:avLst/>
          </a:prstGeom>
        </p:spPr>
      </p:pic>
    </p:spTree>
    <p:extLst>
      <p:ext uri="{BB962C8B-B14F-4D97-AF65-F5344CB8AC3E}">
        <p14:creationId xmlns:p14="http://schemas.microsoft.com/office/powerpoint/2010/main" val="806692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A5A32-7435-FA54-BDDA-A88B2D30C05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BEB9083-11A1-D7E0-1814-D40871BF536C}"/>
              </a:ext>
            </a:extLst>
          </p:cNvPr>
          <p:cNvSpPr txBox="1">
            <a:spLocks/>
          </p:cNvSpPr>
          <p:nvPr/>
        </p:nvSpPr>
        <p:spPr>
          <a:xfrm>
            <a:off x="0" y="54878"/>
            <a:ext cx="12022428" cy="6276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a:solidFill>
                  <a:schemeClr val="bg2">
                    <a:lumMod val="50000"/>
                  </a:schemeClr>
                </a:solidFill>
                <a:ea typeface="+mn-lt"/>
                <a:cs typeface="+mn-lt"/>
              </a:rPr>
              <a:t>FRC-VI Conclusions  </a:t>
            </a:r>
          </a:p>
          <a:p>
            <a:pPr algn="l" fontAlgn="auto">
              <a:spcAft>
                <a:spcPts val="0"/>
              </a:spcAft>
            </a:pPr>
            <a:endParaRPr lang="en-GB" sz="2000" b="1">
              <a:solidFill>
                <a:schemeClr val="bg2">
                  <a:lumMod val="50000"/>
                </a:schemeClr>
              </a:solidFill>
              <a:ea typeface="+mn-lt"/>
              <a:cs typeface="+mn-lt"/>
            </a:endParaRPr>
          </a:p>
        </p:txBody>
      </p:sp>
      <p:cxnSp>
        <p:nvCxnSpPr>
          <p:cNvPr id="6" name="Straight Connector 5">
            <a:extLst>
              <a:ext uri="{FF2B5EF4-FFF2-40B4-BE49-F238E27FC236}">
                <a16:creationId xmlns:a16="http://schemas.microsoft.com/office/drawing/2014/main" id="{433D4879-80DA-DD10-4BAD-82E73EC8F98A}"/>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3A818C4-3E27-5AD3-284A-F1F25FF311DA}"/>
              </a:ext>
            </a:extLst>
          </p:cNvPr>
          <p:cNvSpPr txBox="1"/>
          <p:nvPr/>
        </p:nvSpPr>
        <p:spPr>
          <a:xfrm>
            <a:off x="323283" y="665380"/>
            <a:ext cx="10579667" cy="2492990"/>
          </a:xfrm>
          <a:prstGeom prst="rect">
            <a:avLst/>
          </a:prstGeom>
          <a:noFill/>
        </p:spPr>
        <p:txBody>
          <a:bodyPr wrap="square">
            <a:spAutoFit/>
          </a:bodyPr>
          <a:lstStyle/>
          <a:p>
            <a:pPr marL="285750" marR="0" lvl="0" indent="-285750">
              <a:buFont typeface="Arial" panose="020B0604020202020204" pitchFamily="34" charset="0"/>
              <a:buChar char="•"/>
            </a:pPr>
            <a:r>
              <a:rPr lang="en-GB" sz="1400" noProof="0">
                <a:latin typeface="Aptos" panose="020B0004020202020204" pitchFamily="34" charset="0"/>
              </a:rPr>
              <a:t>AOD retrievals based on Langley  &amp; SI- traceable calibration agree within 0.01 in AOD in the wavelength range 340 nm – 1024 nm </a:t>
            </a:r>
          </a:p>
          <a:p>
            <a:pPr marL="285750" marR="0" lvl="0" indent="-285750">
              <a:buFont typeface="Arial" panose="020B0604020202020204" pitchFamily="34" charset="0"/>
              <a:buChar char="•"/>
            </a:pPr>
            <a:endParaRPr lang="en-GB" sz="1400" noProof="0">
              <a:latin typeface="Aptos" panose="020B0004020202020204" pitchFamily="34" charset="0"/>
            </a:endParaRPr>
          </a:p>
          <a:p>
            <a:pPr marL="285750" marR="0" lvl="0" indent="-285750">
              <a:buFont typeface="Arial" panose="020B0604020202020204" pitchFamily="34" charset="0"/>
              <a:buChar char="•"/>
            </a:pPr>
            <a:r>
              <a:rPr lang="en-GB" sz="1400">
                <a:latin typeface="Aptos" panose="020B0004020202020204" pitchFamily="34" charset="0"/>
              </a:rPr>
              <a:t>AOD extrapolation of the reference instruments provides accurate results in the range 340 nm – 1024 nm under the studied aerosol load and aerosol type </a:t>
            </a:r>
            <a:endParaRPr lang="en-GB" sz="1400" noProof="0">
              <a:latin typeface="Aptos" panose="020B0004020202020204" pitchFamily="34" charset="0"/>
            </a:endParaRPr>
          </a:p>
          <a:p>
            <a:pPr marL="285750" marR="0" lvl="0" indent="-285750">
              <a:buFont typeface="Arial" panose="020B0604020202020204" pitchFamily="34" charset="0"/>
              <a:buChar char="•"/>
            </a:pPr>
            <a:endParaRPr lang="en-GB" sz="1400">
              <a:latin typeface="Aptos" panose="020B0004020202020204" pitchFamily="34" charset="0"/>
            </a:endParaRPr>
          </a:p>
          <a:p>
            <a:pPr marL="285750" marR="0" lvl="0" indent="-285750">
              <a:buFont typeface="Arial" panose="020B0604020202020204" pitchFamily="34" charset="0"/>
              <a:buChar char="•"/>
            </a:pPr>
            <a:r>
              <a:rPr lang="en-GB" sz="1400" noProof="0">
                <a:latin typeface="Aptos" panose="020B0004020202020204" pitchFamily="34" charset="0"/>
              </a:rPr>
              <a:t>Distinguish impact of </a:t>
            </a:r>
            <a:r>
              <a:rPr lang="en-GB" sz="1400">
                <a:latin typeface="Aptos" panose="020B0004020202020204" pitchFamily="34" charset="0"/>
              </a:rPr>
              <a:t>calibration &amp; wavelength mismatches in the observed AOD differences </a:t>
            </a:r>
          </a:p>
          <a:p>
            <a:pPr marL="285750" marR="0" lvl="0" indent="-285750">
              <a:buFont typeface="Arial" panose="020B0604020202020204" pitchFamily="34" charset="0"/>
              <a:buChar char="•"/>
            </a:pPr>
            <a:endParaRPr lang="en-GB" sz="1400">
              <a:latin typeface="Aptos" panose="020B0004020202020204" pitchFamily="34" charset="0"/>
            </a:endParaRPr>
          </a:p>
          <a:p>
            <a:pPr marL="285750" marR="0" lvl="0" indent="-285750">
              <a:buFont typeface="Arial" panose="020B0604020202020204" pitchFamily="34" charset="0"/>
              <a:buChar char="•"/>
            </a:pPr>
            <a:r>
              <a:rPr lang="en-GB" sz="1400">
                <a:latin typeface="Aptos" panose="020B0004020202020204" pitchFamily="34" charset="0"/>
              </a:rPr>
              <a:t>WMO report of FRC-VI </a:t>
            </a:r>
          </a:p>
          <a:p>
            <a:pPr marL="742950" lvl="1" indent="-285750">
              <a:buFont typeface="Arial" panose="020B0604020202020204" pitchFamily="34" charset="0"/>
              <a:buChar char="•"/>
            </a:pPr>
            <a:r>
              <a:rPr lang="en-GB" sz="1400">
                <a:latin typeface="Aptos" panose="020B0004020202020204" pitchFamily="34" charset="0"/>
              </a:rPr>
              <a:t>Filter data </a:t>
            </a:r>
          </a:p>
          <a:p>
            <a:pPr marL="742950" lvl="1" indent="-285750">
              <a:buFont typeface="Arial" panose="020B0604020202020204" pitchFamily="34" charset="0"/>
              <a:buChar char="•"/>
            </a:pPr>
            <a:r>
              <a:rPr lang="en-GB" sz="1400">
                <a:latin typeface="Aptos" panose="020B0004020202020204" pitchFamily="34" charset="0"/>
              </a:rPr>
              <a:t>Request final version from participants </a:t>
            </a:r>
          </a:p>
          <a:p>
            <a:pPr lvl="1"/>
            <a:r>
              <a:rPr lang="en-GB" sz="1600" noProof="0">
                <a:latin typeface="Aptos" panose="020B0004020202020204" pitchFamily="34" charset="0"/>
                <a:ea typeface="Times New Roman" panose="02020603050405020304" pitchFamily="18" charset="0"/>
                <a:cs typeface="Arial" panose="020B0604020202020204" pitchFamily="34" charset="0"/>
              </a:rPr>
              <a:t>	</a:t>
            </a:r>
          </a:p>
        </p:txBody>
      </p:sp>
      <p:grpSp>
        <p:nvGrpSpPr>
          <p:cNvPr id="27" name="Group 26">
            <a:extLst>
              <a:ext uri="{FF2B5EF4-FFF2-40B4-BE49-F238E27FC236}">
                <a16:creationId xmlns:a16="http://schemas.microsoft.com/office/drawing/2014/main" id="{36AB490C-9942-E362-8B2B-478973B1CE70}"/>
              </a:ext>
            </a:extLst>
          </p:cNvPr>
          <p:cNvGrpSpPr/>
          <p:nvPr/>
        </p:nvGrpSpPr>
        <p:grpSpPr>
          <a:xfrm>
            <a:off x="964056" y="2989761"/>
            <a:ext cx="11139136" cy="3548857"/>
            <a:chOff x="964056" y="2989761"/>
            <a:chExt cx="11139136" cy="3548857"/>
          </a:xfrm>
        </p:grpSpPr>
        <p:grpSp>
          <p:nvGrpSpPr>
            <p:cNvPr id="24" name="Group 23">
              <a:extLst>
                <a:ext uri="{FF2B5EF4-FFF2-40B4-BE49-F238E27FC236}">
                  <a16:creationId xmlns:a16="http://schemas.microsoft.com/office/drawing/2014/main" id="{555064ED-F249-79D8-CF6E-4810E7AD8707}"/>
                </a:ext>
              </a:extLst>
            </p:cNvPr>
            <p:cNvGrpSpPr/>
            <p:nvPr/>
          </p:nvGrpSpPr>
          <p:grpSpPr>
            <a:xfrm>
              <a:off x="964056" y="2989761"/>
              <a:ext cx="6813005" cy="3548857"/>
              <a:chOff x="964056" y="2989761"/>
              <a:chExt cx="6813005" cy="3548857"/>
            </a:xfrm>
          </p:grpSpPr>
          <p:pic>
            <p:nvPicPr>
              <p:cNvPr id="3" name="Picture 2">
                <a:extLst>
                  <a:ext uri="{FF2B5EF4-FFF2-40B4-BE49-F238E27FC236}">
                    <a16:creationId xmlns:a16="http://schemas.microsoft.com/office/drawing/2014/main" id="{DF8B27E3-E8E0-AB0D-273C-91ACAE7737BB}"/>
                  </a:ext>
                </a:extLst>
              </p:cNvPr>
              <p:cNvPicPr>
                <a:picLocks noChangeAspect="1"/>
              </p:cNvPicPr>
              <p:nvPr/>
            </p:nvPicPr>
            <p:blipFill>
              <a:blip r:embed="rId3"/>
              <a:srcRect b="8718"/>
              <a:stretch>
                <a:fillRect/>
              </a:stretch>
            </p:blipFill>
            <p:spPr>
              <a:xfrm>
                <a:off x="2551744" y="3895627"/>
                <a:ext cx="3860548" cy="2642991"/>
              </a:xfrm>
              <a:prstGeom prst="rect">
                <a:avLst/>
              </a:prstGeom>
              <a:ln>
                <a:noFill/>
              </a:ln>
              <a:effectLst>
                <a:outerShdw blurRad="190500" algn="tl" rotWithShape="0">
                  <a:srgbClr val="000000">
                    <a:alpha val="70000"/>
                  </a:srgbClr>
                </a:outerShdw>
              </a:effectLst>
            </p:spPr>
          </p:pic>
          <p:grpSp>
            <p:nvGrpSpPr>
              <p:cNvPr id="7" name="Group 6">
                <a:extLst>
                  <a:ext uri="{FF2B5EF4-FFF2-40B4-BE49-F238E27FC236}">
                    <a16:creationId xmlns:a16="http://schemas.microsoft.com/office/drawing/2014/main" id="{D2410488-D0CC-26B7-F99C-10CB8A51B3EB}"/>
                  </a:ext>
                </a:extLst>
              </p:cNvPr>
              <p:cNvGrpSpPr/>
              <p:nvPr/>
            </p:nvGrpSpPr>
            <p:grpSpPr>
              <a:xfrm>
                <a:off x="1373639" y="3479891"/>
                <a:ext cx="6124182" cy="1342748"/>
                <a:chOff x="5975785" y="4925647"/>
                <a:chExt cx="6124182" cy="1342748"/>
              </a:xfrm>
            </p:grpSpPr>
            <p:pic>
              <p:nvPicPr>
                <p:cNvPr id="8" name="Picture 7">
                  <a:extLst>
                    <a:ext uri="{FF2B5EF4-FFF2-40B4-BE49-F238E27FC236}">
                      <a16:creationId xmlns:a16="http://schemas.microsoft.com/office/drawing/2014/main" id="{C63FDB97-940F-8EA7-8343-F77933955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2362" y="5776437"/>
                  <a:ext cx="584607" cy="456858"/>
                </a:xfrm>
                <a:prstGeom prst="rect">
                  <a:avLst/>
                </a:prstGeom>
              </p:spPr>
            </p:pic>
            <p:pic>
              <p:nvPicPr>
                <p:cNvPr id="9" name="Picture 8" descr="A logo of a company&#10;&#10;Description automatically generated">
                  <a:extLst>
                    <a:ext uri="{FF2B5EF4-FFF2-40B4-BE49-F238E27FC236}">
                      <a16:creationId xmlns:a16="http://schemas.microsoft.com/office/drawing/2014/main" id="{E761E9D6-9F80-03AB-75D8-C1E2B4261B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8531" y="5050091"/>
                  <a:ext cx="517194" cy="505160"/>
                </a:xfrm>
                <a:prstGeom prst="rect">
                  <a:avLst/>
                </a:prstGeom>
              </p:spPr>
            </p:pic>
            <p:pic>
              <p:nvPicPr>
                <p:cNvPr id="10" name="Picture 9" descr="A logo with colorful letters&#10;&#10;Description automatically generated with medium confidence">
                  <a:extLst>
                    <a:ext uri="{FF2B5EF4-FFF2-40B4-BE49-F238E27FC236}">
                      <a16:creationId xmlns:a16="http://schemas.microsoft.com/office/drawing/2014/main" id="{F0D74236-BA10-0D1F-47C7-3D5BC6AC52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0006" y="5141328"/>
                  <a:ext cx="823884" cy="400110"/>
                </a:xfrm>
                <a:prstGeom prst="rect">
                  <a:avLst/>
                </a:prstGeom>
              </p:spPr>
            </p:pic>
            <p:pic>
              <p:nvPicPr>
                <p:cNvPr id="11" name="Picture 10" descr="A logo with a globe and letters&#10;&#10;Description automatically generated">
                  <a:extLst>
                    <a:ext uri="{FF2B5EF4-FFF2-40B4-BE49-F238E27FC236}">
                      <a16:creationId xmlns:a16="http://schemas.microsoft.com/office/drawing/2014/main" id="{4DB136F3-10B0-A1C8-C593-A5C66CDA31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0036" y="4976716"/>
                  <a:ext cx="617051" cy="6734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blue circle with white text&#10;&#10;Description automatically generated">
                  <a:extLst>
                    <a:ext uri="{FF2B5EF4-FFF2-40B4-BE49-F238E27FC236}">
                      <a16:creationId xmlns:a16="http://schemas.microsoft.com/office/drawing/2014/main" id="{735F481C-9857-4C28-E52C-295C3B16B7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2875" y="5040598"/>
                  <a:ext cx="482953" cy="527057"/>
                </a:xfrm>
                <a:prstGeom prst="rect">
                  <a:avLst/>
                </a:prstGeom>
              </p:spPr>
            </p:pic>
            <p:pic>
              <p:nvPicPr>
                <p:cNvPr id="13" name="Picture 12" descr="A logo with a cloud and a globe&#10;&#10;Description automatically generated">
                  <a:extLst>
                    <a:ext uri="{FF2B5EF4-FFF2-40B4-BE49-F238E27FC236}">
                      <a16:creationId xmlns:a16="http://schemas.microsoft.com/office/drawing/2014/main" id="{584F707A-841B-C41F-9419-D1F62506C7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7516" y="4968612"/>
                  <a:ext cx="614009" cy="670082"/>
                </a:xfrm>
                <a:prstGeom prst="rect">
                  <a:avLst/>
                </a:prstGeom>
              </p:spPr>
            </p:pic>
            <p:pic>
              <p:nvPicPr>
                <p:cNvPr id="14" name="Picture 13" descr="A blue and black logo&#10;&#10;Description automatically generated">
                  <a:extLst>
                    <a:ext uri="{FF2B5EF4-FFF2-40B4-BE49-F238E27FC236}">
                      <a16:creationId xmlns:a16="http://schemas.microsoft.com/office/drawing/2014/main" id="{0EFE2720-DFEE-F909-C621-4391247242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92333" y="4925647"/>
                  <a:ext cx="469777" cy="629604"/>
                </a:xfrm>
                <a:prstGeom prst="rect">
                  <a:avLst/>
                </a:prstGeom>
              </p:spPr>
            </p:pic>
            <p:pic>
              <p:nvPicPr>
                <p:cNvPr id="15" name="Picture 14" descr="A blue and black logo&#10;&#10;Description automatically generated">
                  <a:extLst>
                    <a:ext uri="{FF2B5EF4-FFF2-40B4-BE49-F238E27FC236}">
                      <a16:creationId xmlns:a16="http://schemas.microsoft.com/office/drawing/2014/main" id="{FAEF8736-C7BC-E615-2647-6E9B37242D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46049" y="4934073"/>
                  <a:ext cx="904564" cy="876930"/>
                </a:xfrm>
                <a:prstGeom prst="rect">
                  <a:avLst/>
                </a:prstGeom>
              </p:spPr>
            </p:pic>
            <p:pic>
              <p:nvPicPr>
                <p:cNvPr id="16" name="Picture 15">
                  <a:extLst>
                    <a:ext uri="{FF2B5EF4-FFF2-40B4-BE49-F238E27FC236}">
                      <a16:creationId xmlns:a16="http://schemas.microsoft.com/office/drawing/2014/main" id="{8E6D55B3-A853-EC9B-5A75-A2F313775D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1218" y="5899734"/>
                  <a:ext cx="471844" cy="210264"/>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CE4999F7-3006-5E36-CEC7-5E5EEF747B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75785" y="5741337"/>
                  <a:ext cx="1358395" cy="527058"/>
                </a:xfrm>
                <a:prstGeom prst="rect">
                  <a:avLst/>
                </a:prstGeom>
              </p:spPr>
            </p:pic>
            <p:pic>
              <p:nvPicPr>
                <p:cNvPr id="18" name="Picture 17" descr="A yellow background with black text&#10;&#10;AI-generated content may be incorrect.">
                  <a:extLst>
                    <a:ext uri="{FF2B5EF4-FFF2-40B4-BE49-F238E27FC236}">
                      <a16:creationId xmlns:a16="http://schemas.microsoft.com/office/drawing/2014/main" id="{7DD6C2ED-AF34-CC4A-6CFE-4BD7D3F032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45571" y="5821035"/>
                  <a:ext cx="1654396" cy="288963"/>
                </a:xfrm>
                <a:prstGeom prst="rect">
                  <a:avLst/>
                </a:prstGeom>
              </p:spPr>
            </p:pic>
            <p:pic>
              <p:nvPicPr>
                <p:cNvPr id="19" name="Picture 18" descr="Blue text on a black background&#10;&#10;AI-generated content may be incorrect.">
                  <a:extLst>
                    <a:ext uri="{FF2B5EF4-FFF2-40B4-BE49-F238E27FC236}">
                      <a16:creationId xmlns:a16="http://schemas.microsoft.com/office/drawing/2014/main" id="{42AB09AE-02C4-6703-20B5-34530467129F}"/>
                    </a:ext>
                  </a:extLst>
                </p:cNvPr>
                <p:cNvPicPr>
                  <a:picLocks noChangeAspect="1"/>
                </p:cNvPicPr>
                <p:nvPr/>
              </p:nvPicPr>
              <p:blipFill>
                <a:blip r:embed="rId15">
                  <a:extLst>
                    <a:ext uri="{28A0092B-C50C-407E-A947-70E740481C1C}">
                      <a14:useLocalDpi xmlns:a14="http://schemas.microsoft.com/office/drawing/2010/main" val="0"/>
                    </a:ext>
                  </a:extLst>
                </a:blip>
                <a:srcRect r="71721" b="-1930"/>
                <a:stretch>
                  <a:fillRect/>
                </a:stretch>
              </p:blipFill>
              <p:spPr>
                <a:xfrm>
                  <a:off x="9819087" y="5779327"/>
                  <a:ext cx="566364" cy="451078"/>
                </a:xfrm>
                <a:prstGeom prst="rect">
                  <a:avLst/>
                </a:prstGeom>
              </p:spPr>
            </p:pic>
            <p:pic>
              <p:nvPicPr>
                <p:cNvPr id="20" name="Picture 19" descr="A blue circle with white text and a bird&#10;&#10;AI-generated content may be incorrect.">
                  <a:extLst>
                    <a:ext uri="{FF2B5EF4-FFF2-40B4-BE49-F238E27FC236}">
                      <a16:creationId xmlns:a16="http://schemas.microsoft.com/office/drawing/2014/main" id="{1BC907DD-D9E2-4CA9-1A12-DABCEE0F608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85168" y="4978269"/>
                  <a:ext cx="614009" cy="614009"/>
                </a:xfrm>
                <a:prstGeom prst="rect">
                  <a:avLst/>
                </a:prstGeom>
              </p:spPr>
            </p:pic>
            <p:pic>
              <p:nvPicPr>
                <p:cNvPr id="21" name="Picture 20" descr="A logo with different colors in a circle&#10;&#10;AI-generated content may be incorrect.">
                  <a:extLst>
                    <a:ext uri="{FF2B5EF4-FFF2-40B4-BE49-F238E27FC236}">
                      <a16:creationId xmlns:a16="http://schemas.microsoft.com/office/drawing/2014/main" id="{9FD4475C-A041-4A42-1277-C6C8B592BE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57167" y="5741337"/>
                  <a:ext cx="527058" cy="527058"/>
                </a:xfrm>
                <a:prstGeom prst="rect">
                  <a:avLst/>
                </a:prstGeom>
              </p:spPr>
            </p:pic>
            <p:pic>
              <p:nvPicPr>
                <p:cNvPr id="22" name="Picture 21" descr="A blue logo with two shields&#10;&#10;AI-generated content may be incorrect.">
                  <a:extLst>
                    <a:ext uri="{FF2B5EF4-FFF2-40B4-BE49-F238E27FC236}">
                      <a16:creationId xmlns:a16="http://schemas.microsoft.com/office/drawing/2014/main" id="{C394ADA8-C1F6-204A-2199-FA8211BECF1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47650" y="5747929"/>
                  <a:ext cx="511317" cy="513874"/>
                </a:xfrm>
                <a:prstGeom prst="rect">
                  <a:avLst/>
                </a:prstGeom>
              </p:spPr>
            </p:pic>
          </p:grpSp>
          <p:sp>
            <p:nvSpPr>
              <p:cNvPr id="23" name="TextBox 22">
                <a:extLst>
                  <a:ext uri="{FF2B5EF4-FFF2-40B4-BE49-F238E27FC236}">
                    <a16:creationId xmlns:a16="http://schemas.microsoft.com/office/drawing/2014/main" id="{35D33C9E-F255-ABA5-7244-68E061FECE4C}"/>
                  </a:ext>
                </a:extLst>
              </p:cNvPr>
              <p:cNvSpPr txBox="1"/>
              <p:nvPr/>
            </p:nvSpPr>
            <p:spPr>
              <a:xfrm>
                <a:off x="964056" y="2989761"/>
                <a:ext cx="6813005" cy="954107"/>
              </a:xfrm>
              <a:prstGeom prst="rect">
                <a:avLst/>
              </a:prstGeom>
              <a:noFill/>
            </p:spPr>
            <p:txBody>
              <a:bodyPr wrap="square">
                <a:spAutoFit/>
              </a:bodyPr>
              <a:lstStyle/>
              <a:p>
                <a:pPr marR="0" lvl="0"/>
                <a:r>
                  <a:rPr lang="en-GB" sz="2800" b="1" noProof="0">
                    <a:solidFill>
                      <a:srgbClr val="D95B24"/>
                    </a:solidFill>
                    <a:latin typeface="Aptos" panose="020B0004020202020204" pitchFamily="34" charset="0"/>
                  </a:rPr>
                  <a:t>Many  thanks  to  the FRC-VI  participants </a:t>
                </a:r>
                <a:endParaRPr lang="en-GB" sz="2800" b="1">
                  <a:solidFill>
                    <a:srgbClr val="D95B24"/>
                  </a:solidFill>
                  <a:latin typeface="Aptos" panose="020B0004020202020204" pitchFamily="34" charset="0"/>
                </a:endParaRPr>
              </a:p>
              <a:p>
                <a:pPr lvl="1"/>
                <a:r>
                  <a:rPr lang="en-GB" sz="2800" b="1" noProof="0">
                    <a:solidFill>
                      <a:srgbClr val="D95B24"/>
                    </a:solidFill>
                    <a:latin typeface="Aptos" panose="020B0004020202020204" pitchFamily="34" charset="0"/>
                    <a:ea typeface="Times New Roman" panose="02020603050405020304" pitchFamily="18" charset="0"/>
                    <a:cs typeface="Arial" panose="020B0604020202020204" pitchFamily="34" charset="0"/>
                  </a:rPr>
                  <a:t>	</a:t>
                </a:r>
              </a:p>
            </p:txBody>
          </p:sp>
        </p:grpSp>
        <p:sp>
          <p:nvSpPr>
            <p:cNvPr id="26" name="TextBox 25">
              <a:extLst>
                <a:ext uri="{FF2B5EF4-FFF2-40B4-BE49-F238E27FC236}">
                  <a16:creationId xmlns:a16="http://schemas.microsoft.com/office/drawing/2014/main" id="{441833D3-74D0-242E-2D7B-5D8B2DA5F674}"/>
                </a:ext>
              </a:extLst>
            </p:cNvPr>
            <p:cNvSpPr txBox="1"/>
            <p:nvPr/>
          </p:nvSpPr>
          <p:spPr>
            <a:xfrm>
              <a:off x="8141068" y="3867661"/>
              <a:ext cx="3962124" cy="1815882"/>
            </a:xfrm>
            <a:prstGeom prst="rect">
              <a:avLst/>
            </a:prstGeom>
            <a:noFill/>
          </p:spPr>
          <p:txBody>
            <a:bodyPr wrap="square">
              <a:spAutoFit/>
            </a:bodyPr>
            <a:lstStyle/>
            <a:p>
              <a:pPr marR="0" lvl="0"/>
              <a:r>
                <a:rPr lang="en-GB" sz="2800" b="1" noProof="0">
                  <a:solidFill>
                    <a:srgbClr val="D95B24"/>
                  </a:solidFill>
                  <a:latin typeface="Aptos" panose="020B0004020202020204" pitchFamily="34" charset="0"/>
                </a:rPr>
                <a:t>&amp;</a:t>
              </a:r>
            </a:p>
            <a:p>
              <a:pPr marR="0" lvl="0"/>
              <a:endParaRPr lang="en-GB" sz="2800" b="1" noProof="0">
                <a:solidFill>
                  <a:srgbClr val="D95B24"/>
                </a:solidFill>
                <a:latin typeface="Aptos" panose="020B0004020202020204" pitchFamily="34" charset="0"/>
              </a:endParaRPr>
            </a:p>
            <a:p>
              <a:pPr marR="0" lvl="0"/>
              <a:r>
                <a:rPr lang="en-GB" sz="2800" b="1" noProof="0">
                  <a:solidFill>
                    <a:srgbClr val="D95B24"/>
                  </a:solidFill>
                  <a:latin typeface="Aptos" panose="020B0004020202020204" pitchFamily="34" charset="0"/>
                </a:rPr>
                <a:t>Thank  you  for  your  attention!</a:t>
              </a:r>
              <a:endParaRPr lang="en-GB" sz="2800" b="1">
                <a:solidFill>
                  <a:srgbClr val="D95B24"/>
                </a:solidFill>
                <a:latin typeface="Aptos" panose="020B0004020202020204" pitchFamily="34" charset="0"/>
              </a:endParaRPr>
            </a:p>
          </p:txBody>
        </p:sp>
      </p:grpSp>
    </p:spTree>
    <p:extLst>
      <p:ext uri="{BB962C8B-B14F-4D97-AF65-F5344CB8AC3E}">
        <p14:creationId xmlns:p14="http://schemas.microsoft.com/office/powerpoint/2010/main" val="366263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B49C58D-5B25-87E9-125E-68FF5791D74C}"/>
              </a:ext>
            </a:extLst>
          </p:cNvPr>
          <p:cNvCxnSpPr>
            <a:cxnSpLocks/>
          </p:cNvCxnSpPr>
          <p:nvPr/>
        </p:nvCxnSpPr>
        <p:spPr>
          <a:xfrm>
            <a:off x="0" y="470940"/>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D73D70D-7F01-C74A-6750-F6D27BD5E813}"/>
              </a:ext>
            </a:extLst>
          </p:cNvPr>
          <p:cNvSpPr txBox="1">
            <a:spLocks/>
          </p:cNvSpPr>
          <p:nvPr/>
        </p:nvSpPr>
        <p:spPr>
          <a:xfrm>
            <a:off x="42634" y="-24659"/>
            <a:ext cx="12220649" cy="4955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a:solidFill>
                  <a:schemeClr val="bg2">
                    <a:lumMod val="50000"/>
                  </a:schemeClr>
                </a:solidFill>
                <a:ea typeface="+mn-lt"/>
                <a:cs typeface="+mn-lt"/>
              </a:rPr>
              <a:t>WMO </a:t>
            </a:r>
            <a:r>
              <a:rPr lang="en-GB" sz="2000" b="1" err="1">
                <a:solidFill>
                  <a:schemeClr val="bg2">
                    <a:lumMod val="50000"/>
                  </a:schemeClr>
                </a:solidFill>
                <a:ea typeface="+mn-lt"/>
                <a:cs typeface="+mn-lt"/>
              </a:rPr>
              <a:t>AOD</a:t>
            </a:r>
            <a:r>
              <a:rPr lang="en-GB" sz="2000" b="1">
                <a:solidFill>
                  <a:schemeClr val="bg2">
                    <a:lumMod val="50000"/>
                  </a:schemeClr>
                </a:solidFill>
                <a:ea typeface="+mn-lt"/>
                <a:cs typeface="+mn-lt"/>
              </a:rPr>
              <a:t> reference – Calibration activities 		 	 </a:t>
            </a:r>
            <a:r>
              <a:rPr lang="en-US" sz="2000" b="1">
                <a:solidFill>
                  <a:srgbClr val="F67E12"/>
                </a:solidFill>
                <a:ea typeface="+mn-lt"/>
                <a:cs typeface="+mn-lt"/>
              </a:rPr>
              <a:t>@Langley sites </a:t>
            </a:r>
            <a:endParaRPr lang="en-US" sz="2000" b="1">
              <a:solidFill>
                <a:schemeClr val="accent6">
                  <a:lumMod val="50000"/>
                </a:schemeClr>
              </a:solidFill>
              <a:latin typeface="+mn-lt"/>
              <a:ea typeface="+mn-ea"/>
              <a:cs typeface="+mn-cs"/>
            </a:endParaRPr>
          </a:p>
        </p:txBody>
      </p:sp>
      <p:sp>
        <p:nvSpPr>
          <p:cNvPr id="9" name="TextBox 8">
            <a:extLst>
              <a:ext uri="{FF2B5EF4-FFF2-40B4-BE49-F238E27FC236}">
                <a16:creationId xmlns:a16="http://schemas.microsoft.com/office/drawing/2014/main" id="{65BA53E2-3AE1-8C40-B551-C914D4F1E3A4}"/>
              </a:ext>
            </a:extLst>
          </p:cNvPr>
          <p:cNvSpPr txBox="1"/>
          <p:nvPr/>
        </p:nvSpPr>
        <p:spPr>
          <a:xfrm>
            <a:off x="105968" y="605438"/>
            <a:ext cx="2241123" cy="338554"/>
          </a:xfrm>
          <a:prstGeom prst="rect">
            <a:avLst/>
          </a:prstGeom>
          <a:noFill/>
        </p:spPr>
        <p:txBody>
          <a:bodyPr wrap="square">
            <a:spAutoFit/>
          </a:bodyPr>
          <a:lstStyle/>
          <a:p>
            <a:pPr defTabSz="914400" eaLnBrk="0" fontAlgn="base" hangingPunct="0">
              <a:spcBef>
                <a:spcPct val="0"/>
              </a:spcBef>
              <a:spcAft>
                <a:spcPct val="0"/>
              </a:spcAft>
              <a:defRPr/>
            </a:pPr>
            <a:r>
              <a:rPr lang="en-GB" sz="1600" b="1">
                <a:solidFill>
                  <a:srgbClr val="03316C"/>
                </a:solidFill>
                <a:latin typeface="Trade Gothic Next Heavy" panose="020F0502020204030204" pitchFamily="34" charset="0"/>
                <a:cs typeface="Calibri"/>
              </a:rPr>
              <a:t>Mauna Loa, USA</a:t>
            </a:r>
            <a:r>
              <a:rPr lang="el-GR" sz="1600" b="1">
                <a:solidFill>
                  <a:srgbClr val="03316C"/>
                </a:solidFill>
                <a:latin typeface="Trade Gothic Next Heavy" panose="020F0502020204030204" pitchFamily="34" charset="0"/>
                <a:cs typeface="Calibri"/>
              </a:rPr>
              <a:t> </a:t>
            </a:r>
            <a:endParaRPr lang="en-US" sz="1600" b="1">
              <a:solidFill>
                <a:srgbClr val="03316C"/>
              </a:solidFill>
              <a:latin typeface="Trade Gothic Next Heavy" panose="020F0502020204030204" pitchFamily="34" charset="0"/>
              <a:cs typeface="Calibri"/>
            </a:endParaRPr>
          </a:p>
        </p:txBody>
      </p:sp>
      <p:pic>
        <p:nvPicPr>
          <p:cNvPr id="11" name="Picture 10">
            <a:extLst>
              <a:ext uri="{FF2B5EF4-FFF2-40B4-BE49-F238E27FC236}">
                <a16:creationId xmlns:a16="http://schemas.microsoft.com/office/drawing/2014/main" id="{3DDD4C6A-9D80-FED6-E878-7B29F9BFCECF}"/>
              </a:ext>
            </a:extLst>
          </p:cNvPr>
          <p:cNvPicPr>
            <a:picLocks noChangeAspect="1"/>
          </p:cNvPicPr>
          <p:nvPr/>
        </p:nvPicPr>
        <p:blipFill rotWithShape="1">
          <a:blip r:embed="rId3"/>
          <a:srcRect l="1422" t="5909" r="4808" b="25763"/>
          <a:stretch/>
        </p:blipFill>
        <p:spPr>
          <a:xfrm>
            <a:off x="42634" y="964570"/>
            <a:ext cx="4878141" cy="2683573"/>
          </a:xfrm>
          <a:prstGeom prst="rect">
            <a:avLst/>
          </a:prstGeom>
        </p:spPr>
      </p:pic>
      <p:pic>
        <p:nvPicPr>
          <p:cNvPr id="15" name="Picture 14">
            <a:extLst>
              <a:ext uri="{FF2B5EF4-FFF2-40B4-BE49-F238E27FC236}">
                <a16:creationId xmlns:a16="http://schemas.microsoft.com/office/drawing/2014/main" id="{796E272C-5EAC-30A2-12AE-9876AAF2953A}"/>
              </a:ext>
            </a:extLst>
          </p:cNvPr>
          <p:cNvPicPr>
            <a:picLocks noChangeAspect="1"/>
          </p:cNvPicPr>
          <p:nvPr/>
        </p:nvPicPr>
        <p:blipFill rotWithShape="1">
          <a:blip r:embed="rId4"/>
          <a:srcRect l="1539" t="3649" r="13648" b="8392"/>
          <a:stretch/>
        </p:blipFill>
        <p:spPr>
          <a:xfrm>
            <a:off x="5035358" y="616344"/>
            <a:ext cx="4878142" cy="3196597"/>
          </a:xfrm>
          <a:prstGeom prst="rect">
            <a:avLst/>
          </a:prstGeom>
        </p:spPr>
      </p:pic>
      <p:sp>
        <p:nvSpPr>
          <p:cNvPr id="33" name="Rectangle: Rounded Corners 32">
            <a:extLst>
              <a:ext uri="{FF2B5EF4-FFF2-40B4-BE49-F238E27FC236}">
                <a16:creationId xmlns:a16="http://schemas.microsoft.com/office/drawing/2014/main" id="{6B55B948-A900-D324-DFA2-C4969C190ADE}"/>
              </a:ext>
            </a:extLst>
          </p:cNvPr>
          <p:cNvSpPr/>
          <p:nvPr/>
        </p:nvSpPr>
        <p:spPr>
          <a:xfrm>
            <a:off x="10116640" y="-22690"/>
            <a:ext cx="2069791" cy="825081"/>
          </a:xfrm>
          <a:prstGeom prst="roundRect">
            <a:avLst/>
          </a:prstGeom>
          <a:solidFill>
            <a:srgbClr val="FFE1B5"/>
          </a:solidFill>
          <a:ln w="6350">
            <a:solidFill>
              <a:srgbClr val="C0000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solidFill>
                  <a:srgbClr val="033069"/>
                </a:solidFill>
                <a:latin typeface="Nunito" pitchFamily="2" charset="0"/>
              </a:rPr>
              <a:t>~20 years </a:t>
            </a:r>
          </a:p>
        </p:txBody>
      </p:sp>
      <p:pic>
        <p:nvPicPr>
          <p:cNvPr id="4" name="Picture 3">
            <a:extLst>
              <a:ext uri="{FF2B5EF4-FFF2-40B4-BE49-F238E27FC236}">
                <a16:creationId xmlns:a16="http://schemas.microsoft.com/office/drawing/2014/main" id="{80E3DA42-05DD-7395-794C-95060F5F5E84}"/>
              </a:ext>
            </a:extLst>
          </p:cNvPr>
          <p:cNvPicPr>
            <a:picLocks noChangeAspect="1"/>
          </p:cNvPicPr>
          <p:nvPr/>
        </p:nvPicPr>
        <p:blipFill rotWithShape="1">
          <a:blip r:embed="rId5"/>
          <a:srcRect l="3290" t="5638" r="6588" b="24978"/>
          <a:stretch/>
        </p:blipFill>
        <p:spPr>
          <a:xfrm>
            <a:off x="105968" y="3970395"/>
            <a:ext cx="4649025" cy="2683573"/>
          </a:xfrm>
          <a:prstGeom prst="rect">
            <a:avLst/>
          </a:prstGeom>
        </p:spPr>
      </p:pic>
      <p:pic>
        <p:nvPicPr>
          <p:cNvPr id="5" name="Picture 4">
            <a:extLst>
              <a:ext uri="{FF2B5EF4-FFF2-40B4-BE49-F238E27FC236}">
                <a16:creationId xmlns:a16="http://schemas.microsoft.com/office/drawing/2014/main" id="{3D588C7F-B8FE-F384-DB08-6C2C630BFA8E}"/>
              </a:ext>
            </a:extLst>
          </p:cNvPr>
          <p:cNvPicPr>
            <a:picLocks noChangeAspect="1"/>
          </p:cNvPicPr>
          <p:nvPr/>
        </p:nvPicPr>
        <p:blipFill rotWithShape="1">
          <a:blip r:embed="rId6"/>
          <a:srcRect l="1705" t="10075" r="15221" b="18040"/>
          <a:stretch/>
        </p:blipFill>
        <p:spPr>
          <a:xfrm>
            <a:off x="5399440" y="3808737"/>
            <a:ext cx="4149978" cy="2845231"/>
          </a:xfrm>
          <a:prstGeom prst="rect">
            <a:avLst/>
          </a:prstGeom>
        </p:spPr>
      </p:pic>
      <p:sp>
        <p:nvSpPr>
          <p:cNvPr id="6" name="TextBox 5">
            <a:extLst>
              <a:ext uri="{FF2B5EF4-FFF2-40B4-BE49-F238E27FC236}">
                <a16:creationId xmlns:a16="http://schemas.microsoft.com/office/drawing/2014/main" id="{A8E08E8D-77A6-47D7-7A93-5CA41CB6BC80}"/>
              </a:ext>
            </a:extLst>
          </p:cNvPr>
          <p:cNvSpPr txBox="1"/>
          <p:nvPr/>
        </p:nvSpPr>
        <p:spPr>
          <a:xfrm>
            <a:off x="42634" y="3631841"/>
            <a:ext cx="2241123" cy="338554"/>
          </a:xfrm>
          <a:prstGeom prst="rect">
            <a:avLst/>
          </a:prstGeom>
          <a:noFill/>
        </p:spPr>
        <p:txBody>
          <a:bodyPr wrap="square">
            <a:spAutoFit/>
          </a:bodyPr>
          <a:lstStyle/>
          <a:p>
            <a:pPr defTabSz="914400" eaLnBrk="0" fontAlgn="base" hangingPunct="0">
              <a:spcBef>
                <a:spcPct val="0"/>
              </a:spcBef>
              <a:spcAft>
                <a:spcPct val="0"/>
              </a:spcAft>
              <a:defRPr/>
            </a:pPr>
            <a:r>
              <a:rPr lang="en-US" sz="1600" b="1" err="1">
                <a:solidFill>
                  <a:srgbClr val="03316C"/>
                </a:solidFill>
                <a:latin typeface="Trade Gothic Next Heavy" panose="020F0502020204030204" pitchFamily="34" charset="0"/>
                <a:cs typeface="Calibri"/>
              </a:rPr>
              <a:t>Izaña</a:t>
            </a:r>
            <a:r>
              <a:rPr lang="el-GR" sz="1600" b="1">
                <a:solidFill>
                  <a:srgbClr val="03316C"/>
                </a:solidFill>
                <a:latin typeface="Trade Gothic Next Heavy" panose="020F0502020204030204" pitchFamily="34" charset="0"/>
                <a:cs typeface="Calibri"/>
              </a:rPr>
              <a:t>,</a:t>
            </a:r>
            <a:r>
              <a:rPr lang="en-GB" sz="1600" b="1">
                <a:solidFill>
                  <a:srgbClr val="03316C"/>
                </a:solidFill>
                <a:latin typeface="Trade Gothic Next Heavy" panose="020F0502020204030204" pitchFamily="34" charset="0"/>
                <a:cs typeface="Calibri"/>
              </a:rPr>
              <a:t> Spain</a:t>
            </a:r>
            <a:r>
              <a:rPr lang="el-GR" sz="1600" b="1">
                <a:solidFill>
                  <a:srgbClr val="03316C"/>
                </a:solidFill>
                <a:latin typeface="Trade Gothic Next Heavy" panose="020F0502020204030204" pitchFamily="34" charset="0"/>
                <a:cs typeface="Calibri"/>
              </a:rPr>
              <a:t> </a:t>
            </a:r>
            <a:endParaRPr lang="en-US" sz="1600" b="1">
              <a:solidFill>
                <a:srgbClr val="03316C"/>
              </a:solidFill>
              <a:latin typeface="Trade Gothic Next Heavy" panose="020F0502020204030204" pitchFamily="34" charset="0"/>
              <a:cs typeface="Calibri"/>
            </a:endParaRPr>
          </a:p>
        </p:txBody>
      </p:sp>
      <p:pic>
        <p:nvPicPr>
          <p:cNvPr id="7" name="Picture 6">
            <a:extLst>
              <a:ext uri="{FF2B5EF4-FFF2-40B4-BE49-F238E27FC236}">
                <a16:creationId xmlns:a16="http://schemas.microsoft.com/office/drawing/2014/main" id="{1E7EE3E7-F960-212A-A035-FE44BB09EF52}"/>
              </a:ext>
            </a:extLst>
          </p:cNvPr>
          <p:cNvPicPr>
            <a:picLocks noChangeAspect="1"/>
          </p:cNvPicPr>
          <p:nvPr/>
        </p:nvPicPr>
        <p:blipFill rotWithShape="1">
          <a:blip r:embed="rId5"/>
          <a:srcRect l="3290" t="5638" r="6588" b="24978"/>
          <a:stretch/>
        </p:blipFill>
        <p:spPr>
          <a:xfrm>
            <a:off x="105968" y="3974599"/>
            <a:ext cx="4649025" cy="2683573"/>
          </a:xfrm>
          <a:prstGeom prst="rect">
            <a:avLst/>
          </a:prstGeom>
        </p:spPr>
      </p:pic>
      <p:pic>
        <p:nvPicPr>
          <p:cNvPr id="8" name="Picture 7">
            <a:extLst>
              <a:ext uri="{FF2B5EF4-FFF2-40B4-BE49-F238E27FC236}">
                <a16:creationId xmlns:a16="http://schemas.microsoft.com/office/drawing/2014/main" id="{AD644CBD-8A1A-3DA9-5F02-0A09872A2B66}"/>
              </a:ext>
            </a:extLst>
          </p:cNvPr>
          <p:cNvPicPr>
            <a:picLocks noChangeAspect="1"/>
          </p:cNvPicPr>
          <p:nvPr/>
        </p:nvPicPr>
        <p:blipFill rotWithShape="1">
          <a:blip r:embed="rId6"/>
          <a:srcRect l="1705" t="10075" r="15221" b="18040"/>
          <a:stretch/>
        </p:blipFill>
        <p:spPr>
          <a:xfrm>
            <a:off x="5399440" y="3812941"/>
            <a:ext cx="4149978" cy="2845231"/>
          </a:xfrm>
          <a:prstGeom prst="rect">
            <a:avLst/>
          </a:prstGeom>
        </p:spPr>
      </p:pic>
    </p:spTree>
    <p:extLst>
      <p:ext uri="{BB962C8B-B14F-4D97-AF65-F5344CB8AC3E}">
        <p14:creationId xmlns:p14="http://schemas.microsoft.com/office/powerpoint/2010/main" val="2697255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EC22EE0-AA74-3259-23BC-0F3573D3B7B1}"/>
              </a:ext>
            </a:extLst>
          </p:cNvPr>
          <p:cNvSpPr>
            <a:spLocks noGrp="1"/>
          </p:cNvSpPr>
          <p:nvPr>
            <p:ph idx="1"/>
          </p:nvPr>
        </p:nvSpPr>
        <p:spPr>
          <a:xfrm>
            <a:off x="3606035" y="995440"/>
            <a:ext cx="3533853" cy="2704493"/>
          </a:xfrm>
        </p:spPr>
        <p:txBody>
          <a:bodyPr>
            <a:noAutofit/>
          </a:bodyPr>
          <a:lstStyle/>
          <a:p>
            <a:pPr>
              <a:spcBef>
                <a:spcPts val="0"/>
              </a:spcBef>
            </a:pP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PFR </a:t>
            </a:r>
            <a:r>
              <a:rPr lang="en-US" sz="1600" kern="100" err="1">
                <a:solidFill>
                  <a:schemeClr val="bg2">
                    <a:lumMod val="50000"/>
                  </a:schemeClr>
                </a:solidFill>
                <a:latin typeface="Nunito" pitchFamily="2" charset="0"/>
                <a:ea typeface="Batang" panose="02030600000101010101" pitchFamily="18" charset="-127"/>
                <a:cs typeface="Calibri" panose="020F0502020204030204" pitchFamily="34" charset="0"/>
              </a:rPr>
              <a:t>AOD</a:t>
            </a: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 uncertainty</a:t>
            </a:r>
          </a:p>
          <a:p>
            <a:pPr lvl="1">
              <a:spcBef>
                <a:spcPts val="0"/>
              </a:spcBef>
            </a:pPr>
            <a:r>
              <a:rPr lang="en-US" sz="1400" kern="100">
                <a:solidFill>
                  <a:schemeClr val="bg2">
                    <a:lumMod val="50000"/>
                  </a:schemeClr>
                </a:solidFill>
                <a:latin typeface="Nunito" pitchFamily="2" charset="0"/>
                <a:ea typeface="Batang" panose="02030600000101010101" pitchFamily="18" charset="-127"/>
                <a:cs typeface="Calibri" panose="020F0502020204030204" pitchFamily="34" charset="0"/>
              </a:rPr>
              <a:t>calibration, signal, pressure, airmass, O</a:t>
            </a:r>
            <a:r>
              <a:rPr lang="en-US" sz="1400" kern="100" baseline="-25000">
                <a:solidFill>
                  <a:schemeClr val="bg2">
                    <a:lumMod val="50000"/>
                  </a:schemeClr>
                </a:solidFill>
                <a:latin typeface="Nunito" pitchFamily="2" charset="0"/>
                <a:ea typeface="Batang" panose="02030600000101010101" pitchFamily="18" charset="-127"/>
                <a:cs typeface="Calibri" panose="020F0502020204030204" pitchFamily="34" charset="0"/>
              </a:rPr>
              <a:t>3</a:t>
            </a:r>
            <a:r>
              <a:rPr lang="en-US" sz="1400" kern="100">
                <a:solidFill>
                  <a:schemeClr val="bg2">
                    <a:lumMod val="50000"/>
                  </a:schemeClr>
                </a:solidFill>
                <a:latin typeface="Nunito" pitchFamily="2" charset="0"/>
                <a:ea typeface="Batang" panose="02030600000101010101" pitchFamily="18" charset="-127"/>
                <a:cs typeface="Calibri" panose="020F0502020204030204" pitchFamily="34" charset="0"/>
              </a:rPr>
              <a:t>, NO</a:t>
            </a:r>
            <a:r>
              <a:rPr lang="en-US" sz="1400" kern="100" baseline="-25000">
                <a:solidFill>
                  <a:schemeClr val="bg2">
                    <a:lumMod val="50000"/>
                  </a:schemeClr>
                </a:solidFill>
                <a:latin typeface="Nunito" pitchFamily="2" charset="0"/>
                <a:ea typeface="Batang" panose="02030600000101010101" pitchFamily="18" charset="-127"/>
                <a:cs typeface="Calibri" panose="020F0502020204030204" pitchFamily="34" charset="0"/>
              </a:rPr>
              <a:t>2</a:t>
            </a:r>
            <a:r>
              <a:rPr lang="en-US" sz="1400" kern="100">
                <a:solidFill>
                  <a:schemeClr val="bg2">
                    <a:lumMod val="50000"/>
                  </a:schemeClr>
                </a:solidFill>
                <a:latin typeface="Nunito" pitchFamily="2" charset="0"/>
                <a:ea typeface="Batang" panose="02030600000101010101" pitchFamily="18" charset="-127"/>
                <a:cs typeface="Calibri" panose="020F0502020204030204" pitchFamily="34" charset="0"/>
              </a:rPr>
              <a:t> </a:t>
            </a:r>
          </a:p>
          <a:p>
            <a:pPr lvl="1">
              <a:spcBef>
                <a:spcPts val="0"/>
              </a:spcBef>
            </a:pPr>
            <a:endParaRPr lang="en-US" sz="1400" kern="100">
              <a:solidFill>
                <a:schemeClr val="bg2">
                  <a:lumMod val="50000"/>
                </a:schemeClr>
              </a:solidFill>
              <a:latin typeface="Nunito" pitchFamily="2" charset="0"/>
              <a:ea typeface="Batang" panose="02030600000101010101" pitchFamily="18" charset="-127"/>
              <a:cs typeface="Calibri" panose="020F0502020204030204" pitchFamily="34" charset="0"/>
            </a:endParaRPr>
          </a:p>
          <a:p>
            <a:pPr marL="0" indent="0">
              <a:spcBef>
                <a:spcPts val="0"/>
              </a:spcBef>
              <a:buNone/>
            </a:pPr>
            <a:r>
              <a:rPr lang="en-US" sz="1800" kern="100">
                <a:solidFill>
                  <a:schemeClr val="bg2">
                    <a:lumMod val="50000"/>
                  </a:schemeClr>
                </a:solidFill>
                <a:latin typeface="Nunito" pitchFamily="2" charset="0"/>
                <a:ea typeface="Batang" panose="02030600000101010101" pitchFamily="18" charset="-127"/>
                <a:cs typeface="Calibri" panose="020F0502020204030204" pitchFamily="34" charset="0"/>
              </a:rPr>
              <a:t>Work in progress</a:t>
            </a:r>
          </a:p>
          <a:p>
            <a:pPr lvl="1">
              <a:spcBef>
                <a:spcPts val="0"/>
              </a:spcBef>
            </a:pPr>
            <a:endParaRPr lang="en-US" sz="1000" kern="100">
              <a:solidFill>
                <a:schemeClr val="bg2">
                  <a:lumMod val="50000"/>
                </a:schemeClr>
              </a:solidFill>
              <a:latin typeface="Nunito" pitchFamily="2" charset="0"/>
              <a:ea typeface="Batang" panose="02030600000101010101" pitchFamily="18" charset="-127"/>
              <a:cs typeface="Calibri" panose="020F0502020204030204" pitchFamily="34" charset="0"/>
            </a:endParaRPr>
          </a:p>
          <a:p>
            <a:pPr>
              <a:spcBef>
                <a:spcPts val="0"/>
              </a:spcBef>
            </a:pP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Revise uncertainties of PFR for the extrapolated wavelength 340 nm(Monte Carlo approach on linear fit - add 2</a:t>
            </a:r>
            <a:r>
              <a:rPr lang="en-US" sz="1600" kern="100" baseline="30000">
                <a:solidFill>
                  <a:schemeClr val="bg2">
                    <a:lumMod val="50000"/>
                  </a:schemeClr>
                </a:solidFill>
                <a:latin typeface="Nunito" pitchFamily="2" charset="0"/>
                <a:ea typeface="Batang" panose="02030600000101010101" pitchFamily="18" charset="-127"/>
                <a:cs typeface="Calibri" panose="020F0502020204030204" pitchFamily="34" charset="0"/>
              </a:rPr>
              <a:t>nd</a:t>
            </a: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 order fit)</a:t>
            </a:r>
          </a:p>
          <a:p>
            <a:pPr>
              <a:spcBef>
                <a:spcPts val="0"/>
              </a:spcBef>
            </a:pPr>
            <a:endPar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endParaRPr>
          </a:p>
          <a:p>
            <a:pPr>
              <a:spcBef>
                <a:spcPts val="0"/>
              </a:spcBef>
            </a:pP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Optimize PFR operation in OHP, </a:t>
            </a:r>
            <a:r>
              <a:rPr lang="en-US" sz="1600" kern="100" err="1">
                <a:solidFill>
                  <a:schemeClr val="bg2">
                    <a:lumMod val="50000"/>
                  </a:schemeClr>
                </a:solidFill>
                <a:latin typeface="Nunito" pitchFamily="2" charset="0"/>
                <a:ea typeface="Batang" panose="02030600000101010101" pitchFamily="18" charset="-127"/>
                <a:cs typeface="Calibri" panose="020F0502020204030204" pitchFamily="34" charset="0"/>
              </a:rPr>
              <a:t>VLD</a:t>
            </a: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 </a:t>
            </a:r>
          </a:p>
          <a:p>
            <a:pPr>
              <a:spcBef>
                <a:spcPts val="0"/>
              </a:spcBef>
            </a:pPr>
            <a:endPar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endParaRPr>
          </a:p>
          <a:p>
            <a:pPr>
              <a:spcBef>
                <a:spcPts val="0"/>
              </a:spcBef>
              <a:buFont typeface="Calibri" panose="020F0502020204030204" pitchFamily="34" charset="0"/>
              <a:buChar char="?"/>
            </a:pP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Filter out not representative data (</a:t>
            </a:r>
            <a:r>
              <a:rPr lang="en-US" sz="1600" kern="100" err="1">
                <a:solidFill>
                  <a:schemeClr val="bg2">
                    <a:lumMod val="50000"/>
                  </a:schemeClr>
                </a:solidFill>
                <a:latin typeface="Nunito" pitchFamily="2" charset="0"/>
                <a:ea typeface="Batang" panose="02030600000101010101" pitchFamily="18" charset="-127"/>
                <a:cs typeface="Calibri" panose="020F0502020204030204" pitchFamily="34" charset="0"/>
              </a:rPr>
              <a:t>lev15</a:t>
            </a: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 of master-</a:t>
            </a:r>
            <a:r>
              <a:rPr lang="en-US" sz="1600" kern="100" err="1">
                <a:solidFill>
                  <a:schemeClr val="bg2">
                    <a:lumMod val="50000"/>
                  </a:schemeClr>
                </a:solidFill>
                <a:latin typeface="Nunito" pitchFamily="2" charset="0"/>
                <a:ea typeface="Batang" panose="02030600000101010101" pitchFamily="18" charset="-127"/>
                <a:cs typeface="Calibri" panose="020F0502020204030204" pitchFamily="34" charset="0"/>
              </a:rPr>
              <a:t>Cimel</a:t>
            </a: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 calibration. (</a:t>
            </a:r>
            <a:r>
              <a:rPr lang="en-US" sz="1600" kern="100" err="1">
                <a:solidFill>
                  <a:schemeClr val="bg2">
                    <a:lumMod val="50000"/>
                  </a:schemeClr>
                </a:solidFill>
                <a:latin typeface="Nunito" pitchFamily="2" charset="0"/>
                <a:ea typeface="Batang" panose="02030600000101010101" pitchFamily="18" charset="-127"/>
                <a:cs typeface="Calibri" panose="020F0502020204030204" pitchFamily="34" charset="0"/>
              </a:rPr>
              <a:t>AOD</a:t>
            </a:r>
            <a:r>
              <a:rPr lang="en-US" sz="1600" kern="100">
                <a:solidFill>
                  <a:schemeClr val="bg2">
                    <a:lumMod val="50000"/>
                  </a:schemeClr>
                </a:solidFill>
                <a:latin typeface="Nunito" pitchFamily="2" charset="0"/>
                <a:ea typeface="Batang" panose="02030600000101010101" pitchFamily="18" charset="-127"/>
                <a:cs typeface="Calibri" panose="020F0502020204030204" pitchFamily="34" charset="0"/>
              </a:rPr>
              <a:t> crossing, triplet variability ) </a:t>
            </a:r>
            <a:endParaRPr lang="en-US" sz="1800" kern="100">
              <a:solidFill>
                <a:schemeClr val="bg2">
                  <a:lumMod val="50000"/>
                </a:schemeClr>
              </a:solidFill>
              <a:latin typeface="Nunito" pitchFamily="2" charset="0"/>
              <a:ea typeface="Batang" panose="02030600000101010101" pitchFamily="18" charset="-127"/>
              <a:cs typeface="Calibri" panose="020F0502020204030204" pitchFamily="34" charset="0"/>
            </a:endParaRPr>
          </a:p>
          <a:p>
            <a:pPr marL="457200" lvl="1" indent="0">
              <a:spcBef>
                <a:spcPts val="0"/>
              </a:spcBef>
              <a:buNone/>
            </a:pPr>
            <a:endParaRPr lang="en-US" sz="1800" kern="100">
              <a:solidFill>
                <a:schemeClr val="bg2">
                  <a:lumMod val="50000"/>
                </a:schemeClr>
              </a:solidFill>
              <a:latin typeface="Nunito" pitchFamily="2" charset="0"/>
              <a:ea typeface="Batang" panose="02030600000101010101" pitchFamily="18" charset="-127"/>
              <a:cs typeface="Calibri" panose="020F0502020204030204" pitchFamily="34" charset="0"/>
            </a:endParaRPr>
          </a:p>
          <a:p>
            <a:pPr lvl="1">
              <a:spcBef>
                <a:spcPts val="0"/>
              </a:spcBef>
            </a:pPr>
            <a:endParaRPr lang="en-US" sz="1800" kern="100">
              <a:solidFill>
                <a:schemeClr val="bg2">
                  <a:lumMod val="50000"/>
                </a:schemeClr>
              </a:solidFill>
              <a:latin typeface="Nunito" pitchFamily="2" charset="0"/>
              <a:ea typeface="Batang" panose="02030600000101010101" pitchFamily="18" charset="-127"/>
              <a:cs typeface="Calibri" panose="020F0502020204030204" pitchFamily="34" charset="0"/>
            </a:endParaRPr>
          </a:p>
          <a:p>
            <a:pPr>
              <a:spcBef>
                <a:spcPts val="0"/>
              </a:spcBef>
            </a:pPr>
            <a:endParaRPr lang="en-US" sz="2000">
              <a:latin typeface="Nunito" pitchFamily="2" charset="0"/>
            </a:endParaRPr>
          </a:p>
        </p:txBody>
      </p:sp>
      <p:cxnSp>
        <p:nvCxnSpPr>
          <p:cNvPr id="3" name="Straight Connector 2">
            <a:extLst>
              <a:ext uri="{FF2B5EF4-FFF2-40B4-BE49-F238E27FC236}">
                <a16:creationId xmlns:a16="http://schemas.microsoft.com/office/drawing/2014/main" id="{DB49C58D-5B25-87E9-125E-68FF5791D74C}"/>
              </a:ext>
            </a:extLst>
          </p:cNvPr>
          <p:cNvCxnSpPr>
            <a:cxnSpLocks/>
          </p:cNvCxnSpPr>
          <p:nvPr/>
        </p:nvCxnSpPr>
        <p:spPr>
          <a:xfrm>
            <a:off x="0" y="647186"/>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D73D70D-7F01-C74A-6750-F6D27BD5E813}"/>
              </a:ext>
            </a:extLst>
          </p:cNvPr>
          <p:cNvSpPr txBox="1">
            <a:spLocks/>
          </p:cNvSpPr>
          <p:nvPr/>
        </p:nvSpPr>
        <p:spPr>
          <a:xfrm>
            <a:off x="42634" y="-24659"/>
            <a:ext cx="12220649" cy="6718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a:solidFill>
                  <a:schemeClr val="bg2">
                    <a:lumMod val="50000"/>
                  </a:schemeClr>
                </a:solidFill>
                <a:ea typeface="+mn-lt"/>
                <a:cs typeface="+mn-lt"/>
              </a:rPr>
              <a:t>WMO </a:t>
            </a:r>
            <a:r>
              <a:rPr lang="en-GB" sz="2000" b="1" err="1">
                <a:solidFill>
                  <a:schemeClr val="bg2">
                    <a:lumMod val="50000"/>
                  </a:schemeClr>
                </a:solidFill>
                <a:ea typeface="+mn-lt"/>
                <a:cs typeface="+mn-lt"/>
              </a:rPr>
              <a:t>AOD</a:t>
            </a:r>
            <a:r>
              <a:rPr lang="en-GB" sz="2000" b="1">
                <a:solidFill>
                  <a:schemeClr val="bg2">
                    <a:lumMod val="50000"/>
                  </a:schemeClr>
                </a:solidFill>
                <a:ea typeface="+mn-lt"/>
                <a:cs typeface="+mn-lt"/>
              </a:rPr>
              <a:t> reference – Calibration activities 		 	</a:t>
            </a:r>
            <a:endParaRPr lang="en-US" sz="2000" b="1">
              <a:solidFill>
                <a:schemeClr val="accent6">
                  <a:lumMod val="50000"/>
                </a:schemeClr>
              </a:solidFill>
              <a:latin typeface="+mn-lt"/>
              <a:ea typeface="+mn-ea"/>
              <a:cs typeface="+mn-cs"/>
            </a:endParaRPr>
          </a:p>
        </p:txBody>
      </p:sp>
      <p:sp>
        <p:nvSpPr>
          <p:cNvPr id="9" name="TextBox 8">
            <a:extLst>
              <a:ext uri="{FF2B5EF4-FFF2-40B4-BE49-F238E27FC236}">
                <a16:creationId xmlns:a16="http://schemas.microsoft.com/office/drawing/2014/main" id="{65BA53E2-3AE1-8C40-B551-C914D4F1E3A4}"/>
              </a:ext>
            </a:extLst>
          </p:cNvPr>
          <p:cNvSpPr txBox="1"/>
          <p:nvPr/>
        </p:nvSpPr>
        <p:spPr>
          <a:xfrm>
            <a:off x="877200" y="576644"/>
            <a:ext cx="2241123" cy="338554"/>
          </a:xfrm>
          <a:prstGeom prst="rect">
            <a:avLst/>
          </a:prstGeom>
          <a:noFill/>
        </p:spPr>
        <p:txBody>
          <a:bodyPr wrap="square">
            <a:spAutoFit/>
          </a:bodyPr>
          <a:lstStyle/>
          <a:p>
            <a:pPr defTabSz="914400" eaLnBrk="0" fontAlgn="base" hangingPunct="0">
              <a:spcBef>
                <a:spcPct val="0"/>
              </a:spcBef>
              <a:spcAft>
                <a:spcPct val="0"/>
              </a:spcAft>
              <a:defRPr/>
            </a:pPr>
            <a:r>
              <a:rPr lang="en-GB" sz="1600" b="1" err="1">
                <a:solidFill>
                  <a:srgbClr val="03316C"/>
                </a:solidFill>
                <a:latin typeface="Trade Gothic Next Heavy" panose="020F0502020204030204" pitchFamily="34" charset="0"/>
                <a:cs typeface="Calibri"/>
              </a:rPr>
              <a:t>Izaña</a:t>
            </a:r>
            <a:r>
              <a:rPr lang="en-GB" sz="1600" b="1">
                <a:solidFill>
                  <a:srgbClr val="03316C"/>
                </a:solidFill>
                <a:latin typeface="Trade Gothic Next Heavy" panose="020F0502020204030204" pitchFamily="34" charset="0"/>
                <a:cs typeface="Calibri"/>
              </a:rPr>
              <a:t>, </a:t>
            </a:r>
            <a:r>
              <a:rPr lang="en-US" sz="1600" b="1">
                <a:solidFill>
                  <a:srgbClr val="03316C"/>
                </a:solidFill>
                <a:latin typeface="Trade Gothic Next Heavy" panose="020F0502020204030204" pitchFamily="34" charset="0"/>
                <a:cs typeface="Calibri"/>
              </a:rPr>
              <a:t>Spain</a:t>
            </a:r>
          </a:p>
        </p:txBody>
      </p:sp>
      <p:pic>
        <p:nvPicPr>
          <p:cNvPr id="8" name="Picture 7">
            <a:extLst>
              <a:ext uri="{FF2B5EF4-FFF2-40B4-BE49-F238E27FC236}">
                <a16:creationId xmlns:a16="http://schemas.microsoft.com/office/drawing/2014/main" id="{A0CC51EA-1DCB-95E1-3AF7-D712F0D0C8E6}"/>
              </a:ext>
            </a:extLst>
          </p:cNvPr>
          <p:cNvPicPr>
            <a:picLocks noChangeAspect="1"/>
          </p:cNvPicPr>
          <p:nvPr/>
        </p:nvPicPr>
        <p:blipFill rotWithShape="1">
          <a:blip r:embed="rId3"/>
          <a:srcRect l="2939" t="6723" r="4154" b="21412"/>
          <a:stretch/>
        </p:blipFill>
        <p:spPr>
          <a:xfrm>
            <a:off x="835932" y="2955094"/>
            <a:ext cx="2805776" cy="1782165"/>
          </a:xfrm>
          <a:prstGeom prst="rect">
            <a:avLst/>
          </a:prstGeom>
        </p:spPr>
      </p:pic>
      <p:sp>
        <p:nvSpPr>
          <p:cNvPr id="10" name="TextBox 9">
            <a:extLst>
              <a:ext uri="{FF2B5EF4-FFF2-40B4-BE49-F238E27FC236}">
                <a16:creationId xmlns:a16="http://schemas.microsoft.com/office/drawing/2014/main" id="{1857D9E6-3165-B6A5-EC7E-38898D5E0BAA}"/>
              </a:ext>
            </a:extLst>
          </p:cNvPr>
          <p:cNvSpPr txBox="1"/>
          <p:nvPr/>
        </p:nvSpPr>
        <p:spPr>
          <a:xfrm>
            <a:off x="877200" y="2760674"/>
            <a:ext cx="3017904" cy="334758"/>
          </a:xfrm>
          <a:prstGeom prst="rect">
            <a:avLst/>
          </a:prstGeom>
          <a:noFill/>
        </p:spPr>
        <p:txBody>
          <a:bodyPr wrap="square">
            <a:spAutoFit/>
          </a:bodyPr>
          <a:lstStyle/>
          <a:p>
            <a:pPr defTabSz="914400" eaLnBrk="0" fontAlgn="base" hangingPunct="0">
              <a:spcBef>
                <a:spcPct val="0"/>
              </a:spcBef>
              <a:spcAft>
                <a:spcPct val="0"/>
              </a:spcAft>
              <a:defRPr/>
            </a:pPr>
            <a:r>
              <a:rPr lang="en-GB" sz="1600" b="1">
                <a:solidFill>
                  <a:srgbClr val="03316C"/>
                </a:solidFill>
                <a:latin typeface="Trade Gothic Next Heavy" panose="020F0502020204030204" pitchFamily="34" charset="0"/>
                <a:cs typeface="Calibri"/>
              </a:rPr>
              <a:t>OHP, France</a:t>
            </a:r>
            <a:endParaRPr lang="en-US" sz="1600" b="1">
              <a:solidFill>
                <a:srgbClr val="03316C"/>
              </a:solidFill>
              <a:latin typeface="Trade Gothic Next Heavy" panose="020F0502020204030204" pitchFamily="34" charset="0"/>
              <a:cs typeface="Calibri"/>
            </a:endParaRPr>
          </a:p>
        </p:txBody>
      </p:sp>
      <p:pic>
        <p:nvPicPr>
          <p:cNvPr id="14" name="Picture 13">
            <a:extLst>
              <a:ext uri="{FF2B5EF4-FFF2-40B4-BE49-F238E27FC236}">
                <a16:creationId xmlns:a16="http://schemas.microsoft.com/office/drawing/2014/main" id="{59372C92-8EF8-6010-6DEF-CAED181BAD92}"/>
              </a:ext>
            </a:extLst>
          </p:cNvPr>
          <p:cNvPicPr>
            <a:picLocks noChangeAspect="1"/>
          </p:cNvPicPr>
          <p:nvPr/>
        </p:nvPicPr>
        <p:blipFill rotWithShape="1">
          <a:blip r:embed="rId4"/>
          <a:srcRect l="2121" r="3467" b="31054"/>
          <a:stretch/>
        </p:blipFill>
        <p:spPr>
          <a:xfrm>
            <a:off x="877200" y="4977709"/>
            <a:ext cx="2636467" cy="1589800"/>
          </a:xfrm>
          <a:prstGeom prst="rect">
            <a:avLst/>
          </a:prstGeom>
        </p:spPr>
      </p:pic>
      <p:sp>
        <p:nvSpPr>
          <p:cNvPr id="16" name="TextBox 15">
            <a:extLst>
              <a:ext uri="{FF2B5EF4-FFF2-40B4-BE49-F238E27FC236}">
                <a16:creationId xmlns:a16="http://schemas.microsoft.com/office/drawing/2014/main" id="{E38ADB07-E2D1-E85D-A3D4-1B89145BACE7}"/>
              </a:ext>
            </a:extLst>
          </p:cNvPr>
          <p:cNvSpPr txBox="1"/>
          <p:nvPr/>
        </p:nvSpPr>
        <p:spPr>
          <a:xfrm>
            <a:off x="808240" y="4678181"/>
            <a:ext cx="3017904" cy="334758"/>
          </a:xfrm>
          <a:prstGeom prst="rect">
            <a:avLst/>
          </a:prstGeom>
          <a:noFill/>
        </p:spPr>
        <p:txBody>
          <a:bodyPr wrap="square">
            <a:spAutoFit/>
          </a:bodyPr>
          <a:lstStyle/>
          <a:p>
            <a:pPr defTabSz="914400" eaLnBrk="0" fontAlgn="base" hangingPunct="0">
              <a:spcBef>
                <a:spcPct val="0"/>
              </a:spcBef>
              <a:spcAft>
                <a:spcPct val="0"/>
              </a:spcAft>
              <a:defRPr/>
            </a:pPr>
            <a:r>
              <a:rPr lang="en-GB" sz="1600" b="1">
                <a:solidFill>
                  <a:srgbClr val="03316C"/>
                </a:solidFill>
                <a:latin typeface="Trade Gothic Next Heavy" panose="020F0502020204030204" pitchFamily="34" charset="0"/>
                <a:cs typeface="Calibri"/>
              </a:rPr>
              <a:t>Valladolid, Spain </a:t>
            </a:r>
            <a:endParaRPr lang="en-US" sz="1600" b="1">
              <a:solidFill>
                <a:srgbClr val="03316C"/>
              </a:solidFill>
              <a:latin typeface="Trade Gothic Next Heavy" panose="020F0502020204030204" pitchFamily="34" charset="0"/>
              <a:cs typeface="Calibri"/>
            </a:endParaRPr>
          </a:p>
        </p:txBody>
      </p:sp>
      <p:sp>
        <p:nvSpPr>
          <p:cNvPr id="28" name="TextBox 27">
            <a:extLst>
              <a:ext uri="{FF2B5EF4-FFF2-40B4-BE49-F238E27FC236}">
                <a16:creationId xmlns:a16="http://schemas.microsoft.com/office/drawing/2014/main" id="{0FF59652-0816-BD8C-C826-0B0958ACEAD5}"/>
              </a:ext>
            </a:extLst>
          </p:cNvPr>
          <p:cNvSpPr txBox="1"/>
          <p:nvPr/>
        </p:nvSpPr>
        <p:spPr>
          <a:xfrm rot="16200000">
            <a:off x="-1880580" y="2666265"/>
            <a:ext cx="4684489" cy="646331"/>
          </a:xfrm>
          <a:prstGeom prst="rect">
            <a:avLst/>
          </a:prstGeom>
          <a:noFill/>
        </p:spPr>
        <p:txBody>
          <a:bodyPr wrap="square">
            <a:spAutoFit/>
          </a:bodyPr>
          <a:lstStyle/>
          <a:p>
            <a:pPr algn="ctr"/>
            <a:r>
              <a:rPr lang="en-US" sz="1800" b="1" err="1">
                <a:solidFill>
                  <a:srgbClr val="03316C"/>
                </a:solidFill>
                <a:latin typeface="Trade Gothic Next Heavy" panose="020F0502020204030204" pitchFamily="34" charset="0"/>
                <a:cs typeface="Calibri"/>
              </a:rPr>
              <a:t>AERONET</a:t>
            </a:r>
            <a:r>
              <a:rPr lang="en-US" sz="1800" b="1">
                <a:solidFill>
                  <a:srgbClr val="03316C"/>
                </a:solidFill>
                <a:latin typeface="Trade Gothic Next Heavy" panose="020F0502020204030204" pitchFamily="34" charset="0"/>
                <a:cs typeface="Calibri"/>
              </a:rPr>
              <a:t> -Europe</a:t>
            </a:r>
          </a:p>
          <a:p>
            <a:pPr algn="ctr"/>
            <a:r>
              <a:rPr lang="en-US" sz="1800" b="1">
                <a:solidFill>
                  <a:srgbClr val="03316C"/>
                </a:solidFill>
                <a:latin typeface="Trade Gothic Next Heavy" panose="020F0502020204030204" pitchFamily="34" charset="0"/>
                <a:cs typeface="Calibri"/>
              </a:rPr>
              <a:t>calibration transfer facilities </a:t>
            </a:r>
            <a:endParaRPr lang="en-US"/>
          </a:p>
        </p:txBody>
      </p:sp>
      <p:sp>
        <p:nvSpPr>
          <p:cNvPr id="35" name="TextBox 34">
            <a:extLst>
              <a:ext uri="{FF2B5EF4-FFF2-40B4-BE49-F238E27FC236}">
                <a16:creationId xmlns:a16="http://schemas.microsoft.com/office/drawing/2014/main" id="{9201FA4F-6BC1-D183-55A4-2B188B6FA52D}"/>
              </a:ext>
            </a:extLst>
          </p:cNvPr>
          <p:cNvSpPr txBox="1"/>
          <p:nvPr/>
        </p:nvSpPr>
        <p:spPr>
          <a:xfrm>
            <a:off x="5414481" y="17192"/>
            <a:ext cx="6771951" cy="646331"/>
          </a:xfrm>
          <a:prstGeom prst="rect">
            <a:avLst/>
          </a:prstGeom>
          <a:noFill/>
          <a:ln>
            <a:solidFill>
              <a:srgbClr val="A6C48A"/>
            </a:solidFill>
          </a:ln>
        </p:spPr>
        <p:txBody>
          <a:bodyPr wrap="square">
            <a:spAutoFit/>
          </a:bodyPr>
          <a:lstStyle/>
          <a:p>
            <a:r>
              <a:rPr lang="en-US" b="1">
                <a:solidFill>
                  <a:srgbClr val="D95B24"/>
                </a:solidFill>
              </a:rPr>
              <a:t>Aerosol, Clouds and Trace Gases Research Infrastructure (</a:t>
            </a:r>
            <a:r>
              <a:rPr lang="en-US" b="1" err="1">
                <a:solidFill>
                  <a:srgbClr val="D95B24"/>
                </a:solidFill>
              </a:rPr>
              <a:t>ACTRIS</a:t>
            </a:r>
            <a:r>
              <a:rPr lang="en-US" b="1">
                <a:solidFill>
                  <a:srgbClr val="D95B24"/>
                </a:solidFill>
              </a:rPr>
              <a:t>) - Centre for Aerosol Remote Sensing (CARS)</a:t>
            </a:r>
          </a:p>
        </p:txBody>
      </p:sp>
      <p:pic>
        <p:nvPicPr>
          <p:cNvPr id="6" name="Picture 5">
            <a:extLst>
              <a:ext uri="{FF2B5EF4-FFF2-40B4-BE49-F238E27FC236}">
                <a16:creationId xmlns:a16="http://schemas.microsoft.com/office/drawing/2014/main" id="{D4824768-CB34-9E0C-1D18-5179AEB9A172}"/>
              </a:ext>
            </a:extLst>
          </p:cNvPr>
          <p:cNvPicPr>
            <a:picLocks noChangeAspect="1"/>
          </p:cNvPicPr>
          <p:nvPr/>
        </p:nvPicPr>
        <p:blipFill>
          <a:blip r:embed="rId5"/>
          <a:srcRect l="7892" t="6351" r="5616" b="7322"/>
          <a:stretch/>
        </p:blipFill>
        <p:spPr>
          <a:xfrm>
            <a:off x="7199155" y="676348"/>
            <a:ext cx="4620311" cy="5600969"/>
          </a:xfrm>
          <a:prstGeom prst="rect">
            <a:avLst/>
          </a:prstGeom>
        </p:spPr>
      </p:pic>
      <p:grpSp>
        <p:nvGrpSpPr>
          <p:cNvPr id="11" name="Group 10">
            <a:extLst>
              <a:ext uri="{FF2B5EF4-FFF2-40B4-BE49-F238E27FC236}">
                <a16:creationId xmlns:a16="http://schemas.microsoft.com/office/drawing/2014/main" id="{AB5B3BE9-4071-CE65-C45E-60D04FDD3FBA}"/>
              </a:ext>
            </a:extLst>
          </p:cNvPr>
          <p:cNvGrpSpPr/>
          <p:nvPr/>
        </p:nvGrpSpPr>
        <p:grpSpPr>
          <a:xfrm>
            <a:off x="3709204" y="3992420"/>
            <a:ext cx="3488057" cy="1520862"/>
            <a:chOff x="3750300" y="3992420"/>
            <a:chExt cx="3488057" cy="1520862"/>
          </a:xfrm>
        </p:grpSpPr>
        <p:pic>
          <p:nvPicPr>
            <p:cNvPr id="5" name="Picture 4" descr="Several large metal structures with several large objects&#10;&#10;Description automatically generated with medium confidence">
              <a:extLst>
                <a:ext uri="{FF2B5EF4-FFF2-40B4-BE49-F238E27FC236}">
                  <a16:creationId xmlns:a16="http://schemas.microsoft.com/office/drawing/2014/main" id="{2B6EEA73-8F04-1D8E-5210-B9A594C76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3379" y="4022306"/>
              <a:ext cx="1979521" cy="1484641"/>
            </a:xfrm>
            <a:prstGeom prst="rect">
              <a:avLst/>
            </a:prstGeom>
          </p:spPr>
        </p:pic>
        <p:grpSp>
          <p:nvGrpSpPr>
            <p:cNvPr id="19" name="Group 18">
              <a:extLst>
                <a:ext uri="{FF2B5EF4-FFF2-40B4-BE49-F238E27FC236}">
                  <a16:creationId xmlns:a16="http://schemas.microsoft.com/office/drawing/2014/main" id="{25D5D0A4-6F8F-3CC0-1468-04EBA4840ABD}"/>
                </a:ext>
              </a:extLst>
            </p:cNvPr>
            <p:cNvGrpSpPr/>
            <p:nvPr/>
          </p:nvGrpSpPr>
          <p:grpSpPr>
            <a:xfrm>
              <a:off x="3750300" y="3992420"/>
              <a:ext cx="3488057" cy="1520862"/>
              <a:chOff x="5493376" y="5113941"/>
              <a:chExt cx="3411056" cy="1431272"/>
            </a:xfrm>
          </p:grpSpPr>
          <p:pic>
            <p:nvPicPr>
              <p:cNvPr id="21" name="Picture 20" descr="A high angle view of a building&#10;&#10;Description automatically generated">
                <a:extLst>
                  <a:ext uri="{FF2B5EF4-FFF2-40B4-BE49-F238E27FC236}">
                    <a16:creationId xmlns:a16="http://schemas.microsoft.com/office/drawing/2014/main" id="{66E320D5-3073-BBB0-82E6-7C4FA9B13668}"/>
                  </a:ext>
                </a:extLst>
              </p:cNvPr>
              <p:cNvPicPr>
                <a:picLocks noChangeAspect="1"/>
              </p:cNvPicPr>
              <p:nvPr/>
            </p:nvPicPr>
            <p:blipFill>
              <a:blip r:embed="rId7" cstate="print">
                <a:extLst>
                  <a:ext uri="{28A0092B-C50C-407E-A947-70E740481C1C}">
                    <a14:useLocalDpi xmlns:a14="http://schemas.microsoft.com/office/drawing/2010/main" val="0"/>
                  </a:ext>
                </a:extLst>
              </a:blip>
              <a:srcRect l="26562"/>
              <a:stretch/>
            </p:blipFill>
            <p:spPr>
              <a:xfrm>
                <a:off x="5493376" y="5142468"/>
                <a:ext cx="1373521" cy="1402745"/>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9C76FE4D-E83A-D583-34A3-5DE237031E3C}"/>
                  </a:ext>
                </a:extLst>
              </p:cNvPr>
              <p:cNvSpPr txBox="1"/>
              <p:nvPr/>
            </p:nvSpPr>
            <p:spPr>
              <a:xfrm>
                <a:off x="6980458" y="5113941"/>
                <a:ext cx="1923974" cy="550327"/>
              </a:xfrm>
              <a:prstGeom prst="rect">
                <a:avLst/>
              </a:prstGeom>
              <a:noFill/>
            </p:spPr>
            <p:txBody>
              <a:bodyPr wrap="square">
                <a:spAutoFit/>
              </a:bodyPr>
              <a:lstStyle/>
              <a:p>
                <a:pPr algn="r">
                  <a:defRPr/>
                </a:pPr>
                <a:r>
                  <a:rPr lang="en-US" sz="1600" b="1">
                    <a:solidFill>
                      <a:srgbClr val="03316C"/>
                    </a:solidFill>
                    <a:latin typeface="Trade Gothic Next Heavy" panose="020F0502020204030204" pitchFamily="34" charset="0"/>
                    <a:cs typeface="Calibri"/>
                  </a:rPr>
                  <a:t>Goddard Space Flight Center, USA</a:t>
                </a:r>
              </a:p>
            </p:txBody>
          </p:sp>
        </p:grpSp>
      </p:grpSp>
      <p:pic>
        <p:nvPicPr>
          <p:cNvPr id="23" name="Picture 22">
            <a:extLst>
              <a:ext uri="{FF2B5EF4-FFF2-40B4-BE49-F238E27FC236}">
                <a16:creationId xmlns:a16="http://schemas.microsoft.com/office/drawing/2014/main" id="{EB23FDBE-E461-3FA2-531F-4194E31D906D}"/>
              </a:ext>
            </a:extLst>
          </p:cNvPr>
          <p:cNvPicPr>
            <a:picLocks noChangeAspect="1"/>
          </p:cNvPicPr>
          <p:nvPr/>
        </p:nvPicPr>
        <p:blipFill rotWithShape="1">
          <a:blip r:embed="rId8"/>
          <a:srcRect l="1705" t="10075" r="15221" b="18040"/>
          <a:stretch/>
        </p:blipFill>
        <p:spPr>
          <a:xfrm>
            <a:off x="859345" y="943220"/>
            <a:ext cx="2636467" cy="1807566"/>
          </a:xfrm>
          <a:prstGeom prst="rect">
            <a:avLst/>
          </a:prstGeom>
        </p:spPr>
      </p:pic>
      <p:grpSp>
        <p:nvGrpSpPr>
          <p:cNvPr id="47" name="Group 46">
            <a:extLst>
              <a:ext uri="{FF2B5EF4-FFF2-40B4-BE49-F238E27FC236}">
                <a16:creationId xmlns:a16="http://schemas.microsoft.com/office/drawing/2014/main" id="{5650737E-C1E8-29AA-D389-8021688FB377}"/>
              </a:ext>
            </a:extLst>
          </p:cNvPr>
          <p:cNvGrpSpPr/>
          <p:nvPr/>
        </p:nvGrpSpPr>
        <p:grpSpPr>
          <a:xfrm>
            <a:off x="4295367" y="6197045"/>
            <a:ext cx="6324961" cy="647574"/>
            <a:chOff x="3922284" y="6184392"/>
            <a:chExt cx="6324961" cy="647574"/>
          </a:xfrm>
        </p:grpSpPr>
        <p:pic>
          <p:nvPicPr>
            <p:cNvPr id="25" name="Picture 24" descr="A logo with a globe and letters&#10;&#10;Description automatically generated">
              <a:extLst>
                <a:ext uri="{FF2B5EF4-FFF2-40B4-BE49-F238E27FC236}">
                  <a16:creationId xmlns:a16="http://schemas.microsoft.com/office/drawing/2014/main" id="{CAF0E60D-9C01-2379-9FB6-915E010C80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2743" y="6371557"/>
              <a:ext cx="460409" cy="46040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A logo of a company&#10;&#10;Description automatically generated">
              <a:extLst>
                <a:ext uri="{FF2B5EF4-FFF2-40B4-BE49-F238E27FC236}">
                  <a16:creationId xmlns:a16="http://schemas.microsoft.com/office/drawing/2014/main" id="{81342732-BA2A-8B5A-5345-6D7486AD5C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4649" y="6355757"/>
              <a:ext cx="509204" cy="455738"/>
            </a:xfrm>
            <a:prstGeom prst="rect">
              <a:avLst/>
            </a:prstGeom>
          </p:spPr>
        </p:pic>
        <p:pic>
          <p:nvPicPr>
            <p:cNvPr id="42" name="Picture 41" descr="A blue circle with white text&#10;&#10;Description automatically generated">
              <a:extLst>
                <a:ext uri="{FF2B5EF4-FFF2-40B4-BE49-F238E27FC236}">
                  <a16:creationId xmlns:a16="http://schemas.microsoft.com/office/drawing/2014/main" id="{98364BD5-42AC-996B-DD43-9440C85089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7661" y="6362215"/>
              <a:ext cx="455738" cy="455738"/>
            </a:xfrm>
            <a:prstGeom prst="rect">
              <a:avLst/>
            </a:prstGeom>
          </p:spPr>
        </p:pic>
        <p:pic>
          <p:nvPicPr>
            <p:cNvPr id="44" name="Picture 43" descr="A logo with blue and white text&#10;&#10;Description automatically generated">
              <a:extLst>
                <a:ext uri="{FF2B5EF4-FFF2-40B4-BE49-F238E27FC236}">
                  <a16:creationId xmlns:a16="http://schemas.microsoft.com/office/drawing/2014/main" id="{9D171A2D-A706-6ED2-86EE-704014E4AE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22284" y="6184392"/>
              <a:ext cx="987389" cy="594039"/>
            </a:xfrm>
            <a:prstGeom prst="rect">
              <a:avLst/>
            </a:prstGeom>
          </p:spPr>
        </p:pic>
        <p:pic>
          <p:nvPicPr>
            <p:cNvPr id="46" name="Picture 45" descr="A wind turbine with blue text&#10;&#10;Description automatically generated">
              <a:extLst>
                <a:ext uri="{FF2B5EF4-FFF2-40B4-BE49-F238E27FC236}">
                  <a16:creationId xmlns:a16="http://schemas.microsoft.com/office/drawing/2014/main" id="{0813E66E-40F3-6F52-62B3-A709EC017F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8362" y="6405443"/>
              <a:ext cx="2598883" cy="356011"/>
            </a:xfrm>
            <a:prstGeom prst="rect">
              <a:avLst/>
            </a:prstGeom>
          </p:spPr>
        </p:pic>
      </p:grpSp>
      <p:pic>
        <p:nvPicPr>
          <p:cNvPr id="49" name="Picture 48" descr="A logo with colorful letters&#10;&#10;Description automatically generated with medium confidence">
            <a:extLst>
              <a:ext uri="{FF2B5EF4-FFF2-40B4-BE49-F238E27FC236}">
                <a16:creationId xmlns:a16="http://schemas.microsoft.com/office/drawing/2014/main" id="{819D349B-94CA-2FDE-A674-A7B0AD3BA9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42661" y="6384210"/>
            <a:ext cx="981327" cy="436691"/>
          </a:xfrm>
          <a:prstGeom prst="rect">
            <a:avLst/>
          </a:prstGeom>
        </p:spPr>
      </p:pic>
    </p:spTree>
    <p:extLst>
      <p:ext uri="{BB962C8B-B14F-4D97-AF65-F5344CB8AC3E}">
        <p14:creationId xmlns:p14="http://schemas.microsoft.com/office/powerpoint/2010/main" val="106868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9C1B80A-4622-4883-1206-BAA704EBB905}"/>
              </a:ext>
            </a:extLst>
          </p:cNvPr>
          <p:cNvCxnSpPr>
            <a:cxnSpLocks/>
          </p:cNvCxnSpPr>
          <p:nvPr/>
        </p:nvCxnSpPr>
        <p:spPr>
          <a:xfrm>
            <a:off x="0" y="47135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8FB6873-B34F-D421-B9E7-72C00C335D65}"/>
              </a:ext>
            </a:extLst>
          </p:cNvPr>
          <p:cNvPicPr>
            <a:picLocks noChangeAspect="1"/>
          </p:cNvPicPr>
          <p:nvPr/>
        </p:nvPicPr>
        <p:blipFill rotWithShape="1">
          <a:blip r:embed="rId3">
            <a:alphaModFix amt="92000"/>
            <a:extLst>
              <a:ext uri="{BEBA8EAE-BF5A-486C-A8C5-ECC9F3942E4B}">
                <a14:imgProps xmlns:a14="http://schemas.microsoft.com/office/drawing/2010/main">
                  <a14:imgLayer r:embed="rId4">
                    <a14:imgEffect>
                      <a14:colorTemperature colorTemp="6131"/>
                    </a14:imgEffect>
                    <a14:imgEffect>
                      <a14:saturation sat="400000"/>
                    </a14:imgEffect>
                  </a14:imgLayer>
                </a14:imgProps>
              </a:ext>
            </a:extLst>
          </a:blip>
          <a:srcRect l="755" t="12914" r="65849" b="6077"/>
          <a:stretch/>
        </p:blipFill>
        <p:spPr>
          <a:xfrm>
            <a:off x="5998760" y="80437"/>
            <a:ext cx="4598480" cy="6777563"/>
          </a:xfrm>
          <a:prstGeom prst="rect">
            <a:avLst/>
          </a:prstGeom>
          <a:effectLst>
            <a:glow rad="558800">
              <a:srgbClr val="ACC9E3">
                <a:alpha val="95000"/>
              </a:srgbClr>
            </a:glow>
          </a:effectLst>
        </p:spPr>
      </p:pic>
      <p:sp>
        <p:nvSpPr>
          <p:cNvPr id="4" name="Title 1">
            <a:extLst>
              <a:ext uri="{FF2B5EF4-FFF2-40B4-BE49-F238E27FC236}">
                <a16:creationId xmlns:a16="http://schemas.microsoft.com/office/drawing/2014/main" id="{42DB9CB4-4BAB-F261-E070-5698BBD1C8FF}"/>
              </a:ext>
            </a:extLst>
          </p:cNvPr>
          <p:cNvSpPr>
            <a:spLocks noGrp="1"/>
          </p:cNvSpPr>
          <p:nvPr>
            <p:ph type="title"/>
          </p:nvPr>
        </p:nvSpPr>
        <p:spPr>
          <a:xfrm>
            <a:off x="103031" y="-127964"/>
            <a:ext cx="8462513" cy="671846"/>
          </a:xfrm>
        </p:spPr>
        <p:txBody>
          <a:bodyPr>
            <a:normAutofit/>
          </a:bodyPr>
          <a:lstStyle/>
          <a:p>
            <a:pPr algn="l"/>
            <a:r>
              <a:rPr lang="en-US" sz="2400" b="1" kern="100" err="1">
                <a:solidFill>
                  <a:schemeClr val="bg2">
                    <a:lumMod val="50000"/>
                  </a:schemeClr>
                </a:solidFill>
                <a:latin typeface="Calibri" panose="020F0502020204030204" pitchFamily="34" charset="0"/>
                <a:ea typeface="Batang" panose="02030600000101010101" pitchFamily="18" charset="-127"/>
                <a:cs typeface="Calibri" panose="020F0502020204030204" pitchFamily="34" charset="0"/>
              </a:rPr>
              <a:t>GAW_PFR</a:t>
            </a:r>
            <a:r>
              <a:rPr lang="en-US" sz="2400" b="1" kern="100">
                <a:solidFill>
                  <a:schemeClr val="bg2">
                    <a:lumMod val="50000"/>
                  </a:schemeClr>
                </a:solidFill>
                <a:latin typeface="Calibri" panose="020F0502020204030204" pitchFamily="34" charset="0"/>
                <a:ea typeface="Batang" panose="02030600000101010101" pitchFamily="18" charset="-127"/>
                <a:cs typeface="Calibri" panose="020F0502020204030204" pitchFamily="34" charset="0"/>
              </a:rPr>
              <a:t>-Triad – WMO </a:t>
            </a:r>
            <a:r>
              <a:rPr lang="en-US" sz="2400" b="1" kern="100" err="1">
                <a:solidFill>
                  <a:schemeClr val="bg2">
                    <a:lumMod val="50000"/>
                  </a:schemeClr>
                </a:solidFill>
                <a:latin typeface="Calibri" panose="020F0502020204030204" pitchFamily="34" charset="0"/>
                <a:ea typeface="Batang" panose="02030600000101010101" pitchFamily="18" charset="-127"/>
                <a:cs typeface="Calibri" panose="020F0502020204030204" pitchFamily="34" charset="0"/>
              </a:rPr>
              <a:t>AOD</a:t>
            </a:r>
            <a:r>
              <a:rPr lang="en-US" sz="2400" b="1" kern="100">
                <a:solidFill>
                  <a:schemeClr val="bg2">
                    <a:lumMod val="50000"/>
                  </a:schemeClr>
                </a:solidFill>
                <a:latin typeface="Calibri" panose="020F0502020204030204" pitchFamily="34" charset="0"/>
                <a:ea typeface="Batang" panose="02030600000101010101" pitchFamily="18" charset="-127"/>
                <a:cs typeface="Calibri" panose="020F0502020204030204" pitchFamily="34" charset="0"/>
              </a:rPr>
              <a:t> reference </a:t>
            </a:r>
          </a:p>
        </p:txBody>
      </p:sp>
      <p:pic>
        <p:nvPicPr>
          <p:cNvPr id="6" name="55B77025-773E-4C00-8E35-BE577AD9621C" descr="IMG_5073.jpg">
            <a:extLst>
              <a:ext uri="{FF2B5EF4-FFF2-40B4-BE49-F238E27FC236}">
                <a16:creationId xmlns:a16="http://schemas.microsoft.com/office/drawing/2014/main" id="{7818BDA3-3EA0-CBDB-32B0-1D1AE7EA206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144" t="54169" r="1910" b="1289"/>
          <a:stretch/>
        </p:blipFill>
        <p:spPr bwMode="auto">
          <a:xfrm>
            <a:off x="179869" y="683340"/>
            <a:ext cx="3767465" cy="20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159F840E-6404-F6F7-755C-7A5202E5B57C}"/>
              </a:ext>
            </a:extLst>
          </p:cNvPr>
          <p:cNvSpPr/>
          <p:nvPr/>
        </p:nvSpPr>
        <p:spPr>
          <a:xfrm>
            <a:off x="179869" y="3075197"/>
            <a:ext cx="3767466" cy="1490034"/>
          </a:xfrm>
          <a:prstGeom prst="roundRect">
            <a:avLst>
              <a:gd name="adj" fmla="val 28786"/>
            </a:avLst>
          </a:prstGeom>
          <a:solidFill>
            <a:schemeClr val="accent6">
              <a:alpha val="92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115888">
              <a:lnSpc>
                <a:spcPct val="150000"/>
              </a:lnSpc>
            </a:pPr>
            <a:r>
              <a:rPr lang="en-US" b="1">
                <a:ln w="0"/>
                <a:solidFill>
                  <a:srgbClr val="033069"/>
                </a:solidFill>
                <a:effectLst>
                  <a:outerShdw blurRad="38100" dist="19050" dir="2700000" algn="tl" rotWithShape="0">
                    <a:schemeClr val="dk1">
                      <a:alpha val="40000"/>
                    </a:schemeClr>
                  </a:outerShdw>
                </a:effectLst>
                <a:latin typeface="Nunito" pitchFamily="2" charset="0"/>
              </a:rPr>
              <a:t>GAW-PFR-Triad calibration stability better than 1%</a:t>
            </a:r>
          </a:p>
        </p:txBody>
      </p:sp>
      <p:sp>
        <p:nvSpPr>
          <p:cNvPr id="3" name="Rectangle 2">
            <a:extLst>
              <a:ext uri="{FF2B5EF4-FFF2-40B4-BE49-F238E27FC236}">
                <a16:creationId xmlns:a16="http://schemas.microsoft.com/office/drawing/2014/main" id="{9332FAC9-CAFE-ECBB-EF65-5D14D6BEBD2C}"/>
              </a:ext>
            </a:extLst>
          </p:cNvPr>
          <p:cNvSpPr/>
          <p:nvPr/>
        </p:nvSpPr>
        <p:spPr>
          <a:xfrm>
            <a:off x="5738055" y="170765"/>
            <a:ext cx="5223642" cy="106154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5B385B-56F5-6733-633D-BABEB38471E8}"/>
              </a:ext>
            </a:extLst>
          </p:cNvPr>
          <p:cNvSpPr/>
          <p:nvPr/>
        </p:nvSpPr>
        <p:spPr>
          <a:xfrm>
            <a:off x="5738055" y="1272324"/>
            <a:ext cx="5223642" cy="106154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281327-F4B6-F1B8-A006-8AB41AB2CE2C}"/>
              </a:ext>
            </a:extLst>
          </p:cNvPr>
          <p:cNvSpPr/>
          <p:nvPr/>
        </p:nvSpPr>
        <p:spPr>
          <a:xfrm>
            <a:off x="5738055" y="5696607"/>
            <a:ext cx="5223642" cy="101424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36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5500E2-2D2B-17BA-84BB-11C1197369F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3A3F6ED-B69A-CBCB-5E9D-FA5BBB004A66}"/>
              </a:ext>
            </a:extLst>
          </p:cNvPr>
          <p:cNvSpPr txBox="1">
            <a:spLocks/>
          </p:cNvSpPr>
          <p:nvPr/>
        </p:nvSpPr>
        <p:spPr>
          <a:xfrm>
            <a:off x="0" y="54878"/>
            <a:ext cx="12022428" cy="731890"/>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a:solidFill>
                  <a:schemeClr val="bg2">
                    <a:lumMod val="50000"/>
                  </a:schemeClr>
                </a:solidFill>
                <a:ea typeface="+mn-lt"/>
                <a:cs typeface="+mn-lt"/>
              </a:rPr>
              <a:t>WMO AOD reference – GAW-PFR_TRIAD</a:t>
            </a:r>
          </a:p>
          <a:p>
            <a:pPr algn="l" fontAlgn="auto">
              <a:spcAft>
                <a:spcPts val="0"/>
              </a:spcAft>
            </a:pPr>
            <a:endParaRPr lang="en-GB" sz="2000" b="1">
              <a:solidFill>
                <a:schemeClr val="bg2">
                  <a:lumMod val="50000"/>
                </a:schemeClr>
              </a:solidFill>
              <a:ea typeface="+mn-lt"/>
              <a:cs typeface="+mn-lt"/>
            </a:endParaRPr>
          </a:p>
          <a:p>
            <a:pPr algn="l" fontAlgn="auto">
              <a:spcAft>
                <a:spcPts val="0"/>
              </a:spcAft>
            </a:pPr>
            <a:r>
              <a:rPr lang="en-GB" sz="2000" b="1">
                <a:solidFill>
                  <a:schemeClr val="bg2">
                    <a:lumMod val="50000"/>
                  </a:schemeClr>
                </a:solidFill>
                <a:latin typeface="+mn-lt"/>
                <a:ea typeface="+mn-lt"/>
                <a:cs typeface="+mn-lt"/>
              </a:rPr>
              <a:t>AOD Extrapolation - Validation against QASUME </a:t>
            </a:r>
            <a:endParaRPr lang="en-US" sz="2000" b="1">
              <a:solidFill>
                <a:schemeClr val="accent6">
                  <a:lumMod val="50000"/>
                </a:schemeClr>
              </a:solidFill>
              <a:latin typeface="+mn-lt"/>
              <a:ea typeface="+mn-ea"/>
              <a:cs typeface="+mn-cs"/>
            </a:endParaRPr>
          </a:p>
        </p:txBody>
      </p:sp>
      <p:cxnSp>
        <p:nvCxnSpPr>
          <p:cNvPr id="7" name="Straight Connector 6">
            <a:extLst>
              <a:ext uri="{FF2B5EF4-FFF2-40B4-BE49-F238E27FC236}">
                <a16:creationId xmlns:a16="http://schemas.microsoft.com/office/drawing/2014/main" id="{AFFFDAB3-4A6F-5137-ADF2-FD1314255EAB}"/>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3B2F5EF-81C3-EC5A-60C9-33E223B719CA}"/>
              </a:ext>
            </a:extLst>
          </p:cNvPr>
          <p:cNvPicPr>
            <a:picLocks noChangeAspect="1"/>
          </p:cNvPicPr>
          <p:nvPr/>
        </p:nvPicPr>
        <p:blipFill>
          <a:blip r:embed="rId3"/>
          <a:srcRect l="5141" r="51338"/>
          <a:stretch>
            <a:fillRect/>
          </a:stretch>
        </p:blipFill>
        <p:spPr>
          <a:xfrm>
            <a:off x="5847009" y="501316"/>
            <a:ext cx="5306096" cy="5627077"/>
          </a:xfrm>
          <a:prstGeom prst="rect">
            <a:avLst/>
          </a:prstGeom>
        </p:spPr>
      </p:pic>
    </p:spTree>
    <p:extLst>
      <p:ext uri="{BB962C8B-B14F-4D97-AF65-F5344CB8AC3E}">
        <p14:creationId xmlns:p14="http://schemas.microsoft.com/office/powerpoint/2010/main" val="88341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C3495-4D66-B6B4-7617-B17A23D701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B5818D-4443-E767-3AC7-5F59FD961AD6}"/>
              </a:ext>
            </a:extLst>
          </p:cNvPr>
          <p:cNvSpPr txBox="1"/>
          <p:nvPr/>
        </p:nvSpPr>
        <p:spPr>
          <a:xfrm>
            <a:off x="210861" y="860368"/>
            <a:ext cx="11811567" cy="4031873"/>
          </a:xfrm>
          <a:prstGeom prst="rect">
            <a:avLst/>
          </a:prstGeom>
          <a:noFill/>
        </p:spPr>
        <p:txBody>
          <a:bodyPr wrap="square">
            <a:spAutoFit/>
          </a:bodyPr>
          <a:lstStyle/>
          <a:p>
            <a:pPr marR="0" lvl="0"/>
            <a:r>
              <a:rPr lang="en-GB" sz="1400" noProof="0" dirty="0">
                <a:latin typeface="Aptos" panose="020B0004020202020204" pitchFamily="34" charset="0"/>
              </a:rPr>
              <a:t>The World Optical depth Research and Calibration </a:t>
            </a:r>
            <a:r>
              <a:rPr lang="en-GB" sz="1400" noProof="0" dirty="0" err="1">
                <a:latin typeface="Aptos" panose="020B0004020202020204" pitchFamily="34" charset="0"/>
              </a:rPr>
              <a:t>Center</a:t>
            </a:r>
            <a:r>
              <a:rPr lang="en-GB" sz="1400" noProof="0" dirty="0">
                <a:latin typeface="Aptos" panose="020B0004020202020204" pitchFamily="34" charset="0"/>
              </a:rPr>
              <a:t> (</a:t>
            </a:r>
            <a:r>
              <a:rPr lang="en-GB" sz="1400" noProof="0" dirty="0" err="1">
                <a:latin typeface="Aptos" panose="020B0004020202020204" pitchFamily="34" charset="0"/>
              </a:rPr>
              <a:t>WORCC</a:t>
            </a:r>
            <a:r>
              <a:rPr lang="en-GB" sz="1400" noProof="0" dirty="0">
                <a:latin typeface="Aptos" panose="020B0004020202020204" pitchFamily="34" charset="0"/>
              </a:rPr>
              <a:t>) at </a:t>
            </a:r>
            <a:r>
              <a:rPr lang="en-GB" sz="1400" noProof="0" dirty="0" err="1">
                <a:latin typeface="Aptos" panose="020B0004020202020204" pitchFamily="34" charset="0"/>
              </a:rPr>
              <a:t>PMOD</a:t>
            </a:r>
            <a:r>
              <a:rPr lang="en-GB" sz="1400" noProof="0" dirty="0">
                <a:latin typeface="Aptos" panose="020B0004020202020204" pitchFamily="34" charset="0"/>
              </a:rPr>
              <a:t>/WRC operates and maintains the World Meteorological Organization (WMO) </a:t>
            </a:r>
            <a:r>
              <a:rPr lang="en-GB" sz="1400" noProof="0" dirty="0" err="1">
                <a:latin typeface="Aptos" panose="020B0004020202020204" pitchFamily="34" charset="0"/>
              </a:rPr>
              <a:t>AOD</a:t>
            </a:r>
            <a:r>
              <a:rPr lang="en-GB" sz="1400" noProof="0" dirty="0">
                <a:latin typeface="Aptos" panose="020B0004020202020204" pitchFamily="34" charset="0"/>
              </a:rPr>
              <a:t> reference, known as </a:t>
            </a:r>
            <a:r>
              <a:rPr lang="en-GB" sz="1400" noProof="0" dirty="0" err="1">
                <a:latin typeface="Aptos" panose="020B0004020202020204" pitchFamily="34" charset="0"/>
              </a:rPr>
              <a:t>GAWPFR</a:t>
            </a:r>
            <a:r>
              <a:rPr lang="en-GB" sz="1400" noProof="0" dirty="0">
                <a:latin typeface="Aptos" panose="020B0004020202020204" pitchFamily="34" charset="0"/>
              </a:rPr>
              <a:t>-TRIAD. This reference consists of three Precision Filter Radiometer (PFR) instruments. </a:t>
            </a:r>
          </a:p>
          <a:p>
            <a:pPr marR="0" lvl="0"/>
            <a:endParaRPr lang="en-GB" sz="1400" noProof="0" dirty="0">
              <a:latin typeface="Aptos" panose="020B0004020202020204" pitchFamily="34" charset="0"/>
            </a:endParaRPr>
          </a:p>
          <a:p>
            <a:pPr marR="0" lvl="0"/>
            <a:r>
              <a:rPr lang="en-GB" sz="1400" noProof="0" dirty="0" err="1">
                <a:latin typeface="Aptos" panose="020B0004020202020204" pitchFamily="34" charset="0"/>
              </a:rPr>
              <a:t>PMOD</a:t>
            </a:r>
            <a:r>
              <a:rPr lang="en-GB" sz="1400" noProof="0" dirty="0">
                <a:latin typeface="Aptos" panose="020B0004020202020204" pitchFamily="34" charset="0"/>
              </a:rPr>
              <a:t>/WRC disseminates the </a:t>
            </a:r>
            <a:r>
              <a:rPr lang="en-GB" sz="1400" noProof="0" dirty="0" err="1">
                <a:latin typeface="Aptos" panose="020B0004020202020204" pitchFamily="34" charset="0"/>
              </a:rPr>
              <a:t>GAWPFR</a:t>
            </a:r>
            <a:r>
              <a:rPr lang="en-GB" sz="1400" noProof="0" dirty="0">
                <a:latin typeface="Aptos" panose="020B0004020202020204" pitchFamily="34" charset="0"/>
              </a:rPr>
              <a:t>-TRIAD scale through Filter Radiometer Campaigns (</a:t>
            </a:r>
            <a:r>
              <a:rPr lang="en-GB" sz="1400" noProof="0" dirty="0" err="1">
                <a:latin typeface="Aptos" panose="020B0004020202020204" pitchFamily="34" charset="0"/>
              </a:rPr>
              <a:t>FRC</a:t>
            </a:r>
            <a:r>
              <a:rPr lang="en-GB" sz="1400" noProof="0" dirty="0">
                <a:latin typeface="Aptos" panose="020B0004020202020204" pitchFamily="34" charset="0"/>
              </a:rPr>
              <a:t>) organized every 5 years on behalf of WMO. </a:t>
            </a:r>
          </a:p>
          <a:p>
            <a:pPr marR="0" lvl="0"/>
            <a:endParaRPr lang="en-GB" sz="1400" noProof="0" dirty="0">
              <a:latin typeface="Aptos" panose="020B0004020202020204" pitchFamily="34" charset="0"/>
            </a:endParaRPr>
          </a:p>
          <a:p>
            <a:pPr marR="0" lvl="0"/>
            <a:r>
              <a:rPr lang="en-GB" sz="1400" b="1" noProof="0" dirty="0" err="1">
                <a:latin typeface="Aptos" panose="020B0004020202020204" pitchFamily="34" charset="0"/>
              </a:rPr>
              <a:t>GAWPFR</a:t>
            </a:r>
            <a:r>
              <a:rPr lang="en-GB" sz="1400" b="1" noProof="0" dirty="0">
                <a:latin typeface="Aptos" panose="020B0004020202020204" pitchFamily="34" charset="0"/>
              </a:rPr>
              <a:t>-TRIAD</a:t>
            </a:r>
          </a:p>
          <a:p>
            <a:pPr marL="285750" marR="0" lvl="0" indent="-285750">
              <a:buFont typeface="Arial" panose="020B0604020202020204" pitchFamily="34" charset="0"/>
              <a:buChar char="•"/>
            </a:pPr>
            <a:r>
              <a:rPr lang="en-GB" sz="1400" noProof="0" dirty="0">
                <a:latin typeface="Aptos" panose="020B0004020202020204" pitchFamily="34" charset="0"/>
              </a:rPr>
              <a:t>Calibration of filter-radiometers  - not traceable to SI</a:t>
            </a:r>
          </a:p>
          <a:p>
            <a:pPr marL="285750" marR="0" lvl="0" indent="-285750">
              <a:buFont typeface="Arial" panose="020B0604020202020204" pitchFamily="34" charset="0"/>
              <a:buChar char="•"/>
            </a:pPr>
            <a:r>
              <a:rPr lang="en-GB" sz="1400" noProof="0" dirty="0">
                <a:latin typeface="Aptos" panose="020B0004020202020204" pitchFamily="34" charset="0"/>
              </a:rPr>
              <a:t>WMO identified the need of reference for </a:t>
            </a:r>
            <a:r>
              <a:rPr lang="en-GB" sz="1400" noProof="0">
                <a:latin typeface="Aptos" panose="020B0004020202020204" pitchFamily="34" charset="0"/>
              </a:rPr>
              <a:t>AOD</a:t>
            </a:r>
            <a:r>
              <a:rPr lang="en-GB" sz="1400" noProof="0" dirty="0">
                <a:latin typeface="Aptos" panose="020B0004020202020204" pitchFamily="34" charset="0"/>
              </a:rPr>
              <a:t> measurements </a:t>
            </a:r>
          </a:p>
          <a:p>
            <a:pPr marL="285750" marR="0" lvl="0" indent="-285750">
              <a:buFont typeface="Arial" panose="020B0604020202020204" pitchFamily="34" charset="0"/>
              <a:buChar char="•"/>
            </a:pPr>
            <a:endParaRPr lang="en-GB" sz="1400" noProof="0" dirty="0">
              <a:latin typeface="Aptos" panose="020B0004020202020204" pitchFamily="34" charset="0"/>
            </a:endParaRPr>
          </a:p>
          <a:p>
            <a:pPr marR="0" lvl="0"/>
            <a:r>
              <a:rPr lang="en-GB" sz="1400" b="1" noProof="0" dirty="0" err="1">
                <a:latin typeface="Aptos" panose="020B0004020202020204" pitchFamily="34" charset="0"/>
              </a:rPr>
              <a:t>FRC</a:t>
            </a:r>
            <a:r>
              <a:rPr lang="en-GB" sz="1400" b="1" noProof="0" dirty="0">
                <a:latin typeface="Aptos" panose="020B0004020202020204" pitchFamily="34" charset="0"/>
              </a:rPr>
              <a:t> </a:t>
            </a:r>
          </a:p>
          <a:p>
            <a:pPr marL="285750" indent="-285750">
              <a:buFont typeface="Arial" panose="020B0604020202020204" pitchFamily="34" charset="0"/>
              <a:buChar char="•"/>
            </a:pPr>
            <a:r>
              <a:rPr lang="en-GB" sz="1400" noProof="0" dirty="0">
                <a:latin typeface="Aptos" panose="020B0004020202020204" pitchFamily="34" charset="0"/>
              </a:rPr>
              <a:t>Quantify differences between different International &amp; National </a:t>
            </a:r>
            <a:r>
              <a:rPr lang="en-GB" sz="1400" noProof="0">
                <a:latin typeface="Aptos" panose="020B0004020202020204" pitchFamily="34" charset="0"/>
              </a:rPr>
              <a:t>AOD</a:t>
            </a:r>
            <a:r>
              <a:rPr lang="en-GB" sz="1400" noProof="0" dirty="0">
                <a:latin typeface="Aptos" panose="020B0004020202020204" pitchFamily="34" charset="0"/>
              </a:rPr>
              <a:t> networks </a:t>
            </a:r>
          </a:p>
          <a:p>
            <a:pPr marL="285750" indent="-285750">
              <a:buFont typeface="Arial" panose="020B0604020202020204" pitchFamily="34" charset="0"/>
              <a:buChar char="•"/>
            </a:pPr>
            <a:r>
              <a:rPr lang="en-GB" sz="1400" noProof="0" dirty="0">
                <a:latin typeface="Aptos" panose="020B0004020202020204" pitchFamily="34" charset="0"/>
              </a:rPr>
              <a:t>Assess uncertainties of measured </a:t>
            </a:r>
            <a:r>
              <a:rPr lang="en-GB" sz="1400" noProof="0">
                <a:latin typeface="Aptos" panose="020B0004020202020204" pitchFamily="34" charset="0"/>
              </a:rPr>
              <a:t>AOD</a:t>
            </a:r>
            <a:endParaRPr lang="en-GB" sz="1400" noProof="0" dirty="0">
              <a:latin typeface="Aptos" panose="020B0004020202020204" pitchFamily="34" charset="0"/>
            </a:endParaRPr>
          </a:p>
          <a:p>
            <a:pPr marL="285750" indent="-285750">
              <a:buFont typeface="Arial" panose="020B0604020202020204" pitchFamily="34" charset="0"/>
              <a:buChar char="•"/>
            </a:pPr>
            <a:r>
              <a:rPr lang="en-GB" sz="1400" noProof="0" dirty="0">
                <a:latin typeface="Aptos" panose="020B0004020202020204" pitchFamily="34" charset="0"/>
              </a:rPr>
              <a:t>Identify the origin of the difference </a:t>
            </a:r>
          </a:p>
          <a:p>
            <a:pPr marL="285750" indent="-285750">
              <a:buFont typeface="Arial" panose="020B0604020202020204" pitchFamily="34" charset="0"/>
              <a:buChar char="•"/>
            </a:pPr>
            <a:r>
              <a:rPr lang="en-GB" sz="1400" noProof="0" dirty="0">
                <a:latin typeface="Aptos" panose="020B0004020202020204" pitchFamily="34" charset="0"/>
              </a:rPr>
              <a:t>Test extrapolation methods of </a:t>
            </a:r>
            <a:r>
              <a:rPr lang="en-GB" sz="1400" noProof="0">
                <a:latin typeface="Aptos" panose="020B0004020202020204" pitchFamily="34" charset="0"/>
              </a:rPr>
              <a:t>AOD</a:t>
            </a:r>
            <a:r>
              <a:rPr lang="en-GB" sz="1400" noProof="0" dirty="0">
                <a:latin typeface="Aptos" panose="020B0004020202020204" pitchFamily="34" charset="0"/>
              </a:rPr>
              <a:t> outside the measured spectral region of the </a:t>
            </a:r>
            <a:r>
              <a:rPr lang="en-GB" sz="1400" dirty="0" err="1">
                <a:latin typeface="Aptos" panose="020B0004020202020204" pitchFamily="34" charset="0"/>
              </a:rPr>
              <a:t>GAWPFR</a:t>
            </a:r>
            <a:r>
              <a:rPr lang="en-GB" sz="1400" dirty="0">
                <a:latin typeface="Aptos" panose="020B0004020202020204" pitchFamily="34" charset="0"/>
              </a:rPr>
              <a:t>-TRIAD</a:t>
            </a:r>
            <a:endParaRPr lang="en-GB" sz="1400" noProof="0" dirty="0">
              <a:latin typeface="Aptos" panose="020B0004020202020204" pitchFamily="34" charset="0"/>
            </a:endParaRPr>
          </a:p>
          <a:p>
            <a:pPr marL="285750" indent="-285750">
              <a:buFont typeface="Arial" panose="020B0604020202020204" pitchFamily="34" charset="0"/>
              <a:buChar char="•"/>
            </a:pPr>
            <a:r>
              <a:rPr lang="en-GB" sz="1400" noProof="0" dirty="0">
                <a:latin typeface="Aptos" panose="020B0004020202020204" pitchFamily="34" charset="0"/>
              </a:rPr>
              <a:t>Test transfer SI- traceable scale to other filter-radiometers   </a:t>
            </a:r>
          </a:p>
          <a:p>
            <a:pPr marL="285750" marR="0" lvl="0" indent="-285750">
              <a:buFont typeface="Arial" panose="020B0604020202020204" pitchFamily="34" charset="0"/>
              <a:buChar char="•"/>
            </a:pPr>
            <a:endParaRPr lang="en-GB" sz="1400" noProof="0" dirty="0">
              <a:latin typeface="Aptos" panose="020B0004020202020204" pitchFamily="34" charset="0"/>
            </a:endParaRPr>
          </a:p>
          <a:p>
            <a:pPr marL="342900" marR="0" lvl="0" indent="-342900">
              <a:buFont typeface="Aptos" panose="020B0004020202020204" pitchFamily="34" charset="0"/>
              <a:buChar char="-"/>
            </a:pPr>
            <a:endParaRPr lang="en-GB" sz="1600" b="1" noProof="0" dirty="0">
              <a:solidFill>
                <a:schemeClr val="accent1">
                  <a:lumMod val="50000"/>
                </a:schemeClr>
              </a:solidFill>
              <a:latin typeface="Aptos" panose="020B0004020202020204" pitchFamily="34" charset="0"/>
              <a:ea typeface="Times New Roman" panose="02020603050405020304" pitchFamily="18" charset="0"/>
              <a:cs typeface="Arial" panose="020B0604020202020204" pitchFamily="34" charset="0"/>
            </a:endParaRPr>
          </a:p>
          <a:p>
            <a:pPr lvl="1"/>
            <a:r>
              <a:rPr lang="en-GB" sz="1600" noProof="0" dirty="0">
                <a:latin typeface="Aptos" panose="020B0004020202020204" pitchFamily="34" charset="0"/>
                <a:ea typeface="Times New Roman" panose="02020603050405020304" pitchFamily="18" charset="0"/>
                <a:cs typeface="Arial" panose="020B0604020202020204" pitchFamily="34" charset="0"/>
              </a:rPr>
              <a:t>	</a:t>
            </a:r>
          </a:p>
        </p:txBody>
      </p:sp>
      <p:sp>
        <p:nvSpPr>
          <p:cNvPr id="5" name="Title 1">
            <a:extLst>
              <a:ext uri="{FF2B5EF4-FFF2-40B4-BE49-F238E27FC236}">
                <a16:creationId xmlns:a16="http://schemas.microsoft.com/office/drawing/2014/main" id="{D0C7F6F6-00CD-E078-DFCF-3D483E54D126}"/>
              </a:ext>
            </a:extLst>
          </p:cNvPr>
          <p:cNvSpPr txBox="1">
            <a:spLocks/>
          </p:cNvSpPr>
          <p:nvPr/>
        </p:nvSpPr>
        <p:spPr>
          <a:xfrm>
            <a:off x="0" y="54878"/>
            <a:ext cx="12022428" cy="6276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dirty="0">
                <a:solidFill>
                  <a:schemeClr val="bg2">
                    <a:lumMod val="50000"/>
                  </a:schemeClr>
                </a:solidFill>
                <a:ea typeface="+mn-lt"/>
                <a:cs typeface="+mn-lt"/>
              </a:rPr>
              <a:t>WMO Filterradiometers Campaign (</a:t>
            </a:r>
            <a:r>
              <a:rPr lang="en-GB" sz="2000" b="1" dirty="0" err="1">
                <a:solidFill>
                  <a:schemeClr val="bg2">
                    <a:lumMod val="50000"/>
                  </a:schemeClr>
                </a:solidFill>
                <a:ea typeface="+mn-lt"/>
                <a:cs typeface="+mn-lt"/>
              </a:rPr>
              <a:t>FRC</a:t>
            </a:r>
            <a:r>
              <a:rPr lang="en-GB" sz="2000" b="1" dirty="0">
                <a:solidFill>
                  <a:schemeClr val="bg2">
                    <a:lumMod val="50000"/>
                  </a:schemeClr>
                </a:solidFill>
                <a:ea typeface="+mn-lt"/>
                <a:cs typeface="+mn-lt"/>
              </a:rPr>
              <a:t>-VI) </a:t>
            </a:r>
          </a:p>
        </p:txBody>
      </p:sp>
      <p:cxnSp>
        <p:nvCxnSpPr>
          <p:cNvPr id="6" name="Straight Connector 5">
            <a:extLst>
              <a:ext uri="{FF2B5EF4-FFF2-40B4-BE49-F238E27FC236}">
                <a16:creationId xmlns:a16="http://schemas.microsoft.com/office/drawing/2014/main" id="{A6F39BB6-2552-2F3F-949C-B017D3E54B0A}"/>
              </a:ext>
            </a:extLst>
          </p:cNvPr>
          <p:cNvCxnSpPr>
            <a:cxnSpLocks/>
          </p:cNvCxnSpPr>
          <p:nvPr/>
        </p:nvCxnSpPr>
        <p:spPr>
          <a:xfrm>
            <a:off x="0" y="563495"/>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8ABF07-F0A3-CCCF-9BEE-D4239D7ABE95}"/>
              </a:ext>
            </a:extLst>
          </p:cNvPr>
          <p:cNvSpPr txBox="1"/>
          <p:nvPr/>
        </p:nvSpPr>
        <p:spPr>
          <a:xfrm>
            <a:off x="6063576" y="4572185"/>
            <a:ext cx="6128424" cy="1569660"/>
          </a:xfrm>
          <a:prstGeom prst="rect">
            <a:avLst/>
          </a:prstGeom>
          <a:noFill/>
        </p:spPr>
        <p:txBody>
          <a:bodyPr wrap="square">
            <a:spAutoFit/>
          </a:bodyPr>
          <a:lstStyle/>
          <a:p>
            <a:pPr marL="342900" marR="0" lvl="0" indent="-342900">
              <a:buFont typeface="Arial" panose="020B0604020202020204" pitchFamily="34" charset="0"/>
              <a:buChar char="•"/>
            </a:pPr>
            <a:r>
              <a:rPr lang="en-GB" sz="2000" b="1" noProof="0">
                <a:solidFill>
                  <a:schemeClr val="bg2">
                    <a:lumMod val="50000"/>
                  </a:schemeClr>
                </a:solidFill>
                <a:latin typeface="Aptos" panose="020B0004020202020204" pitchFamily="34" charset="0"/>
              </a:rPr>
              <a:t>GAWPFR</a:t>
            </a:r>
            <a:r>
              <a:rPr lang="en-GB" sz="2000" b="1" noProof="0" dirty="0">
                <a:solidFill>
                  <a:schemeClr val="bg2">
                    <a:lumMod val="50000"/>
                  </a:schemeClr>
                </a:solidFill>
                <a:latin typeface="Aptos" panose="020B0004020202020204" pitchFamily="34" charset="0"/>
              </a:rPr>
              <a:t>-TRIAD - Scale &amp; Uncertainty </a:t>
            </a:r>
          </a:p>
          <a:p>
            <a:pPr marL="342900" marR="0" lvl="0" indent="-342900">
              <a:buFont typeface="Arial" panose="020B0604020202020204" pitchFamily="34" charset="0"/>
              <a:buChar char="•"/>
            </a:pPr>
            <a:r>
              <a:rPr lang="en-GB" sz="2000" b="1" noProof="0" dirty="0">
                <a:solidFill>
                  <a:schemeClr val="bg2">
                    <a:lumMod val="50000"/>
                  </a:schemeClr>
                </a:solidFill>
                <a:latin typeface="Aptos" panose="020B0004020202020204" pitchFamily="34" charset="0"/>
              </a:rPr>
              <a:t>Overview of the </a:t>
            </a:r>
            <a:r>
              <a:rPr lang="en-GB" sz="2000" b="1" noProof="0">
                <a:solidFill>
                  <a:schemeClr val="bg2">
                    <a:lumMod val="50000"/>
                  </a:schemeClr>
                </a:solidFill>
                <a:latin typeface="Aptos" panose="020B0004020202020204" pitchFamily="34" charset="0"/>
              </a:rPr>
              <a:t>FRC</a:t>
            </a:r>
            <a:r>
              <a:rPr lang="en-GB" sz="2000" b="1" noProof="0" dirty="0">
                <a:solidFill>
                  <a:schemeClr val="bg2">
                    <a:lumMod val="50000"/>
                  </a:schemeClr>
                </a:solidFill>
                <a:latin typeface="Aptos" panose="020B0004020202020204" pitchFamily="34" charset="0"/>
              </a:rPr>
              <a:t>-VI</a:t>
            </a:r>
          </a:p>
          <a:p>
            <a:pPr marL="342900" indent="-342900">
              <a:buFont typeface="Arial" panose="020B0604020202020204" pitchFamily="34" charset="0"/>
              <a:buChar char="•"/>
            </a:pPr>
            <a:r>
              <a:rPr lang="en-GB" sz="2000" b="1">
                <a:solidFill>
                  <a:schemeClr val="bg2">
                    <a:lumMod val="50000"/>
                  </a:schemeClr>
                </a:solidFill>
                <a:latin typeface="Aptos" panose="020B0004020202020204" pitchFamily="34" charset="0"/>
              </a:rPr>
              <a:t>AOD</a:t>
            </a:r>
            <a:r>
              <a:rPr lang="en-GB" sz="2000" b="1" dirty="0">
                <a:solidFill>
                  <a:schemeClr val="bg2">
                    <a:lumMod val="50000"/>
                  </a:schemeClr>
                </a:solidFill>
                <a:latin typeface="Aptos" panose="020B0004020202020204" pitchFamily="34" charset="0"/>
              </a:rPr>
              <a:t> comparison examples </a:t>
            </a:r>
          </a:p>
          <a:p>
            <a:pPr marR="0" lvl="0"/>
            <a:endParaRPr lang="en-GB" sz="1800" b="1" noProof="0" dirty="0">
              <a:latin typeface="Aptos" panose="020B0004020202020204" pitchFamily="34" charset="0"/>
            </a:endParaRPr>
          </a:p>
          <a:p>
            <a:pPr marR="0" lvl="0"/>
            <a:r>
              <a:rPr lang="en-GB" b="1" dirty="0">
                <a:latin typeface="Aptos" panose="020B0004020202020204" pitchFamily="34" charset="0"/>
              </a:rPr>
              <a:t>		</a:t>
            </a:r>
            <a:endParaRPr lang="en-GB" sz="1800" b="1" noProof="0" dirty="0">
              <a:latin typeface="Aptos" panose="020B0004020202020204" pitchFamily="34" charset="0"/>
            </a:endParaRPr>
          </a:p>
        </p:txBody>
      </p:sp>
    </p:spTree>
    <p:extLst>
      <p:ext uri="{BB962C8B-B14F-4D97-AF65-F5344CB8AC3E}">
        <p14:creationId xmlns:p14="http://schemas.microsoft.com/office/powerpoint/2010/main" val="77039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F062302-9BC9-71DB-A0E2-38CD848D688B}"/>
              </a:ext>
            </a:extLst>
          </p:cNvPr>
          <p:cNvSpPr txBox="1"/>
          <p:nvPr/>
        </p:nvSpPr>
        <p:spPr>
          <a:xfrm>
            <a:off x="6487603" y="477210"/>
            <a:ext cx="4568078" cy="4124206"/>
          </a:xfrm>
          <a:prstGeom prst="rect">
            <a:avLst/>
          </a:prstGeom>
          <a:noFill/>
        </p:spPr>
        <p:txBody>
          <a:bodyPr wrap="square">
            <a:spAutoFit/>
          </a:bodyPr>
          <a:lstStyle/>
          <a:p>
            <a:pPr lvl="1">
              <a:lnSpc>
                <a:spcPct val="120000"/>
              </a:lnSpc>
            </a:pPr>
            <a:r>
              <a:rPr lang="en-US" sz="1500" b="1">
                <a:solidFill>
                  <a:schemeClr val="bg1">
                    <a:lumMod val="50000"/>
                  </a:schemeClr>
                </a:solidFill>
                <a:latin typeface="Nunito" pitchFamily="2" charset="0"/>
                <a:cs typeface="Arial" panose="020B0604020202020204" pitchFamily="34" charset="0"/>
              </a:rPr>
              <a:t>GAW-PFR-Triad = 3 PFR instruments</a:t>
            </a:r>
          </a:p>
          <a:p>
            <a:pPr lvl="1">
              <a:lnSpc>
                <a:spcPct val="120000"/>
              </a:lnSpc>
            </a:pPr>
            <a:endParaRPr lang="en-US" sz="1500" b="1">
              <a:solidFill>
                <a:schemeClr val="bg1">
                  <a:lumMod val="50000"/>
                </a:schemeClr>
              </a:solidFill>
              <a:latin typeface="Nunito" pitchFamily="2" charset="0"/>
              <a:cs typeface="Arial" panose="020B0604020202020204" pitchFamily="34" charset="0"/>
            </a:endParaRPr>
          </a:p>
          <a:p>
            <a:pPr marL="742950" lvl="1" indent="-285750">
              <a:lnSpc>
                <a:spcPct val="120000"/>
              </a:lnSpc>
              <a:buFont typeface="Arial" panose="020B0604020202020204" pitchFamily="34" charset="0"/>
              <a:buChar char="•"/>
            </a:pPr>
            <a:r>
              <a:rPr lang="en-US" sz="1500" b="1">
                <a:solidFill>
                  <a:schemeClr val="bg1">
                    <a:lumMod val="50000"/>
                  </a:schemeClr>
                </a:solidFill>
                <a:latin typeface="Nunito" pitchFamily="2" charset="0"/>
                <a:cs typeface="Arial" panose="020B0604020202020204" pitchFamily="34" charset="0"/>
              </a:rPr>
              <a:t>Almost identical spectral characteristics (wavelength, bandpass) </a:t>
            </a:r>
          </a:p>
          <a:p>
            <a:pPr marL="742950" lvl="1" indent="-285750">
              <a:lnSpc>
                <a:spcPct val="120000"/>
              </a:lnSpc>
              <a:buFont typeface="Arial" panose="020B0604020202020204" pitchFamily="34" charset="0"/>
              <a:buChar char="•"/>
            </a:pPr>
            <a:r>
              <a:rPr lang="en-US" sz="1500" b="1">
                <a:solidFill>
                  <a:schemeClr val="bg1">
                    <a:lumMod val="50000"/>
                  </a:schemeClr>
                </a:solidFill>
                <a:latin typeface="Nunito" pitchFamily="2" charset="0"/>
                <a:cs typeface="Arial" panose="020B0604020202020204" pitchFamily="34" charset="0"/>
              </a:rPr>
              <a:t>Well maintained </a:t>
            </a:r>
          </a:p>
          <a:p>
            <a:pPr marL="742950" lvl="1" indent="-285750">
              <a:lnSpc>
                <a:spcPct val="120000"/>
              </a:lnSpc>
              <a:buFont typeface="Arial" panose="020B0604020202020204" pitchFamily="34" charset="0"/>
              <a:buChar char="•"/>
            </a:pPr>
            <a:r>
              <a:rPr lang="en-US" sz="1500" b="1">
                <a:solidFill>
                  <a:schemeClr val="bg1">
                    <a:lumMod val="50000"/>
                  </a:schemeClr>
                </a:solidFill>
                <a:latin typeface="Nunito" pitchFamily="2" charset="0"/>
                <a:cs typeface="Arial" panose="020B0604020202020204" pitchFamily="34" charset="0"/>
              </a:rPr>
              <a:t>The scale is realized through signal comparison to Langley-transfer standards. </a:t>
            </a:r>
          </a:p>
          <a:p>
            <a:pPr marL="742950" lvl="1" indent="-285750">
              <a:lnSpc>
                <a:spcPct val="120000"/>
              </a:lnSpc>
              <a:buFont typeface="Arial" panose="020B0604020202020204" pitchFamily="34" charset="0"/>
              <a:buChar char="•"/>
            </a:pPr>
            <a:r>
              <a:rPr lang="en-US" sz="1500" b="1">
                <a:solidFill>
                  <a:schemeClr val="bg1">
                    <a:lumMod val="50000"/>
                  </a:schemeClr>
                </a:solidFill>
                <a:latin typeface="Nunito" pitchFamily="2" charset="0"/>
                <a:cs typeface="Arial" panose="020B0604020202020204" pitchFamily="34" charset="0"/>
              </a:rPr>
              <a:t>The stability and precision are assessed annually.</a:t>
            </a:r>
          </a:p>
          <a:p>
            <a:pPr marL="742950" lvl="1" indent="-285750">
              <a:lnSpc>
                <a:spcPct val="120000"/>
              </a:lnSpc>
              <a:buFont typeface="Arial" panose="020B0604020202020204" pitchFamily="34" charset="0"/>
              <a:buChar char="•"/>
            </a:pPr>
            <a:r>
              <a:rPr lang="en-US" sz="1500" b="1">
                <a:solidFill>
                  <a:schemeClr val="bg1">
                    <a:lumMod val="50000"/>
                  </a:schemeClr>
                </a:solidFill>
                <a:latin typeface="Nunito" pitchFamily="2" charset="0"/>
                <a:cs typeface="Arial" panose="020B0604020202020204" pitchFamily="34" charset="0"/>
              </a:rPr>
              <a:t>Pool of 9 traveling standards for deployment at the Langley calibration sites. </a:t>
            </a:r>
          </a:p>
          <a:p>
            <a:pPr lvl="1"/>
            <a:endParaRPr lang="en-US" sz="1400" b="1">
              <a:solidFill>
                <a:schemeClr val="bg1">
                  <a:lumMod val="50000"/>
                </a:schemeClr>
              </a:solidFill>
              <a:latin typeface="Arial" panose="020B0604020202020204" pitchFamily="34" charset="0"/>
              <a:cs typeface="Arial" panose="020B0604020202020204" pitchFamily="34" charset="0"/>
            </a:endParaRPr>
          </a:p>
          <a:p>
            <a:pPr lvl="1"/>
            <a:r>
              <a:rPr lang="en-US" sz="1400" b="1">
                <a:solidFill>
                  <a:schemeClr val="bg1">
                    <a:lumMod val="50000"/>
                  </a:schemeClr>
                </a:solidFill>
                <a:latin typeface="Arial" panose="020B0604020202020204" pitchFamily="34" charset="0"/>
                <a:cs typeface="Arial" panose="020B0604020202020204" pitchFamily="34" charset="0"/>
              </a:rPr>
              <a:t> </a:t>
            </a:r>
          </a:p>
        </p:txBody>
      </p:sp>
      <p:sp>
        <p:nvSpPr>
          <p:cNvPr id="4" name="Title 1">
            <a:extLst>
              <a:ext uri="{FF2B5EF4-FFF2-40B4-BE49-F238E27FC236}">
                <a16:creationId xmlns:a16="http://schemas.microsoft.com/office/drawing/2014/main" id="{32E6AB4C-FB29-CE7E-6290-BC4568B4C21E}"/>
              </a:ext>
            </a:extLst>
          </p:cNvPr>
          <p:cNvSpPr txBox="1">
            <a:spLocks/>
          </p:cNvSpPr>
          <p:nvPr/>
        </p:nvSpPr>
        <p:spPr>
          <a:xfrm>
            <a:off x="0" y="-84603"/>
            <a:ext cx="9610640" cy="6718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dirty="0">
                <a:solidFill>
                  <a:schemeClr val="bg2">
                    <a:lumMod val="50000"/>
                  </a:schemeClr>
                </a:solidFill>
                <a:ea typeface="+mn-lt"/>
                <a:cs typeface="+mn-lt"/>
              </a:rPr>
              <a:t>WMO </a:t>
            </a:r>
            <a:r>
              <a:rPr lang="en-GB" sz="2000" b="1" dirty="0" err="1">
                <a:solidFill>
                  <a:schemeClr val="bg2">
                    <a:lumMod val="50000"/>
                  </a:schemeClr>
                </a:solidFill>
                <a:ea typeface="+mn-lt"/>
                <a:cs typeface="+mn-lt"/>
              </a:rPr>
              <a:t>AOD</a:t>
            </a:r>
            <a:r>
              <a:rPr lang="en-GB" sz="2000" b="1" dirty="0">
                <a:solidFill>
                  <a:schemeClr val="bg2">
                    <a:lumMod val="50000"/>
                  </a:schemeClr>
                </a:solidFill>
                <a:ea typeface="+mn-lt"/>
                <a:cs typeface="+mn-lt"/>
              </a:rPr>
              <a:t> reference – </a:t>
            </a:r>
            <a:r>
              <a:rPr lang="en-GB" sz="2000" b="1" dirty="0" err="1">
                <a:solidFill>
                  <a:schemeClr val="bg2">
                    <a:lumMod val="50000"/>
                  </a:schemeClr>
                </a:solidFill>
                <a:ea typeface="+mn-lt"/>
                <a:cs typeface="+mn-lt"/>
              </a:rPr>
              <a:t>GAWPFR_TRIAD</a:t>
            </a:r>
            <a:r>
              <a:rPr lang="en-GB" sz="2000" b="1" dirty="0">
                <a:solidFill>
                  <a:schemeClr val="bg2">
                    <a:lumMod val="50000"/>
                  </a:schemeClr>
                </a:solidFill>
                <a:ea typeface="+mn-lt"/>
                <a:cs typeface="+mn-lt"/>
              </a:rPr>
              <a:t> at </a:t>
            </a:r>
            <a:r>
              <a:rPr lang="en-GB" sz="2000" b="1" dirty="0" err="1">
                <a:solidFill>
                  <a:schemeClr val="bg2">
                    <a:lumMod val="50000"/>
                  </a:schemeClr>
                </a:solidFill>
                <a:ea typeface="+mn-lt"/>
                <a:cs typeface="+mn-lt"/>
              </a:rPr>
              <a:t>PMOD</a:t>
            </a:r>
            <a:r>
              <a:rPr lang="en-GB" sz="2000" b="1" dirty="0">
                <a:solidFill>
                  <a:schemeClr val="bg2">
                    <a:lumMod val="50000"/>
                  </a:schemeClr>
                </a:solidFill>
                <a:ea typeface="+mn-lt"/>
                <a:cs typeface="+mn-lt"/>
              </a:rPr>
              <a:t>/WRC, Davos </a:t>
            </a:r>
            <a:endParaRPr lang="en-US" sz="2000" b="1" dirty="0">
              <a:solidFill>
                <a:schemeClr val="accent6">
                  <a:lumMod val="50000"/>
                </a:schemeClr>
              </a:solidFill>
              <a:latin typeface="+mn-lt"/>
              <a:ea typeface="+mn-ea"/>
              <a:cs typeface="+mn-cs"/>
            </a:endParaRPr>
          </a:p>
        </p:txBody>
      </p:sp>
      <p:cxnSp>
        <p:nvCxnSpPr>
          <p:cNvPr id="6" name="Straight Connector 5">
            <a:extLst>
              <a:ext uri="{FF2B5EF4-FFF2-40B4-BE49-F238E27FC236}">
                <a16:creationId xmlns:a16="http://schemas.microsoft.com/office/drawing/2014/main" id="{CBA880FF-32C0-EECD-BCFA-2BFE19E4F0C1}"/>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E8C5D80-AA0B-32DD-CD43-67539B8086B6}"/>
              </a:ext>
            </a:extLst>
          </p:cNvPr>
          <p:cNvPicPr>
            <a:picLocks noChangeAspect="1"/>
          </p:cNvPicPr>
          <p:nvPr/>
        </p:nvPicPr>
        <p:blipFill rotWithShape="1">
          <a:blip r:embed="rId3"/>
          <a:srcRect l="24905" t="16198" r="13943" b="12667"/>
          <a:stretch/>
        </p:blipFill>
        <p:spPr>
          <a:xfrm>
            <a:off x="772672" y="4049479"/>
            <a:ext cx="2080028" cy="235976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421BA96-B1D5-716C-C1F5-6E5D1E44F4AF}"/>
              </a:ext>
            </a:extLst>
          </p:cNvPr>
          <p:cNvSpPr txBox="1"/>
          <p:nvPr/>
        </p:nvSpPr>
        <p:spPr>
          <a:xfrm>
            <a:off x="851810" y="3707977"/>
            <a:ext cx="2827917" cy="369332"/>
          </a:xfrm>
          <a:prstGeom prst="rect">
            <a:avLst/>
          </a:prstGeom>
          <a:noFill/>
        </p:spPr>
        <p:txBody>
          <a:bodyPr wrap="square">
            <a:spAutoFit/>
          </a:bodyPr>
          <a:lstStyle/>
          <a:p>
            <a:pPr algn="l"/>
            <a:r>
              <a:rPr lang="en-US" altLang="de-DE" b="1" err="1">
                <a:solidFill>
                  <a:srgbClr val="00B050"/>
                </a:solidFill>
                <a:latin typeface="Nunito" pitchFamily="2" charset="0"/>
              </a:rPr>
              <a:t>Iza</a:t>
            </a:r>
            <a:r>
              <a:rPr lang="en-US" altLang="de-DE" b="1" err="1">
                <a:solidFill>
                  <a:srgbClr val="00B050"/>
                </a:solidFill>
                <a:latin typeface="Nunito" pitchFamily="2" charset="0"/>
                <a:cs typeface="Times New Roman" panose="02020603050405020304" pitchFamily="18" charset="0"/>
              </a:rPr>
              <a:t>ñ</a:t>
            </a:r>
            <a:r>
              <a:rPr lang="en-US" altLang="de-DE" b="1" err="1">
                <a:solidFill>
                  <a:srgbClr val="00B050"/>
                </a:solidFill>
                <a:latin typeface="Nunito" pitchFamily="2" charset="0"/>
              </a:rPr>
              <a:t>a,Tenerife</a:t>
            </a:r>
            <a:r>
              <a:rPr lang="en-US" altLang="de-DE" b="1">
                <a:solidFill>
                  <a:srgbClr val="00B050"/>
                </a:solidFill>
                <a:latin typeface="Nunito" pitchFamily="2" charset="0"/>
              </a:rPr>
              <a:t>(ES)</a:t>
            </a:r>
          </a:p>
        </p:txBody>
      </p:sp>
      <p:pic>
        <p:nvPicPr>
          <p:cNvPr id="8" name="Picture 7" descr="A building with a boat in the background&#10;&#10;Description automatically generated">
            <a:extLst>
              <a:ext uri="{FF2B5EF4-FFF2-40B4-BE49-F238E27FC236}">
                <a16:creationId xmlns:a16="http://schemas.microsoft.com/office/drawing/2014/main" id="{9BD6FEBF-CBAA-467C-794C-3065FCA3C055}"/>
              </a:ext>
            </a:extLst>
          </p:cNvPr>
          <p:cNvPicPr>
            <a:picLocks noChangeAspect="1"/>
          </p:cNvPicPr>
          <p:nvPr/>
        </p:nvPicPr>
        <p:blipFill rotWithShape="1">
          <a:blip r:embed="rId4">
            <a:extLst>
              <a:ext uri="{28A0092B-C50C-407E-A947-70E740481C1C}">
                <a14:useLocalDpi xmlns:a14="http://schemas.microsoft.com/office/drawing/2010/main" val="0"/>
              </a:ext>
            </a:extLst>
          </a:blip>
          <a:srcRect l="23936" t="1590" r="5351" b="16180"/>
          <a:stretch/>
        </p:blipFill>
        <p:spPr>
          <a:xfrm>
            <a:off x="6987438" y="4512006"/>
            <a:ext cx="3817992" cy="165941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60BAEAA-0877-173B-6AB1-9A02BE74100F}"/>
              </a:ext>
            </a:extLst>
          </p:cNvPr>
          <p:cNvSpPr txBox="1"/>
          <p:nvPr/>
        </p:nvSpPr>
        <p:spPr>
          <a:xfrm>
            <a:off x="7242942" y="4087071"/>
            <a:ext cx="3562488" cy="369332"/>
          </a:xfrm>
          <a:prstGeom prst="rect">
            <a:avLst/>
          </a:prstGeom>
          <a:noFill/>
        </p:spPr>
        <p:txBody>
          <a:bodyPr wrap="square">
            <a:spAutoFit/>
          </a:bodyPr>
          <a:lstStyle/>
          <a:p>
            <a:pPr algn="l"/>
            <a:r>
              <a:rPr lang="en-US" altLang="de-DE" sz="1800" b="1">
                <a:solidFill>
                  <a:srgbClr val="00B050"/>
                </a:solidFill>
                <a:latin typeface="Nunito" pitchFamily="2" charset="0"/>
              </a:rPr>
              <a:t>Mauna-Loa, Hawaii (US)</a:t>
            </a:r>
          </a:p>
        </p:txBody>
      </p:sp>
      <p:pic>
        <p:nvPicPr>
          <p:cNvPr id="11" name="Picture 10">
            <a:extLst>
              <a:ext uri="{FF2B5EF4-FFF2-40B4-BE49-F238E27FC236}">
                <a16:creationId xmlns:a16="http://schemas.microsoft.com/office/drawing/2014/main" id="{1697CF41-E63E-B817-9298-EFB9176C9AD8}"/>
              </a:ext>
            </a:extLst>
          </p:cNvPr>
          <p:cNvPicPr>
            <a:picLocks noChangeAspect="1"/>
          </p:cNvPicPr>
          <p:nvPr/>
        </p:nvPicPr>
        <p:blipFill>
          <a:blip r:embed="rId5"/>
          <a:stretch>
            <a:fillRect/>
          </a:stretch>
        </p:blipFill>
        <p:spPr>
          <a:xfrm>
            <a:off x="2480795" y="3506568"/>
            <a:ext cx="5063395" cy="3360049"/>
          </a:xfrm>
          <a:prstGeom prst="rect">
            <a:avLst/>
          </a:prstGeom>
        </p:spPr>
      </p:pic>
      <p:sp>
        <p:nvSpPr>
          <p:cNvPr id="17" name="Arrow: Curved Down 16">
            <a:extLst>
              <a:ext uri="{FF2B5EF4-FFF2-40B4-BE49-F238E27FC236}">
                <a16:creationId xmlns:a16="http://schemas.microsoft.com/office/drawing/2014/main" id="{F5E75A70-1404-12C4-C277-355373A63E8D}"/>
              </a:ext>
            </a:extLst>
          </p:cNvPr>
          <p:cNvSpPr/>
          <p:nvPr/>
        </p:nvSpPr>
        <p:spPr>
          <a:xfrm rot="16471721" flipH="1">
            <a:off x="-1341734" y="3374525"/>
            <a:ext cx="4021054" cy="11874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Down 17">
            <a:extLst>
              <a:ext uri="{FF2B5EF4-FFF2-40B4-BE49-F238E27FC236}">
                <a16:creationId xmlns:a16="http://schemas.microsoft.com/office/drawing/2014/main" id="{388BD0AB-AA4D-5B4D-A6D8-8F1B70C58894}"/>
              </a:ext>
            </a:extLst>
          </p:cNvPr>
          <p:cNvSpPr/>
          <p:nvPr/>
        </p:nvSpPr>
        <p:spPr>
          <a:xfrm rot="5227138">
            <a:off x="9201850" y="3110421"/>
            <a:ext cx="4021054" cy="11874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Down 18">
            <a:extLst>
              <a:ext uri="{FF2B5EF4-FFF2-40B4-BE49-F238E27FC236}">
                <a16:creationId xmlns:a16="http://schemas.microsoft.com/office/drawing/2014/main" id="{4533F6A0-6A27-A536-6DE4-550D77F2A5F3}"/>
              </a:ext>
            </a:extLst>
          </p:cNvPr>
          <p:cNvSpPr/>
          <p:nvPr/>
        </p:nvSpPr>
        <p:spPr>
          <a:xfrm flipV="1">
            <a:off x="4567204" y="2972599"/>
            <a:ext cx="458389" cy="5293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5802B520-F288-8B1C-7920-B5929F537708}"/>
              </a:ext>
            </a:extLst>
          </p:cNvPr>
          <p:cNvSpPr/>
          <p:nvPr/>
        </p:nvSpPr>
        <p:spPr>
          <a:xfrm flipV="1">
            <a:off x="4889005" y="2971127"/>
            <a:ext cx="458389" cy="5253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3DBE4999-0EC6-C904-8185-4E73F63BB98A}"/>
              </a:ext>
            </a:extLst>
          </p:cNvPr>
          <p:cNvSpPr/>
          <p:nvPr/>
        </p:nvSpPr>
        <p:spPr>
          <a:xfrm rot="5400000" flipV="1">
            <a:off x="3016113" y="5077026"/>
            <a:ext cx="458389" cy="5293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DE376B59-1CBC-83FC-FBE9-CBFDF7815AA4}"/>
              </a:ext>
            </a:extLst>
          </p:cNvPr>
          <p:cNvSpPr/>
          <p:nvPr/>
        </p:nvSpPr>
        <p:spPr>
          <a:xfrm rot="16200000" flipV="1">
            <a:off x="6444204" y="5079032"/>
            <a:ext cx="458389" cy="5253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459AC8C-F957-BF3C-07F2-D27E1B5D374E}"/>
              </a:ext>
            </a:extLst>
          </p:cNvPr>
          <p:cNvPicPr>
            <a:picLocks noChangeAspect="1"/>
          </p:cNvPicPr>
          <p:nvPr/>
        </p:nvPicPr>
        <p:blipFill rotWithShape="1">
          <a:blip r:embed="rId6">
            <a:alphaModFix amt="59000"/>
            <a:lum bright="-22000"/>
          </a:blip>
          <a:srcRect l="8449" t="13857" r="63480" b="64015"/>
          <a:stretch/>
        </p:blipFill>
        <p:spPr>
          <a:xfrm>
            <a:off x="2845448" y="2906010"/>
            <a:ext cx="1697681" cy="671925"/>
          </a:xfrm>
          <a:prstGeom prst="rect">
            <a:avLst/>
          </a:prstGeom>
        </p:spPr>
      </p:pic>
      <p:sp>
        <p:nvSpPr>
          <p:cNvPr id="30" name="Oval 29">
            <a:extLst>
              <a:ext uri="{FF2B5EF4-FFF2-40B4-BE49-F238E27FC236}">
                <a16:creationId xmlns:a16="http://schemas.microsoft.com/office/drawing/2014/main" id="{C2737805-B6E6-9D40-7E72-355374E15D02}"/>
              </a:ext>
            </a:extLst>
          </p:cNvPr>
          <p:cNvSpPr/>
          <p:nvPr/>
        </p:nvSpPr>
        <p:spPr>
          <a:xfrm>
            <a:off x="456236" y="1178135"/>
            <a:ext cx="2087037" cy="11947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Service</a:t>
            </a:r>
          </a:p>
          <a:p>
            <a:pPr algn="ctr"/>
            <a:r>
              <a:rPr lang="en-US"/>
              <a:t>&amp;</a:t>
            </a:r>
          </a:p>
          <a:p>
            <a:pPr algn="ctr"/>
            <a:r>
              <a:rPr lang="en-US"/>
              <a:t>Calibration</a:t>
            </a:r>
          </a:p>
        </p:txBody>
      </p:sp>
      <p:pic>
        <p:nvPicPr>
          <p:cNvPr id="28" name="Picture 27">
            <a:extLst>
              <a:ext uri="{FF2B5EF4-FFF2-40B4-BE49-F238E27FC236}">
                <a16:creationId xmlns:a16="http://schemas.microsoft.com/office/drawing/2014/main" id="{30CEF594-3420-451E-7303-31B8D9E50D01}"/>
              </a:ext>
            </a:extLst>
          </p:cNvPr>
          <p:cNvPicPr>
            <a:picLocks noChangeAspect="1"/>
          </p:cNvPicPr>
          <p:nvPr/>
        </p:nvPicPr>
        <p:blipFill rotWithShape="1">
          <a:blip r:embed="rId6">
            <a:lum bright="-24000" contrast="-45000"/>
            <a:alphaModFix amt="74000"/>
          </a:blip>
          <a:srcRect l="9563" t="35814" r="64805" b="35938"/>
          <a:stretch/>
        </p:blipFill>
        <p:spPr>
          <a:xfrm>
            <a:off x="5478035" y="2895719"/>
            <a:ext cx="1461049" cy="808438"/>
          </a:xfrm>
          <a:prstGeom prst="rect">
            <a:avLst/>
          </a:prstGeom>
        </p:spPr>
      </p:pic>
      <p:sp>
        <p:nvSpPr>
          <p:cNvPr id="31" name="Oval 30">
            <a:extLst>
              <a:ext uri="{FF2B5EF4-FFF2-40B4-BE49-F238E27FC236}">
                <a16:creationId xmlns:a16="http://schemas.microsoft.com/office/drawing/2014/main" id="{1E99A559-CE30-286C-00C8-B3E9328FEB20}"/>
              </a:ext>
            </a:extLst>
          </p:cNvPr>
          <p:cNvSpPr/>
          <p:nvPr/>
        </p:nvSpPr>
        <p:spPr>
          <a:xfrm>
            <a:off x="8939653" y="1233501"/>
            <a:ext cx="2087037" cy="11947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Service</a:t>
            </a:r>
          </a:p>
          <a:p>
            <a:pPr algn="ctr"/>
            <a:r>
              <a:rPr lang="en-US"/>
              <a:t>&amp;</a:t>
            </a:r>
          </a:p>
          <a:p>
            <a:pPr algn="ctr"/>
            <a:r>
              <a:rPr lang="en-US"/>
              <a:t>Calibration</a:t>
            </a:r>
          </a:p>
        </p:txBody>
      </p:sp>
      <p:sp>
        <p:nvSpPr>
          <p:cNvPr id="32" name="Arrow: Curved Down 31">
            <a:extLst>
              <a:ext uri="{FF2B5EF4-FFF2-40B4-BE49-F238E27FC236}">
                <a16:creationId xmlns:a16="http://schemas.microsoft.com/office/drawing/2014/main" id="{C114F44E-9E59-C10B-1F47-C30011F91382}"/>
              </a:ext>
            </a:extLst>
          </p:cNvPr>
          <p:cNvSpPr/>
          <p:nvPr/>
        </p:nvSpPr>
        <p:spPr>
          <a:xfrm rot="21405756" flipH="1">
            <a:off x="652743" y="573231"/>
            <a:ext cx="3087026" cy="935883"/>
          </a:xfrm>
          <a:prstGeom prst="curvedDownArrow">
            <a:avLst>
              <a:gd name="adj1" fmla="val 25000"/>
              <a:gd name="adj2" fmla="val 50000"/>
              <a:gd name="adj3" fmla="val 2125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D41D3034-C74D-B9EE-B9D0-8289EC8D7EB1}"/>
              </a:ext>
            </a:extLst>
          </p:cNvPr>
          <p:cNvSpPr/>
          <p:nvPr/>
        </p:nvSpPr>
        <p:spPr>
          <a:xfrm>
            <a:off x="3308279" y="543636"/>
            <a:ext cx="3190297" cy="400110"/>
          </a:xfrm>
          <a:prstGeom prst="rect">
            <a:avLst/>
          </a:prstGeom>
        </p:spPr>
        <p:txBody>
          <a:bodyPr wrap="none">
            <a:spAutoFit/>
          </a:bodyPr>
          <a:lstStyle/>
          <a:p>
            <a:r>
              <a:rPr lang="en-US" altLang="de-DE" sz="2000" b="1" err="1">
                <a:solidFill>
                  <a:srgbClr val="00B050"/>
                </a:solidFill>
                <a:latin typeface="Nunito" pitchFamily="2" charset="0"/>
              </a:rPr>
              <a:t>PMOD</a:t>
            </a:r>
            <a:r>
              <a:rPr lang="en-US" altLang="de-DE" sz="2000" b="1">
                <a:solidFill>
                  <a:srgbClr val="00B050"/>
                </a:solidFill>
                <a:latin typeface="Nunito" pitchFamily="2" charset="0"/>
              </a:rPr>
              <a:t>/WRC, Davos (CH)</a:t>
            </a:r>
          </a:p>
        </p:txBody>
      </p:sp>
      <p:sp>
        <p:nvSpPr>
          <p:cNvPr id="33" name="Arrow: Curved Down 32">
            <a:extLst>
              <a:ext uri="{FF2B5EF4-FFF2-40B4-BE49-F238E27FC236}">
                <a16:creationId xmlns:a16="http://schemas.microsoft.com/office/drawing/2014/main" id="{2DF330F3-9C18-A0E1-8D34-7B19A160CB38}"/>
              </a:ext>
            </a:extLst>
          </p:cNvPr>
          <p:cNvSpPr/>
          <p:nvPr/>
        </p:nvSpPr>
        <p:spPr>
          <a:xfrm rot="194244">
            <a:off x="6439671" y="499961"/>
            <a:ext cx="3344922" cy="935883"/>
          </a:xfrm>
          <a:prstGeom prst="curvedDownArrow">
            <a:avLst>
              <a:gd name="adj1" fmla="val 25000"/>
              <a:gd name="adj2" fmla="val 50000"/>
              <a:gd name="adj3" fmla="val 2125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55B77025-773E-4C00-8E35-BE577AD9621C" descr="IMG_5073.jpg">
            <a:extLst>
              <a:ext uri="{FF2B5EF4-FFF2-40B4-BE49-F238E27FC236}">
                <a16:creationId xmlns:a16="http://schemas.microsoft.com/office/drawing/2014/main" id="{9E006C82-C65A-E242-207B-580505D1A6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144" t="54169" r="1910" b="1289"/>
          <a:stretch/>
        </p:blipFill>
        <p:spPr bwMode="auto">
          <a:xfrm>
            <a:off x="3436454" y="937722"/>
            <a:ext cx="3217360" cy="1763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AE3227F9-5178-44F9-9F0E-3A9F4CCBB2AC" descr="IMG_7647.jpg">
            <a:extLst>
              <a:ext uri="{FF2B5EF4-FFF2-40B4-BE49-F238E27FC236}">
                <a16:creationId xmlns:a16="http://schemas.microsoft.com/office/drawing/2014/main" id="{D8052548-B4F3-4602-6054-B6753AACDA2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206" t="13157" r="-9773" b="6362"/>
          <a:stretch/>
        </p:blipFill>
        <p:spPr bwMode="auto">
          <a:xfrm>
            <a:off x="3420466" y="624976"/>
            <a:ext cx="3713871" cy="227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5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10" grpId="0"/>
      <p:bldP spid="17" grpId="0" animBg="1"/>
      <p:bldP spid="18" grpId="0" animBg="1"/>
      <p:bldP spid="19" grpId="0" animBg="1"/>
      <p:bldP spid="20" grpId="0" animBg="1"/>
      <p:bldP spid="25" grpId="0" animBg="1"/>
      <p:bldP spid="26" grpId="0" animBg="1"/>
      <p:bldP spid="30"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EC27E-4A43-F2F7-76FB-947A5E03887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91C2A0B-01FF-B46C-E554-48B0B68E0196}"/>
              </a:ext>
            </a:extLst>
          </p:cNvPr>
          <p:cNvGrpSpPr/>
          <p:nvPr/>
        </p:nvGrpSpPr>
        <p:grpSpPr>
          <a:xfrm>
            <a:off x="122348" y="935412"/>
            <a:ext cx="7373156" cy="5671449"/>
            <a:chOff x="0" y="0"/>
            <a:chExt cx="6099672" cy="4687902"/>
          </a:xfrm>
        </p:grpSpPr>
        <p:pic>
          <p:nvPicPr>
            <p:cNvPr id="7" name="Picture 6">
              <a:extLst>
                <a:ext uri="{FF2B5EF4-FFF2-40B4-BE49-F238E27FC236}">
                  <a16:creationId xmlns:a16="http://schemas.microsoft.com/office/drawing/2014/main" id="{E31DD03B-3C87-350C-DCC5-3BDA3DA3938E}"/>
                </a:ext>
              </a:extLst>
            </p:cNvPr>
            <p:cNvPicPr>
              <a:picLocks noChangeAspect="1"/>
            </p:cNvPicPr>
            <p:nvPr/>
          </p:nvPicPr>
          <p:blipFill rotWithShape="1">
            <a:blip r:embed="rId3">
              <a:extLst>
                <a:ext uri="{28A0092B-C50C-407E-A947-70E740481C1C}">
                  <a14:useLocalDpi xmlns:a14="http://schemas.microsoft.com/office/drawing/2010/main" val="0"/>
                </a:ext>
              </a:extLst>
            </a:blip>
            <a:srcRect l="4142" t="7318" r="6279" b="5850"/>
            <a:stretch>
              <a:fillRect/>
            </a:stretch>
          </p:blipFill>
          <p:spPr bwMode="auto">
            <a:xfrm>
              <a:off x="3029447" y="0"/>
              <a:ext cx="3070225" cy="467995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415B2DB2-838C-5527-46B8-23454484C8FB}"/>
                </a:ext>
              </a:extLst>
            </p:cNvPr>
            <p:cNvPicPr>
              <a:picLocks noChangeAspect="1"/>
            </p:cNvPicPr>
            <p:nvPr/>
          </p:nvPicPr>
          <p:blipFill rotWithShape="1">
            <a:blip r:embed="rId4">
              <a:extLst>
                <a:ext uri="{28A0092B-C50C-407E-A947-70E740481C1C}">
                  <a14:useLocalDpi xmlns:a14="http://schemas.microsoft.com/office/drawing/2010/main" val="0"/>
                </a:ext>
              </a:extLst>
            </a:blip>
            <a:srcRect l="4142" t="7097" r="7817" b="6243"/>
            <a:stretch>
              <a:fillRect/>
            </a:stretch>
          </p:blipFill>
          <p:spPr bwMode="auto">
            <a:xfrm>
              <a:off x="0" y="7952"/>
              <a:ext cx="3023870" cy="4679950"/>
            </a:xfrm>
            <a:prstGeom prst="rect">
              <a:avLst/>
            </a:prstGeom>
            <a:noFill/>
            <a:ln>
              <a:noFill/>
            </a:ln>
            <a:extLst>
              <a:ext uri="{53640926-AAD7-44D8-BBD7-CCE9431645EC}">
                <a14:shadowObscured xmlns:a14="http://schemas.microsoft.com/office/drawing/2010/main"/>
              </a:ext>
            </a:extLst>
          </p:spPr>
        </p:pic>
      </p:gr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470564BF-75CB-8BEC-DCD9-B69F06D5BCF8}"/>
                  </a:ext>
                </a:extLst>
              </p:cNvPr>
              <p:cNvGraphicFramePr>
                <a:graphicFrameLocks noGrp="1"/>
              </p:cNvGraphicFramePr>
              <p:nvPr>
                <p:extLst>
                  <p:ext uri="{D42A27DB-BD31-4B8C-83A1-F6EECF244321}">
                    <p14:modId xmlns:p14="http://schemas.microsoft.com/office/powerpoint/2010/main" val="1416683018"/>
                  </p:ext>
                </p:extLst>
              </p:nvPr>
            </p:nvGraphicFramePr>
            <p:xfrm>
              <a:off x="7746187" y="3527531"/>
              <a:ext cx="3950527" cy="1278161"/>
            </p:xfrm>
            <a:graphic>
              <a:graphicData uri="http://schemas.openxmlformats.org/drawingml/2006/table">
                <a:tbl>
                  <a:tblPr firstRow="1" firstCol="1" bandRow="1"/>
                  <a:tblGrid>
                    <a:gridCol w="789539">
                      <a:extLst>
                        <a:ext uri="{9D8B030D-6E8A-4147-A177-3AD203B41FA5}">
                          <a16:colId xmlns:a16="http://schemas.microsoft.com/office/drawing/2014/main" val="70572446"/>
                        </a:ext>
                      </a:extLst>
                    </a:gridCol>
                    <a:gridCol w="790247">
                      <a:extLst>
                        <a:ext uri="{9D8B030D-6E8A-4147-A177-3AD203B41FA5}">
                          <a16:colId xmlns:a16="http://schemas.microsoft.com/office/drawing/2014/main" val="3604984273"/>
                        </a:ext>
                      </a:extLst>
                    </a:gridCol>
                    <a:gridCol w="790247">
                      <a:extLst>
                        <a:ext uri="{9D8B030D-6E8A-4147-A177-3AD203B41FA5}">
                          <a16:colId xmlns:a16="http://schemas.microsoft.com/office/drawing/2014/main" val="92167050"/>
                        </a:ext>
                      </a:extLst>
                    </a:gridCol>
                    <a:gridCol w="790247">
                      <a:extLst>
                        <a:ext uri="{9D8B030D-6E8A-4147-A177-3AD203B41FA5}">
                          <a16:colId xmlns:a16="http://schemas.microsoft.com/office/drawing/2014/main" val="1630341772"/>
                        </a:ext>
                      </a:extLst>
                    </a:gridCol>
                    <a:gridCol w="790247">
                      <a:extLst>
                        <a:ext uri="{9D8B030D-6E8A-4147-A177-3AD203B41FA5}">
                          <a16:colId xmlns:a16="http://schemas.microsoft.com/office/drawing/2014/main" val="149117573"/>
                        </a:ext>
                      </a:extLst>
                    </a:gridCol>
                  </a:tblGrid>
                  <a:tr h="175839">
                    <a:tc rowSpan="2">
                      <a:txBody>
                        <a:bodyPr/>
                        <a:lstStyle/>
                        <a:p>
                          <a:pPr marL="71755" marR="71755" algn="ctr">
                            <a:lnSpc>
                              <a:spcPct val="120000"/>
                            </a:lnSpc>
                            <a:buNone/>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Wavelength (nm)</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N22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N25</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9940183"/>
                      </a:ext>
                    </a:extLst>
                  </a:tr>
                  <a:tr h="407639">
                    <a:tc vMerge="1">
                      <a:txBody>
                        <a:bodyPr/>
                        <a:lstStyle/>
                        <a:p>
                          <a:endParaRPr lang="en-US"/>
                        </a:p>
                      </a:txBody>
                      <a:tcPr/>
                    </a:tc>
                    <a:tc>
                      <a:txBody>
                        <a:bodyPr/>
                        <a:lstStyle/>
                        <a:p>
                          <a:pPr algn="ctr">
                            <a:lnSpc>
                              <a:spcPct val="120000"/>
                            </a:lnSpc>
                            <a:buNone/>
                          </a:pPr>
                          <a14:m>
                            <m:oMath xmlns:m="http://schemas.openxmlformats.org/officeDocument/2006/math">
                              <m:sSubSup>
                                <m:sSubSupPr>
                                  <m:ctrlPr>
                                    <a:rPr lang="en-US" sz="1100" b="1" i="1">
                                      <a:effectLst/>
                                      <a:latin typeface="Cambria Math" panose="02040503050406030204" pitchFamily="18" charset="0"/>
                                      <a:ea typeface="Times New Roman" panose="02020603050405020304" pitchFamily="18" charset="0"/>
                                      <a:cs typeface="Cordia New" panose="020B0304020202020204" pitchFamily="34" charset="-34"/>
                                    </a:rPr>
                                  </m:ctrlPr>
                                </m:sSubSupPr>
                                <m:e>
                                  <m:r>
                                    <a:rPr lang="en-US" sz="1100" b="1" i="1">
                                      <a:effectLst/>
                                      <a:latin typeface="Cambria Math" panose="02040503050406030204" pitchFamily="18" charset="0"/>
                                      <a:ea typeface="Times New Roman" panose="02020603050405020304" pitchFamily="18" charset="0"/>
                                      <a:cs typeface="Cordia New" panose="020B0304020202020204" pitchFamily="34" charset="-34"/>
                                    </a:rPr>
                                    <m:t>𝒅</m:t>
                                  </m:r>
                                </m:e>
                                <m:sub>
                                  <m:r>
                                    <a:rPr lang="en-US" sz="1100" b="1" i="1">
                                      <a:effectLst/>
                                      <a:latin typeface="Cambria Math" panose="02040503050406030204" pitchFamily="18" charset="0"/>
                                      <a:ea typeface="Times New Roman" panose="02020603050405020304" pitchFamily="18" charset="0"/>
                                      <a:cs typeface="Cordia New" panose="020B0304020202020204" pitchFamily="34" charset="-34"/>
                                    </a:rPr>
                                    <m:t>𝑵</m:t>
                                  </m:r>
                                  <m:r>
                                    <a:rPr lang="en-US" sz="1100" b="1" i="1">
                                      <a:effectLst/>
                                      <a:latin typeface="Cambria Math" panose="02040503050406030204" pitchFamily="18" charset="0"/>
                                      <a:ea typeface="Times New Roman" panose="02020603050405020304" pitchFamily="18" charset="0"/>
                                      <a:cs typeface="Cordia New" panose="020B0304020202020204" pitchFamily="34" charset="-34"/>
                                    </a:rPr>
                                    <m:t>𝟐𝟐</m:t>
                                  </m:r>
                                </m:sub>
                                <m:sup>
                                  <m:r>
                                    <a:rPr lang="en-US" sz="1100" b="1" i="1">
                                      <a:effectLst/>
                                      <a:latin typeface="Cambria Math" panose="02040503050406030204" pitchFamily="18" charset="0"/>
                                      <a:ea typeface="Times New Roman" panose="02020603050405020304" pitchFamily="18" charset="0"/>
                                      <a:cs typeface="Cordia New" panose="020B0304020202020204" pitchFamily="34" charset="-34"/>
                                    </a:rPr>
                                    <m:t>𝒄</m:t>
                                  </m:r>
                                </m:sup>
                              </m:sSubSup>
                            </m:oMath>
                          </a14:m>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14:m>
                            <m:oMathPara xmlns:m="http://schemas.openxmlformats.org/officeDocument/2006/math">
                              <m:oMathParaPr>
                                <m:jc m:val="centerGroup"/>
                              </m:oMathParaPr>
                              <m:oMath xmlns:m="http://schemas.openxmlformats.org/officeDocument/2006/math">
                                <m:sSubSup>
                                  <m:sSubSupPr>
                                    <m:ctrlPr>
                                      <a:rPr lang="en-US" sz="1100" b="1" i="1">
                                        <a:effectLst/>
                                        <a:latin typeface="Cambria Math" panose="02040503050406030204" pitchFamily="18" charset="0"/>
                                        <a:ea typeface="Calibri" panose="020F0502020204030204" pitchFamily="34" charset="0"/>
                                        <a:cs typeface="Cordia New" panose="020B0304020202020204" pitchFamily="34" charset="-34"/>
                                      </a:rPr>
                                    </m:ctrlPr>
                                  </m:sSubSupPr>
                                  <m:e>
                                    <m:r>
                                      <a:rPr lang="en-US" sz="1100" b="1" i="1">
                                        <a:effectLst/>
                                        <a:latin typeface="Cambria Math" panose="02040503050406030204" pitchFamily="18" charset="0"/>
                                        <a:ea typeface="Calibri" panose="020F0502020204030204" pitchFamily="34" charset="0"/>
                                        <a:cs typeface="Cordia New" panose="020B0304020202020204" pitchFamily="34" charset="-34"/>
                                      </a:rPr>
                                      <m:t>𝒖</m:t>
                                    </m:r>
                                  </m:e>
                                  <m:sub>
                                    <m:r>
                                      <a:rPr lang="en-US" sz="1100" b="1" i="1">
                                        <a:effectLst/>
                                        <a:latin typeface="Cambria Math" panose="02040503050406030204" pitchFamily="18" charset="0"/>
                                        <a:ea typeface="Calibri" panose="020F0502020204030204" pitchFamily="34" charset="0"/>
                                        <a:cs typeface="Cordia New" panose="020B0304020202020204" pitchFamily="34" charset="-34"/>
                                      </a:rPr>
                                      <m:t>𝑵</m:t>
                                    </m:r>
                                    <m:r>
                                      <a:rPr lang="en-US" sz="1100" b="1" i="1">
                                        <a:effectLst/>
                                        <a:latin typeface="Cambria Math" panose="02040503050406030204" pitchFamily="18" charset="0"/>
                                        <a:ea typeface="Calibri" panose="020F0502020204030204" pitchFamily="34" charset="0"/>
                                        <a:cs typeface="Cordia New" panose="020B0304020202020204" pitchFamily="34" charset="-34"/>
                                      </a:rPr>
                                      <m:t>𝟐𝟐</m:t>
                                    </m:r>
                                  </m:sub>
                                  <m:sup>
                                    <m:r>
                                      <a:rPr lang="en-US" sz="1100" b="1" i="1">
                                        <a:effectLst/>
                                        <a:latin typeface="Cambria Math" panose="02040503050406030204" pitchFamily="18" charset="0"/>
                                        <a:ea typeface="Calibri" panose="020F0502020204030204" pitchFamily="34" charset="0"/>
                                        <a:cs typeface="Cordia New" panose="020B0304020202020204" pitchFamily="34" charset="-34"/>
                                      </a:rPr>
                                      <m:t>𝒄</m:t>
                                    </m:r>
                                  </m:sup>
                                </m:sSubSup>
                              </m:oMath>
                            </m:oMathPara>
                          </a14:m>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14:m>
                            <m:oMath xmlns:m="http://schemas.openxmlformats.org/officeDocument/2006/math">
                              <m:sSubSup>
                                <m:sSubSupPr>
                                  <m:ctrlPr>
                                    <a:rPr lang="en-US" sz="1100" b="1" i="1">
                                      <a:effectLst/>
                                      <a:latin typeface="Cambria Math" panose="02040503050406030204" pitchFamily="18" charset="0"/>
                                      <a:ea typeface="Times New Roman" panose="02020603050405020304" pitchFamily="18" charset="0"/>
                                      <a:cs typeface="Cordia New" panose="020B0304020202020204" pitchFamily="34" charset="-34"/>
                                    </a:rPr>
                                  </m:ctrlPr>
                                </m:sSubSupPr>
                                <m:e>
                                  <m:r>
                                    <a:rPr lang="en-US" sz="1100" b="1" i="1">
                                      <a:effectLst/>
                                      <a:latin typeface="Cambria Math" panose="02040503050406030204" pitchFamily="18" charset="0"/>
                                      <a:ea typeface="Times New Roman" panose="02020603050405020304" pitchFamily="18" charset="0"/>
                                      <a:cs typeface="Cordia New" panose="020B0304020202020204" pitchFamily="34" charset="-34"/>
                                    </a:rPr>
                                    <m:t>𝒅</m:t>
                                  </m:r>
                                </m:e>
                                <m:sub>
                                  <m:r>
                                    <a:rPr lang="en-US" sz="1100" b="1" i="1">
                                      <a:effectLst/>
                                      <a:latin typeface="Cambria Math" panose="02040503050406030204" pitchFamily="18" charset="0"/>
                                      <a:ea typeface="Times New Roman" panose="02020603050405020304" pitchFamily="18" charset="0"/>
                                      <a:cs typeface="Cordia New" panose="020B0304020202020204" pitchFamily="34" charset="-34"/>
                                    </a:rPr>
                                    <m:t>𝑵</m:t>
                                  </m:r>
                                  <m:r>
                                    <a:rPr lang="en-US" sz="1100" b="1" i="1">
                                      <a:effectLst/>
                                      <a:latin typeface="Cambria Math" panose="02040503050406030204" pitchFamily="18" charset="0"/>
                                      <a:ea typeface="Times New Roman" panose="02020603050405020304" pitchFamily="18" charset="0"/>
                                      <a:cs typeface="Cordia New" panose="020B0304020202020204" pitchFamily="34" charset="-34"/>
                                    </a:rPr>
                                    <m:t>𝟐𝟓</m:t>
                                  </m:r>
                                </m:sub>
                                <m:sup>
                                  <m:r>
                                    <a:rPr lang="en-US" sz="1100" b="1" i="1">
                                      <a:effectLst/>
                                      <a:latin typeface="Cambria Math" panose="02040503050406030204" pitchFamily="18" charset="0"/>
                                      <a:ea typeface="Times New Roman" panose="02020603050405020304" pitchFamily="18" charset="0"/>
                                      <a:cs typeface="Cordia New" panose="020B0304020202020204" pitchFamily="34" charset="-34"/>
                                    </a:rPr>
                                    <m:t>𝒄</m:t>
                                  </m:r>
                                </m:sup>
                              </m:sSubSup>
                            </m:oMath>
                          </a14:m>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14:m>
                            <m:oMathPara xmlns:m="http://schemas.openxmlformats.org/officeDocument/2006/math">
                              <m:oMathParaPr>
                                <m:jc m:val="centerGroup"/>
                              </m:oMathParaPr>
                              <m:oMath xmlns:m="http://schemas.openxmlformats.org/officeDocument/2006/math">
                                <m:sSubSup>
                                  <m:sSubSupPr>
                                    <m:ctrlPr>
                                      <a:rPr lang="en-US" sz="1100" b="1" i="1">
                                        <a:effectLst/>
                                        <a:latin typeface="Cambria Math" panose="02040503050406030204" pitchFamily="18" charset="0"/>
                                        <a:ea typeface="Calibri" panose="020F0502020204030204" pitchFamily="34" charset="0"/>
                                        <a:cs typeface="Cordia New" panose="020B0304020202020204" pitchFamily="34" charset="-34"/>
                                      </a:rPr>
                                    </m:ctrlPr>
                                  </m:sSubSupPr>
                                  <m:e>
                                    <m:r>
                                      <a:rPr lang="en-US" sz="1100" b="1" i="1">
                                        <a:effectLst/>
                                        <a:latin typeface="Cambria Math" panose="02040503050406030204" pitchFamily="18" charset="0"/>
                                        <a:ea typeface="Calibri" panose="020F0502020204030204" pitchFamily="34" charset="0"/>
                                        <a:cs typeface="Cordia New" panose="020B0304020202020204" pitchFamily="34" charset="-34"/>
                                      </a:rPr>
                                      <m:t>𝒖</m:t>
                                    </m:r>
                                  </m:e>
                                  <m:sub>
                                    <m:r>
                                      <a:rPr lang="en-US" sz="1100" b="1" i="1">
                                        <a:effectLst/>
                                        <a:latin typeface="Cambria Math" panose="02040503050406030204" pitchFamily="18" charset="0"/>
                                        <a:ea typeface="Calibri" panose="020F0502020204030204" pitchFamily="34" charset="0"/>
                                        <a:cs typeface="Cordia New" panose="020B0304020202020204" pitchFamily="34" charset="-34"/>
                                      </a:rPr>
                                      <m:t>𝑵</m:t>
                                    </m:r>
                                    <m:r>
                                      <a:rPr lang="en-US" sz="1100" b="1" i="1">
                                        <a:effectLst/>
                                        <a:latin typeface="Cambria Math" panose="02040503050406030204" pitchFamily="18" charset="0"/>
                                        <a:ea typeface="Calibri" panose="020F0502020204030204" pitchFamily="34" charset="0"/>
                                        <a:cs typeface="Cordia New" panose="020B0304020202020204" pitchFamily="34" charset="-34"/>
                                      </a:rPr>
                                      <m:t>𝟐𝟓</m:t>
                                    </m:r>
                                  </m:sub>
                                  <m:sup>
                                    <m:r>
                                      <a:rPr lang="en-US" sz="1100" b="1" i="1">
                                        <a:effectLst/>
                                        <a:latin typeface="Cambria Math" panose="02040503050406030204" pitchFamily="18" charset="0"/>
                                        <a:ea typeface="Calibri" panose="020F0502020204030204" pitchFamily="34" charset="0"/>
                                        <a:cs typeface="Cordia New" panose="020B0304020202020204" pitchFamily="34" charset="-34"/>
                                      </a:rPr>
                                      <m:t>𝒄</m:t>
                                    </m:r>
                                  </m:sup>
                                </m:sSubSup>
                              </m:oMath>
                            </m:oMathPara>
                          </a14:m>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7932515"/>
                      </a:ext>
                    </a:extLst>
                  </a:tr>
                  <a:tr h="156784">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862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-0.004</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0.085</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-0.036</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0.074</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8250760"/>
                      </a:ext>
                    </a:extLst>
                  </a:tr>
                  <a:tr h="156784">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500</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-0.017</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0.072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-0.009</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0.062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4445095"/>
                      </a:ext>
                    </a:extLst>
                  </a:tr>
                  <a:tr h="156784">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412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-0.009</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0.096</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0.031</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0.068</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8236781"/>
                      </a:ext>
                    </a:extLst>
                  </a:tr>
                  <a:tr h="156784">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368</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0.026</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0.093</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0.085</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0.089</a:t>
                          </a:r>
                          <a:endParaRPr lang="en-US"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2570072"/>
                      </a:ext>
                    </a:extLst>
                  </a:tr>
                </a:tbl>
              </a:graphicData>
            </a:graphic>
          </p:graphicFrame>
        </mc:Choice>
        <mc:Fallback xmlns="">
          <p:graphicFrame>
            <p:nvGraphicFramePr>
              <p:cNvPr id="10" name="Table 9">
                <a:extLst>
                  <a:ext uri="{FF2B5EF4-FFF2-40B4-BE49-F238E27FC236}">
                    <a16:creationId xmlns:a16="http://schemas.microsoft.com/office/drawing/2014/main" id="{470564BF-75CB-8BEC-DCD9-B69F06D5BCF8}"/>
                  </a:ext>
                </a:extLst>
              </p:cNvPr>
              <p:cNvGraphicFramePr>
                <a:graphicFrameLocks noGrp="1"/>
              </p:cNvGraphicFramePr>
              <p:nvPr>
                <p:extLst>
                  <p:ext uri="{D42A27DB-BD31-4B8C-83A1-F6EECF244321}">
                    <p14:modId xmlns:p14="http://schemas.microsoft.com/office/powerpoint/2010/main" val="1416683018"/>
                  </p:ext>
                </p:extLst>
              </p:nvPr>
            </p:nvGraphicFramePr>
            <p:xfrm>
              <a:off x="7746187" y="3527531"/>
              <a:ext cx="3950527" cy="1278161"/>
            </p:xfrm>
            <a:graphic>
              <a:graphicData uri="http://schemas.openxmlformats.org/drawingml/2006/table">
                <a:tbl>
                  <a:tblPr firstRow="1" firstCol="1" bandRow="1"/>
                  <a:tblGrid>
                    <a:gridCol w="789539">
                      <a:extLst>
                        <a:ext uri="{9D8B030D-6E8A-4147-A177-3AD203B41FA5}">
                          <a16:colId xmlns:a16="http://schemas.microsoft.com/office/drawing/2014/main" val="70572446"/>
                        </a:ext>
                      </a:extLst>
                    </a:gridCol>
                    <a:gridCol w="790247">
                      <a:extLst>
                        <a:ext uri="{9D8B030D-6E8A-4147-A177-3AD203B41FA5}">
                          <a16:colId xmlns:a16="http://schemas.microsoft.com/office/drawing/2014/main" val="3604984273"/>
                        </a:ext>
                      </a:extLst>
                    </a:gridCol>
                    <a:gridCol w="790247">
                      <a:extLst>
                        <a:ext uri="{9D8B030D-6E8A-4147-A177-3AD203B41FA5}">
                          <a16:colId xmlns:a16="http://schemas.microsoft.com/office/drawing/2014/main" val="92167050"/>
                        </a:ext>
                      </a:extLst>
                    </a:gridCol>
                    <a:gridCol w="790247">
                      <a:extLst>
                        <a:ext uri="{9D8B030D-6E8A-4147-A177-3AD203B41FA5}">
                          <a16:colId xmlns:a16="http://schemas.microsoft.com/office/drawing/2014/main" val="1630341772"/>
                        </a:ext>
                      </a:extLst>
                    </a:gridCol>
                    <a:gridCol w="790247">
                      <a:extLst>
                        <a:ext uri="{9D8B030D-6E8A-4147-A177-3AD203B41FA5}">
                          <a16:colId xmlns:a16="http://schemas.microsoft.com/office/drawing/2014/main" val="149117573"/>
                        </a:ext>
                      </a:extLst>
                    </a:gridCol>
                  </a:tblGrid>
                  <a:tr h="187770">
                    <a:tc rowSpan="2">
                      <a:txBody>
                        <a:bodyPr/>
                        <a:lstStyle/>
                        <a:p>
                          <a:pPr marL="71755" marR="71755" algn="ctr">
                            <a:lnSpc>
                              <a:spcPct val="120000"/>
                            </a:lnSpc>
                            <a:buNone/>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Wavelength (nm)</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N22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N25</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9940183"/>
                      </a:ext>
                    </a:extLst>
                  </a:tr>
                  <a:tr h="407639">
                    <a:tc vMerge="1">
                      <a:txBody>
                        <a:bodyPr/>
                        <a:lstStyle/>
                        <a:p>
                          <a:endParaRPr lang="en-US"/>
                        </a:p>
                      </a:txBody>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769" t="-52239" r="-300769" b="-18806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2326" t="-52239" r="-203101" b="-18806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000" t="-52239" r="-101538" b="-18806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0000" t="-52239" r="-1538" b="-188060"/>
                          </a:stretch>
                        </a:blipFill>
                      </a:tcPr>
                    </a:tc>
                    <a:extLst>
                      <a:ext uri="{0D108BD9-81ED-4DB2-BD59-A6C34878D82A}">
                        <a16:rowId xmlns:a16="http://schemas.microsoft.com/office/drawing/2014/main" val="2827932515"/>
                      </a:ext>
                    </a:extLst>
                  </a:tr>
                  <a:tr h="170688">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862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-0.004</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0.085</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-0.036</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0.074</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8250760"/>
                      </a:ext>
                    </a:extLst>
                  </a:tr>
                  <a:tr h="170688">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500</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-0.017</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0.072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-0.009</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0.062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4445095"/>
                      </a:ext>
                    </a:extLst>
                  </a:tr>
                  <a:tr h="170688">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412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-0.009</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0.096</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0.031</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0.068</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8236781"/>
                      </a:ext>
                    </a:extLst>
                  </a:tr>
                  <a:tr h="170688">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368</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0.026</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0.093</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0.085</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0.089</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2570072"/>
                      </a:ext>
                    </a:extLst>
                  </a:tr>
                </a:tbl>
              </a:graphicData>
            </a:graphic>
          </p:graphicFrame>
        </mc:Fallback>
      </mc:AlternateContent>
      <p:graphicFrame>
        <p:nvGraphicFramePr>
          <p:cNvPr id="13" name="Table 12">
            <a:extLst>
              <a:ext uri="{FF2B5EF4-FFF2-40B4-BE49-F238E27FC236}">
                <a16:creationId xmlns:a16="http://schemas.microsoft.com/office/drawing/2014/main" id="{F092F782-6275-D57D-6DF5-30F6F658FB4E}"/>
              </a:ext>
            </a:extLst>
          </p:cNvPr>
          <p:cNvGraphicFramePr>
            <a:graphicFrameLocks noGrp="1"/>
          </p:cNvGraphicFramePr>
          <p:nvPr>
            <p:extLst>
              <p:ext uri="{D42A27DB-BD31-4B8C-83A1-F6EECF244321}">
                <p14:modId xmlns:p14="http://schemas.microsoft.com/office/powerpoint/2010/main" val="1570629768"/>
              </p:ext>
            </p:extLst>
          </p:nvPr>
        </p:nvGraphicFramePr>
        <p:xfrm>
          <a:off x="7865840" y="5171636"/>
          <a:ext cx="3711222" cy="680085"/>
        </p:xfrm>
        <a:graphic>
          <a:graphicData uri="http://schemas.openxmlformats.org/drawingml/2006/table">
            <a:tbl>
              <a:tblPr>
                <a:tableStyleId>{5C22544A-7EE6-4342-B048-85BDC9FD1C3A}</a:tableStyleId>
              </a:tblPr>
              <a:tblGrid>
                <a:gridCol w="1237074">
                  <a:extLst>
                    <a:ext uri="{9D8B030D-6E8A-4147-A177-3AD203B41FA5}">
                      <a16:colId xmlns:a16="http://schemas.microsoft.com/office/drawing/2014/main" val="3262599884"/>
                    </a:ext>
                  </a:extLst>
                </a:gridCol>
                <a:gridCol w="618537">
                  <a:extLst>
                    <a:ext uri="{9D8B030D-6E8A-4147-A177-3AD203B41FA5}">
                      <a16:colId xmlns:a16="http://schemas.microsoft.com/office/drawing/2014/main" val="564684460"/>
                    </a:ext>
                  </a:extLst>
                </a:gridCol>
                <a:gridCol w="618537">
                  <a:extLst>
                    <a:ext uri="{9D8B030D-6E8A-4147-A177-3AD203B41FA5}">
                      <a16:colId xmlns:a16="http://schemas.microsoft.com/office/drawing/2014/main" val="493019360"/>
                    </a:ext>
                  </a:extLst>
                </a:gridCol>
                <a:gridCol w="618537">
                  <a:extLst>
                    <a:ext uri="{9D8B030D-6E8A-4147-A177-3AD203B41FA5}">
                      <a16:colId xmlns:a16="http://schemas.microsoft.com/office/drawing/2014/main" val="436565342"/>
                    </a:ext>
                  </a:extLst>
                </a:gridCol>
                <a:gridCol w="618537">
                  <a:extLst>
                    <a:ext uri="{9D8B030D-6E8A-4147-A177-3AD203B41FA5}">
                      <a16:colId xmlns:a16="http://schemas.microsoft.com/office/drawing/2014/main" val="474327699"/>
                    </a:ext>
                  </a:extLst>
                </a:gridCol>
              </a:tblGrid>
              <a:tr h="519046">
                <a:tc>
                  <a:txBody>
                    <a:bodyPr/>
                    <a:lstStyle/>
                    <a:p>
                      <a:pPr marL="0" algn="r" defTabSz="914400" rtl="0" eaLnBrk="1" fontAlgn="ctr" latinLnBrk="0" hangingPunct="1">
                        <a:buNone/>
                      </a:pPr>
                      <a:r>
                        <a:rPr lang="en-US" sz="1100" b="0" i="0" u="none" strike="noStrike" kern="1200">
                          <a:solidFill>
                            <a:srgbClr val="1F3864"/>
                          </a:solidFill>
                          <a:effectLst/>
                          <a:latin typeface="Calibri" panose="020F0502020204030204" pitchFamily="34" charset="0"/>
                          <a:ea typeface="+mn-ea"/>
                          <a:cs typeface="+mn-cs"/>
                        </a:rPr>
                        <a:t>Covariance combined relative uncertainty (%,k=1)</a:t>
                      </a:r>
                    </a:p>
                    <a:p>
                      <a:pPr marL="0" algn="r" defTabSz="914400" rtl="0" eaLnBrk="1" fontAlgn="ctr" latinLnBrk="0" hangingPunct="1">
                        <a:buNone/>
                      </a:pPr>
                      <a:r>
                        <a:rPr lang="en-US" sz="1100" b="0" i="0" u="none" strike="noStrike" kern="1200">
                          <a:solidFill>
                            <a:srgbClr val="1F3864"/>
                          </a:solidFill>
                          <a:effectLst/>
                          <a:latin typeface="Calibri" panose="020F0502020204030204" pitchFamily="34" charset="0"/>
                          <a:ea typeface="+mn-ea"/>
                          <a:cs typeface="+mn-cs"/>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algn="r" defTabSz="914400" rtl="0" eaLnBrk="1" fontAlgn="ctr" latinLnBrk="0" hangingPunct="1">
                        <a:buNone/>
                      </a:pPr>
                      <a:r>
                        <a:rPr lang="en-US" sz="1100" b="0" i="0" u="none" strike="noStrike" kern="1200">
                          <a:solidFill>
                            <a:srgbClr val="1F3864"/>
                          </a:solidFill>
                          <a:effectLst/>
                          <a:latin typeface="Calibri" panose="020F0502020204030204" pitchFamily="34" charset="0"/>
                          <a:ea typeface="+mn-ea"/>
                          <a:cs typeface="+mn-cs"/>
                        </a:rPr>
                        <a:t>0.137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algn="r" defTabSz="914400" rtl="0" eaLnBrk="1" fontAlgn="ctr" latinLnBrk="0" hangingPunct="1">
                        <a:buNone/>
                      </a:pPr>
                      <a:r>
                        <a:rPr lang="en-US" sz="1100" b="0" i="0" u="none" strike="noStrike" kern="1200">
                          <a:solidFill>
                            <a:srgbClr val="1F3864"/>
                          </a:solidFill>
                          <a:effectLst/>
                          <a:latin typeface="Calibri" panose="020F0502020204030204" pitchFamily="34" charset="0"/>
                          <a:ea typeface="+mn-ea"/>
                          <a:cs typeface="+mn-cs"/>
                        </a:rPr>
                        <a:t>0.153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algn="r" defTabSz="914400" rtl="0" eaLnBrk="1" fontAlgn="ctr" latinLnBrk="0" hangingPunct="1">
                        <a:buNone/>
                      </a:pPr>
                      <a:r>
                        <a:rPr lang="en-US" sz="1100" b="0" i="0" u="none" strike="noStrike" kern="1200">
                          <a:solidFill>
                            <a:srgbClr val="1F3864"/>
                          </a:solidFill>
                          <a:effectLst/>
                          <a:latin typeface="Calibri" panose="020F0502020204030204" pitchFamily="34" charset="0"/>
                          <a:ea typeface="+mn-ea"/>
                          <a:cs typeface="+mn-cs"/>
                        </a:rPr>
                        <a:t>0.169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algn="r" defTabSz="914400" rtl="0" eaLnBrk="1" fontAlgn="ctr" latinLnBrk="0" hangingPunct="1">
                        <a:buNone/>
                      </a:pPr>
                      <a:r>
                        <a:rPr lang="en-US" sz="1100" b="0" i="0" u="none" strike="noStrike" kern="1200" dirty="0">
                          <a:solidFill>
                            <a:srgbClr val="1F3864"/>
                          </a:solidFill>
                          <a:effectLst/>
                          <a:latin typeface="Calibri" panose="020F0502020204030204" pitchFamily="34" charset="0"/>
                          <a:ea typeface="+mn-ea"/>
                          <a:cs typeface="+mn-cs"/>
                        </a:rPr>
                        <a:t>0.162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3322734862"/>
                  </a:ext>
                </a:extLst>
              </a:tr>
            </a:tbl>
          </a:graphicData>
        </a:graphic>
      </p:graphicFrame>
      <p:sp>
        <p:nvSpPr>
          <p:cNvPr id="18" name="Title 1">
            <a:extLst>
              <a:ext uri="{FF2B5EF4-FFF2-40B4-BE49-F238E27FC236}">
                <a16:creationId xmlns:a16="http://schemas.microsoft.com/office/drawing/2014/main" id="{2BD2B0ED-ED05-138B-0E0C-1F95F1DCFABA}"/>
              </a:ext>
            </a:extLst>
          </p:cNvPr>
          <p:cNvSpPr txBox="1">
            <a:spLocks/>
          </p:cNvSpPr>
          <p:nvPr/>
        </p:nvSpPr>
        <p:spPr>
          <a:xfrm>
            <a:off x="0" y="54878"/>
            <a:ext cx="12022428" cy="73189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dirty="0">
                <a:solidFill>
                  <a:schemeClr val="bg2">
                    <a:lumMod val="50000"/>
                  </a:schemeClr>
                </a:solidFill>
                <a:ea typeface="+mn-lt"/>
                <a:cs typeface="+mn-lt"/>
              </a:rPr>
              <a:t>WMO </a:t>
            </a:r>
            <a:r>
              <a:rPr lang="en-GB" sz="2000" b="1">
                <a:solidFill>
                  <a:schemeClr val="bg2">
                    <a:lumMod val="50000"/>
                  </a:schemeClr>
                </a:solidFill>
                <a:ea typeface="+mn-lt"/>
                <a:cs typeface="+mn-lt"/>
              </a:rPr>
              <a:t>AOD</a:t>
            </a:r>
            <a:r>
              <a:rPr lang="en-GB" sz="2000" b="1" dirty="0">
                <a:solidFill>
                  <a:schemeClr val="bg2">
                    <a:lumMod val="50000"/>
                  </a:schemeClr>
                </a:solidFill>
                <a:ea typeface="+mn-lt"/>
                <a:cs typeface="+mn-lt"/>
              </a:rPr>
              <a:t> reference – </a:t>
            </a:r>
            <a:r>
              <a:rPr lang="en-GB" sz="2000" b="1">
                <a:solidFill>
                  <a:schemeClr val="bg2">
                    <a:lumMod val="50000"/>
                  </a:schemeClr>
                </a:solidFill>
                <a:ea typeface="+mn-lt"/>
                <a:cs typeface="+mn-lt"/>
              </a:rPr>
              <a:t>GAWPFR_TRIAD</a:t>
            </a:r>
            <a:r>
              <a:rPr lang="en-GB" sz="2000" b="1" dirty="0">
                <a:solidFill>
                  <a:schemeClr val="bg2">
                    <a:lumMod val="50000"/>
                  </a:schemeClr>
                </a:solidFill>
                <a:ea typeface="+mn-lt"/>
                <a:cs typeface="+mn-lt"/>
              </a:rPr>
              <a:t> </a:t>
            </a:r>
            <a:r>
              <a:rPr lang="en-GB" sz="3100" b="1" dirty="0">
                <a:solidFill>
                  <a:schemeClr val="bg2">
                    <a:lumMod val="50000"/>
                  </a:schemeClr>
                </a:solidFill>
                <a:ea typeface="+mn-lt"/>
                <a:cs typeface="+mn-lt"/>
              </a:rPr>
              <a:t>N01, N22, N25</a:t>
            </a:r>
            <a:endParaRPr lang="en-GB" sz="2000" b="1" dirty="0">
              <a:solidFill>
                <a:schemeClr val="bg2">
                  <a:lumMod val="50000"/>
                </a:schemeClr>
              </a:solidFill>
              <a:ea typeface="+mn-lt"/>
              <a:cs typeface="+mn-lt"/>
            </a:endParaRPr>
          </a:p>
          <a:p>
            <a:pPr algn="l" fontAlgn="auto">
              <a:spcAft>
                <a:spcPts val="0"/>
              </a:spcAft>
            </a:pPr>
            <a:endParaRPr lang="en-GB" sz="2000" b="1" dirty="0">
              <a:solidFill>
                <a:schemeClr val="bg2">
                  <a:lumMod val="50000"/>
                </a:schemeClr>
              </a:solidFill>
              <a:ea typeface="+mn-lt"/>
              <a:cs typeface="+mn-lt"/>
            </a:endParaRPr>
          </a:p>
          <a:p>
            <a:pPr algn="l" fontAlgn="auto">
              <a:spcAft>
                <a:spcPts val="0"/>
              </a:spcAft>
            </a:pPr>
            <a:r>
              <a:rPr lang="en-GB" sz="2000" b="1" dirty="0">
                <a:solidFill>
                  <a:schemeClr val="bg2">
                    <a:lumMod val="50000"/>
                  </a:schemeClr>
                </a:solidFill>
                <a:latin typeface="+mn-lt"/>
                <a:ea typeface="+mn-lt"/>
                <a:cs typeface="+mn-lt"/>
              </a:rPr>
              <a:t>2025 (</a:t>
            </a:r>
            <a:r>
              <a:rPr lang="en-GB" sz="2000" b="1" dirty="0" err="1">
                <a:solidFill>
                  <a:schemeClr val="bg2">
                    <a:lumMod val="50000"/>
                  </a:schemeClr>
                </a:solidFill>
                <a:latin typeface="+mn-lt"/>
                <a:ea typeface="+mn-lt"/>
                <a:cs typeface="+mn-lt"/>
              </a:rPr>
              <a:t>FRC</a:t>
            </a:r>
            <a:r>
              <a:rPr lang="en-GB" sz="2000" b="1" dirty="0">
                <a:solidFill>
                  <a:schemeClr val="bg2">
                    <a:lumMod val="50000"/>
                  </a:schemeClr>
                </a:solidFill>
                <a:latin typeface="+mn-lt"/>
                <a:ea typeface="+mn-lt"/>
                <a:cs typeface="+mn-lt"/>
              </a:rPr>
              <a:t>-VI) status</a:t>
            </a:r>
            <a:endParaRPr lang="en-US" sz="2000" b="1" dirty="0">
              <a:solidFill>
                <a:schemeClr val="accent6">
                  <a:lumMod val="50000"/>
                </a:schemeClr>
              </a:solidFill>
              <a:latin typeface="+mn-lt"/>
              <a:ea typeface="+mn-ea"/>
              <a:cs typeface="+mn-cs"/>
            </a:endParaRPr>
          </a:p>
        </p:txBody>
      </p:sp>
      <p:cxnSp>
        <p:nvCxnSpPr>
          <p:cNvPr id="19" name="Straight Connector 18">
            <a:extLst>
              <a:ext uri="{FF2B5EF4-FFF2-40B4-BE49-F238E27FC236}">
                <a16:creationId xmlns:a16="http://schemas.microsoft.com/office/drawing/2014/main" id="{EF573877-B2C9-B6F2-8F0C-35EA38A9EB7E}"/>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B7B67C5D-1EEC-4F7B-5AFC-96252FE47C56}"/>
              </a:ext>
            </a:extLst>
          </p:cNvPr>
          <p:cNvGraphicFramePr>
            <a:graphicFrameLocks noGrp="1"/>
          </p:cNvGraphicFramePr>
          <p:nvPr>
            <p:extLst>
              <p:ext uri="{D42A27DB-BD31-4B8C-83A1-F6EECF244321}">
                <p14:modId xmlns:p14="http://schemas.microsoft.com/office/powerpoint/2010/main" val="434089171"/>
              </p:ext>
            </p:extLst>
          </p:nvPr>
        </p:nvGraphicFramePr>
        <p:xfrm>
          <a:off x="7803476" y="953074"/>
          <a:ext cx="3835947" cy="1989778"/>
        </p:xfrm>
        <a:graphic>
          <a:graphicData uri="http://schemas.openxmlformats.org/drawingml/2006/table">
            <a:tbl>
              <a:tblPr firstRow="1" firstCol="1" bandRow="1"/>
              <a:tblGrid>
                <a:gridCol w="951081">
                  <a:extLst>
                    <a:ext uri="{9D8B030D-6E8A-4147-A177-3AD203B41FA5}">
                      <a16:colId xmlns:a16="http://schemas.microsoft.com/office/drawing/2014/main" val="3227958064"/>
                    </a:ext>
                  </a:extLst>
                </a:gridCol>
                <a:gridCol w="482958">
                  <a:extLst>
                    <a:ext uri="{9D8B030D-6E8A-4147-A177-3AD203B41FA5}">
                      <a16:colId xmlns:a16="http://schemas.microsoft.com/office/drawing/2014/main" val="3849035220"/>
                    </a:ext>
                  </a:extLst>
                </a:gridCol>
                <a:gridCol w="1358721">
                  <a:extLst>
                    <a:ext uri="{9D8B030D-6E8A-4147-A177-3AD203B41FA5}">
                      <a16:colId xmlns:a16="http://schemas.microsoft.com/office/drawing/2014/main" val="3769994197"/>
                    </a:ext>
                  </a:extLst>
                </a:gridCol>
                <a:gridCol w="1043187">
                  <a:extLst>
                    <a:ext uri="{9D8B030D-6E8A-4147-A177-3AD203B41FA5}">
                      <a16:colId xmlns:a16="http://schemas.microsoft.com/office/drawing/2014/main" val="3726859132"/>
                    </a:ext>
                  </a:extLst>
                </a:gridCol>
              </a:tblGrid>
              <a:tr h="251030">
                <a:tc>
                  <a:txBody>
                    <a:bodyPr/>
                    <a:lstStyle/>
                    <a:p>
                      <a:pPr algn="ctr">
                        <a:lnSpc>
                          <a:spcPct val="120000"/>
                        </a:lnSpc>
                        <a:buNone/>
                      </a:pPr>
                      <a:r>
                        <a:rPr lang="en-US" sz="11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Langley Location</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20000"/>
                        </a:lnSpc>
                        <a:buNone/>
                      </a:pPr>
                      <a:r>
                        <a:rPr lang="en-US" sz="11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PFR</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20000"/>
                        </a:lnSpc>
                        <a:buNone/>
                      </a:pPr>
                      <a:r>
                        <a:rPr lang="en-US" sz="11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Langley period</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Installation </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701693754"/>
                  </a:ext>
                </a:extLst>
              </a:tr>
              <a:tr h="249175">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1100" err="1">
                          <a:effectLst/>
                          <a:latin typeface="Calibri" panose="020F0502020204030204" pitchFamily="34" charset="0"/>
                          <a:ea typeface="Calibri" panose="020F0502020204030204" pitchFamily="34" charset="0"/>
                          <a:cs typeface="Cordia New" panose="020B0304020202020204" pitchFamily="34" charset="-34"/>
                        </a:rPr>
                        <a:t>Iza</a:t>
                      </a:r>
                      <a:r>
                        <a:rPr lang="en-GB" sz="1100" err="1">
                          <a:effectLst/>
                          <a:latin typeface="Calibri" panose="020F0502020204030204" pitchFamily="34" charset="0"/>
                          <a:ea typeface="Calibri" panose="020F0502020204030204" pitchFamily="34" charset="0"/>
                          <a:cs typeface="Calibri" panose="020F0502020204030204" pitchFamily="34" charset="0"/>
                        </a:rPr>
                        <a:t>ñ</a:t>
                      </a:r>
                      <a:r>
                        <a:rPr lang="en-GB" sz="1100" err="1">
                          <a:effectLst/>
                          <a:latin typeface="Calibri" panose="020F0502020204030204" pitchFamily="34" charset="0"/>
                          <a:ea typeface="Calibri" panose="020F0502020204030204" pitchFamily="34" charset="0"/>
                          <a:cs typeface="Cordia New" panose="020B0304020202020204" pitchFamily="34" charset="-34"/>
                        </a:rPr>
                        <a:t>a</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N01</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ct val="120000"/>
                        </a:lnSpc>
                        <a:buNone/>
                      </a:pPr>
                      <a:r>
                        <a:rPr lang="en-US" sz="1000" kern="1200">
                          <a:solidFill>
                            <a:srgbClr val="000000"/>
                          </a:solidFill>
                          <a:effectLst/>
                          <a:latin typeface="Calibri" panose="020F0502020204030204" pitchFamily="34" charset="0"/>
                          <a:ea typeface="+mn-ea"/>
                          <a:cs typeface="Calibri" panose="020F0502020204030204" pitchFamily="34" charset="0"/>
                        </a:rPr>
                        <a:t>29.May &amp; 30.May.2025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ct val="120000"/>
                        </a:lnSpc>
                        <a:buNone/>
                      </a:pPr>
                      <a:endParaRPr lang="en-US" sz="1000" kern="1200">
                        <a:solidFill>
                          <a:srgbClr val="000000"/>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561754"/>
                  </a:ext>
                </a:extLst>
              </a:tr>
              <a:tr h="249175">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1100" err="1">
                          <a:effectLst/>
                          <a:latin typeface="Calibri" panose="020F0502020204030204" pitchFamily="34" charset="0"/>
                          <a:ea typeface="Calibri" panose="020F0502020204030204" pitchFamily="34" charset="0"/>
                          <a:cs typeface="Cordia New" panose="020B0304020202020204" pitchFamily="34" charset="-34"/>
                        </a:rPr>
                        <a:t>Iza</a:t>
                      </a:r>
                      <a:r>
                        <a:rPr lang="en-GB" sz="1100" err="1">
                          <a:effectLst/>
                          <a:latin typeface="Calibri" panose="020F0502020204030204" pitchFamily="34" charset="0"/>
                          <a:ea typeface="Calibri" panose="020F0502020204030204" pitchFamily="34" charset="0"/>
                          <a:cs typeface="Calibri" panose="020F0502020204030204" pitchFamily="34" charset="0"/>
                        </a:rPr>
                        <a:t>ñ</a:t>
                      </a:r>
                      <a:r>
                        <a:rPr lang="en-GB" sz="1100" err="1">
                          <a:effectLst/>
                          <a:latin typeface="Calibri" panose="020F0502020204030204" pitchFamily="34" charset="0"/>
                          <a:ea typeface="Calibri" panose="020F0502020204030204" pitchFamily="34" charset="0"/>
                          <a:cs typeface="Cordia New" panose="020B0304020202020204" pitchFamily="34" charset="-34"/>
                        </a:rPr>
                        <a:t>a</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N21</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US" sz="1000" kern="1200">
                          <a:solidFill>
                            <a:srgbClr val="000000"/>
                          </a:solidFill>
                          <a:effectLst/>
                          <a:latin typeface="Calibri" panose="020F0502020204030204" pitchFamily="34" charset="0"/>
                          <a:ea typeface="+mn-ea"/>
                          <a:cs typeface="Calibri" panose="020F0502020204030204" pitchFamily="34" charset="0"/>
                        </a:rPr>
                        <a:t>03.Jan to 27.May.2024 </a:t>
                      </a:r>
                    </a:p>
                    <a:p>
                      <a:pPr algn="ctr">
                        <a:lnSpc>
                          <a:spcPct val="120000"/>
                        </a:lnSpc>
                        <a:buNone/>
                      </a:pPr>
                      <a:r>
                        <a:rPr lang="en-US" sz="10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29.May &amp; 30.May.2025</a:t>
                      </a:r>
                      <a:endParaRPr lang="en-US"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ct val="120000"/>
                        </a:lnSpc>
                        <a:buNone/>
                      </a:pPr>
                      <a:r>
                        <a:rPr lang="en-GB" sz="1100" kern="1200">
                          <a:solidFill>
                            <a:schemeClr val="tx1"/>
                          </a:solidFill>
                          <a:effectLst/>
                          <a:latin typeface="Calibri" panose="020F0502020204030204" pitchFamily="34" charset="0"/>
                          <a:ea typeface="Calibri" panose="020F0502020204030204" pitchFamily="34" charset="0"/>
                          <a:cs typeface="Cordia New" panose="020B0304020202020204" pitchFamily="34" charset="-34"/>
                        </a:rPr>
                        <a:t>Jul.2024</a:t>
                      </a:r>
                      <a:endParaRPr lang="en-US" sz="1100" kern="1200">
                        <a:solidFill>
                          <a:schemeClr val="tx1"/>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8095448"/>
                  </a:ext>
                </a:extLst>
              </a:tr>
              <a:tr h="249175">
                <a:tc>
                  <a:txBody>
                    <a:bodyPr/>
                    <a:lstStyle/>
                    <a:p>
                      <a:pPr algn="ctr">
                        <a:lnSpc>
                          <a:spcPct val="120000"/>
                        </a:lnSpc>
                        <a:buNone/>
                      </a:pPr>
                      <a:r>
                        <a:rPr lang="en-GB" sz="1100" err="1">
                          <a:effectLst/>
                          <a:latin typeface="Calibri" panose="020F0502020204030204" pitchFamily="34" charset="0"/>
                          <a:ea typeface="Calibri" panose="020F0502020204030204" pitchFamily="34" charset="0"/>
                          <a:cs typeface="Cordia New" panose="020B0304020202020204" pitchFamily="34" charset="-34"/>
                        </a:rPr>
                        <a:t>Iza</a:t>
                      </a:r>
                      <a:r>
                        <a:rPr lang="en-GB" sz="1100" err="1">
                          <a:effectLst/>
                          <a:latin typeface="Calibri" panose="020F0502020204030204" pitchFamily="34" charset="0"/>
                          <a:ea typeface="Calibri" panose="020F0502020204030204" pitchFamily="34" charset="0"/>
                          <a:cs typeface="Calibri" panose="020F0502020204030204" pitchFamily="34" charset="0"/>
                        </a:rPr>
                        <a:t>ñ</a:t>
                      </a:r>
                      <a:r>
                        <a:rPr lang="en-GB" sz="1100" err="1">
                          <a:effectLst/>
                          <a:latin typeface="Calibri" panose="020F0502020204030204" pitchFamily="34" charset="0"/>
                          <a:ea typeface="Calibri" panose="020F0502020204030204" pitchFamily="34" charset="0"/>
                          <a:cs typeface="Cordia New" panose="020B0304020202020204" pitchFamily="34" charset="-34"/>
                        </a:rPr>
                        <a:t>a</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N10</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20-Jun</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470465"/>
                  </a:ext>
                </a:extLst>
              </a:tr>
              <a:tr h="249175">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Iza</a:t>
                      </a:r>
                      <a:r>
                        <a:rPr lang="en-GB" sz="1100">
                          <a:effectLst/>
                          <a:latin typeface="Calibri" panose="020F0502020204030204" pitchFamily="34" charset="0"/>
                          <a:ea typeface="Calibri" panose="020F0502020204030204" pitchFamily="34" charset="0"/>
                          <a:cs typeface="Calibri" panose="020F0502020204030204" pitchFamily="34" charset="0"/>
                        </a:rPr>
                        <a:t>ñ</a:t>
                      </a:r>
                      <a:r>
                        <a:rPr lang="en-GB" sz="1100">
                          <a:effectLst/>
                          <a:latin typeface="Calibri" panose="020F0502020204030204" pitchFamily="34" charset="0"/>
                          <a:ea typeface="Calibri" panose="020F0502020204030204" pitchFamily="34" charset="0"/>
                          <a:cs typeface="Cordia New" panose="020B0304020202020204" pitchFamily="34" charset="-34"/>
                        </a:rPr>
                        <a:t>a</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N06</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20-Jun</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8499704"/>
                  </a:ext>
                </a:extLst>
              </a:tr>
              <a:tr h="249175">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Mauna - Loa</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N07</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19-Sep</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4380706"/>
                  </a:ext>
                </a:extLst>
              </a:tr>
              <a:tr h="249175">
                <a:tc>
                  <a:txBody>
                    <a:bodyPr/>
                    <a:lstStyle/>
                    <a:p>
                      <a:pPr algn="ctr">
                        <a:lnSpc>
                          <a:spcPct val="120000"/>
                        </a:lnSpc>
                        <a:buNone/>
                      </a:pPr>
                      <a:r>
                        <a:rPr lang="en-GB" sz="1100" dirty="0" err="1">
                          <a:effectLst/>
                          <a:latin typeface="Calibri" panose="020F0502020204030204" pitchFamily="34" charset="0"/>
                          <a:ea typeface="Calibri" panose="020F0502020204030204" pitchFamily="34" charset="0"/>
                          <a:cs typeface="Cordia New" panose="020B0304020202020204" pitchFamily="34" charset="-34"/>
                        </a:rPr>
                        <a:t>Iza</a:t>
                      </a:r>
                      <a:r>
                        <a:rPr lang="en-GB" sz="1100" dirty="0" err="1">
                          <a:effectLst/>
                          <a:latin typeface="Calibri" panose="020F0502020204030204" pitchFamily="34" charset="0"/>
                          <a:ea typeface="Calibri" panose="020F0502020204030204" pitchFamily="34" charset="0"/>
                          <a:cs typeface="Calibri" panose="020F0502020204030204" pitchFamily="34" charset="0"/>
                        </a:rPr>
                        <a:t>ñ</a:t>
                      </a:r>
                      <a:r>
                        <a:rPr lang="en-GB" sz="1100" dirty="0" err="1">
                          <a:effectLst/>
                          <a:latin typeface="Calibri" panose="020F0502020204030204" pitchFamily="34" charset="0"/>
                          <a:ea typeface="Calibri" panose="020F0502020204030204" pitchFamily="34" charset="0"/>
                          <a:cs typeface="Cordia New" panose="020B0304020202020204" pitchFamily="34" charset="-34"/>
                        </a:rPr>
                        <a:t>a</a:t>
                      </a:r>
                      <a:endParaRPr lang="en-US"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a:effectLst/>
                          <a:latin typeface="Calibri" panose="020F0502020204030204" pitchFamily="34" charset="0"/>
                          <a:ea typeface="Calibri" panose="020F0502020204030204" pitchFamily="34" charset="0"/>
                          <a:cs typeface="Cordia New" panose="020B0304020202020204" pitchFamily="34" charset="-34"/>
                        </a:rPr>
                        <a:t>N102</a:t>
                      </a: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endParaRPr lang="en-US"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buNone/>
                      </a:pPr>
                      <a:r>
                        <a:rPr lang="en-GB" sz="1100" dirty="0">
                          <a:effectLst/>
                          <a:latin typeface="Calibri" panose="020F0502020204030204" pitchFamily="34" charset="0"/>
                          <a:ea typeface="Calibri" panose="020F0502020204030204" pitchFamily="34" charset="0"/>
                          <a:cs typeface="Cordia New" panose="020B0304020202020204" pitchFamily="34" charset="-34"/>
                        </a:rPr>
                        <a:t>28-Sep</a:t>
                      </a:r>
                      <a:endParaRPr lang="en-US"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1242057"/>
                  </a:ext>
                </a:extLst>
              </a:tr>
            </a:tbl>
          </a:graphicData>
        </a:graphic>
      </p:graphicFrame>
    </p:spTree>
    <p:extLst>
      <p:ext uri="{BB962C8B-B14F-4D97-AF65-F5344CB8AC3E}">
        <p14:creationId xmlns:p14="http://schemas.microsoft.com/office/powerpoint/2010/main" val="82816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64FD6-A2BF-38BB-E5DB-2DB97640DBF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547D705-31F6-AC7C-432C-22975BA0F2C0}"/>
              </a:ext>
            </a:extLst>
          </p:cNvPr>
          <p:cNvSpPr txBox="1">
            <a:spLocks/>
          </p:cNvSpPr>
          <p:nvPr/>
        </p:nvSpPr>
        <p:spPr>
          <a:xfrm>
            <a:off x="0" y="54878"/>
            <a:ext cx="12022428" cy="731890"/>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dirty="0">
                <a:solidFill>
                  <a:schemeClr val="bg2">
                    <a:lumMod val="50000"/>
                  </a:schemeClr>
                </a:solidFill>
                <a:ea typeface="+mn-lt"/>
                <a:cs typeface="+mn-lt"/>
              </a:rPr>
              <a:t>WMO </a:t>
            </a:r>
            <a:r>
              <a:rPr lang="en-GB" sz="2000" b="1" dirty="0" err="1">
                <a:solidFill>
                  <a:schemeClr val="bg2">
                    <a:lumMod val="50000"/>
                  </a:schemeClr>
                </a:solidFill>
                <a:ea typeface="+mn-lt"/>
                <a:cs typeface="+mn-lt"/>
              </a:rPr>
              <a:t>AOD</a:t>
            </a:r>
            <a:r>
              <a:rPr lang="en-GB" sz="2000" b="1" dirty="0">
                <a:solidFill>
                  <a:schemeClr val="bg2">
                    <a:lumMod val="50000"/>
                  </a:schemeClr>
                </a:solidFill>
                <a:ea typeface="+mn-lt"/>
                <a:cs typeface="+mn-lt"/>
              </a:rPr>
              <a:t> reference – </a:t>
            </a:r>
            <a:r>
              <a:rPr lang="en-GB" sz="2000" b="1" dirty="0" err="1">
                <a:solidFill>
                  <a:schemeClr val="bg2">
                    <a:lumMod val="50000"/>
                  </a:schemeClr>
                </a:solidFill>
                <a:ea typeface="+mn-lt"/>
                <a:cs typeface="+mn-lt"/>
              </a:rPr>
              <a:t>GAWPFR</a:t>
            </a:r>
            <a:r>
              <a:rPr lang="en-GB" sz="2000" b="1" dirty="0">
                <a:solidFill>
                  <a:schemeClr val="bg2">
                    <a:lumMod val="50000"/>
                  </a:schemeClr>
                </a:solidFill>
                <a:ea typeface="+mn-lt"/>
                <a:cs typeface="+mn-lt"/>
              </a:rPr>
              <a:t>-TRIAD</a:t>
            </a:r>
          </a:p>
          <a:p>
            <a:pPr algn="l" fontAlgn="auto">
              <a:spcAft>
                <a:spcPts val="0"/>
              </a:spcAft>
            </a:pPr>
            <a:endParaRPr lang="en-GB" sz="2000" b="1" dirty="0">
              <a:solidFill>
                <a:schemeClr val="bg2">
                  <a:lumMod val="50000"/>
                </a:schemeClr>
              </a:solidFill>
              <a:ea typeface="+mn-lt"/>
              <a:cs typeface="+mn-lt"/>
            </a:endParaRPr>
          </a:p>
          <a:p>
            <a:pPr algn="l" fontAlgn="auto">
              <a:spcAft>
                <a:spcPts val="0"/>
              </a:spcAft>
            </a:pPr>
            <a:r>
              <a:rPr lang="en-GB" sz="2000" b="1" dirty="0" err="1">
                <a:solidFill>
                  <a:schemeClr val="bg2">
                    <a:lumMod val="50000"/>
                  </a:schemeClr>
                </a:solidFill>
                <a:latin typeface="+mn-lt"/>
                <a:ea typeface="+mn-lt"/>
                <a:cs typeface="+mn-lt"/>
              </a:rPr>
              <a:t>AOD</a:t>
            </a:r>
            <a:r>
              <a:rPr lang="en-GB" sz="2000" b="1" dirty="0">
                <a:solidFill>
                  <a:schemeClr val="bg2">
                    <a:lumMod val="50000"/>
                  </a:schemeClr>
                </a:solidFill>
                <a:latin typeface="+mn-lt"/>
                <a:ea typeface="+mn-lt"/>
                <a:cs typeface="+mn-lt"/>
              </a:rPr>
              <a:t> Extrapolation</a:t>
            </a:r>
            <a:endParaRPr lang="en-US" sz="2000" b="1" dirty="0">
              <a:solidFill>
                <a:schemeClr val="accent6">
                  <a:lumMod val="50000"/>
                </a:schemeClr>
              </a:solidFill>
              <a:latin typeface="+mn-lt"/>
              <a:ea typeface="+mn-ea"/>
              <a:cs typeface="+mn-cs"/>
            </a:endParaRPr>
          </a:p>
        </p:txBody>
      </p:sp>
      <p:cxnSp>
        <p:nvCxnSpPr>
          <p:cNvPr id="7" name="Straight Connector 6">
            <a:extLst>
              <a:ext uri="{FF2B5EF4-FFF2-40B4-BE49-F238E27FC236}">
                <a16:creationId xmlns:a16="http://schemas.microsoft.com/office/drawing/2014/main" id="{833AF4F4-4718-58BA-1934-0DDC05D57DA7}"/>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0DF58C5-DDF7-9083-937A-48CB18458D3A}"/>
              </a:ext>
            </a:extLst>
          </p:cNvPr>
          <p:cNvSpPr txBox="1"/>
          <p:nvPr/>
        </p:nvSpPr>
        <p:spPr>
          <a:xfrm>
            <a:off x="3947446" y="2039176"/>
            <a:ext cx="4145966" cy="923330"/>
          </a:xfrm>
          <a:prstGeom prst="rect">
            <a:avLst/>
          </a:prstGeom>
          <a:noFill/>
        </p:spPr>
        <p:txBody>
          <a:bodyPr wrap="square" rtlCol="0">
            <a:spAutoFit/>
          </a:bodyPr>
          <a:lstStyle/>
          <a:p>
            <a:pPr algn="ctr"/>
            <a:r>
              <a:rPr lang="en-US" b="1" dirty="0"/>
              <a:t>QASUME – PFR : 2021-2024</a:t>
            </a:r>
          </a:p>
          <a:p>
            <a:pPr algn="ctr"/>
            <a:endParaRPr lang="en-US" b="1" dirty="0"/>
          </a:p>
          <a:p>
            <a:pPr algn="ctr"/>
            <a:r>
              <a:rPr lang="en-US" b="1" dirty="0"/>
              <a:t>At 340nm 0.0018 ± 0.0060 (k=2) </a:t>
            </a:r>
          </a:p>
        </p:txBody>
      </p:sp>
      <p:pic>
        <p:nvPicPr>
          <p:cNvPr id="4" name="Picture 3">
            <a:extLst>
              <a:ext uri="{FF2B5EF4-FFF2-40B4-BE49-F238E27FC236}">
                <a16:creationId xmlns:a16="http://schemas.microsoft.com/office/drawing/2014/main" id="{98C977B4-43EA-0D99-4111-BCF7E3BF9146}"/>
              </a:ext>
            </a:extLst>
          </p:cNvPr>
          <p:cNvPicPr>
            <a:picLocks noChangeAspect="1"/>
          </p:cNvPicPr>
          <p:nvPr/>
        </p:nvPicPr>
        <p:blipFill>
          <a:blip r:embed="rId3"/>
          <a:stretch>
            <a:fillRect/>
          </a:stretch>
        </p:blipFill>
        <p:spPr>
          <a:xfrm>
            <a:off x="-629169" y="2098735"/>
            <a:ext cx="12821169" cy="5300896"/>
          </a:xfrm>
          <a:prstGeom prst="rect">
            <a:avLst/>
          </a:prstGeom>
        </p:spPr>
      </p:pic>
      <p:sp>
        <p:nvSpPr>
          <p:cNvPr id="5" name="TextBox 4">
            <a:extLst>
              <a:ext uri="{FF2B5EF4-FFF2-40B4-BE49-F238E27FC236}">
                <a16:creationId xmlns:a16="http://schemas.microsoft.com/office/drawing/2014/main" id="{8DC9A791-EE63-BADE-AC33-1B3CD8F78176}"/>
              </a:ext>
            </a:extLst>
          </p:cNvPr>
          <p:cNvSpPr txBox="1"/>
          <p:nvPr/>
        </p:nvSpPr>
        <p:spPr>
          <a:xfrm>
            <a:off x="2891511" y="412355"/>
            <a:ext cx="7030720" cy="646331"/>
          </a:xfrm>
          <a:prstGeom prst="rect">
            <a:avLst/>
          </a:prstGeom>
          <a:noFill/>
        </p:spPr>
        <p:txBody>
          <a:bodyPr wrap="square" rtlCol="0">
            <a:spAutoFit/>
          </a:bodyPr>
          <a:lstStyle/>
          <a:p>
            <a:r>
              <a:rPr lang="en-US" dirty="0">
                <a:solidFill>
                  <a:schemeClr val="accent1">
                    <a:lumMod val="50000"/>
                  </a:schemeClr>
                </a:solidFill>
                <a:latin typeface="Calibri" panose="020F0502020204030204" pitchFamily="34" charset="0"/>
                <a:cs typeface="Calibri" panose="020F0502020204030204" pitchFamily="34" charset="0"/>
              </a:rPr>
              <a:t>PFR wavelengths : 368 nm, 412 nm, 500nm, 862 nm</a:t>
            </a:r>
          </a:p>
          <a:p>
            <a:endParaRPr lang="en-US" dirty="0">
              <a:solidFill>
                <a:schemeClr val="accent1">
                  <a:lumMod val="50000"/>
                </a:schemeClr>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82042BE-0992-B3C2-A24F-95FF76226922}"/>
                  </a:ext>
                </a:extLst>
              </p:cNvPr>
              <p:cNvSpPr txBox="1"/>
              <p:nvPr/>
            </p:nvSpPr>
            <p:spPr>
              <a:xfrm>
                <a:off x="3052480" y="1039900"/>
                <a:ext cx="43202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solidFill>
                                <a:schemeClr val="accent1">
                                  <a:lumMod val="50000"/>
                                </a:schemeClr>
                              </a:solidFill>
                              <a:latin typeface="Cambria Math" panose="02040503050406030204" pitchFamily="18" charset="0"/>
                            </a:rPr>
                          </m:ctrlPr>
                        </m:funcPr>
                        <m:fName>
                          <m:r>
                            <m:rPr>
                              <m:sty m:val="p"/>
                            </m:rPr>
                            <a:rPr lang="en-US" b="0" i="0" smtClean="0">
                              <a:solidFill>
                                <a:schemeClr val="accent1">
                                  <a:lumMod val="50000"/>
                                </a:schemeClr>
                              </a:solidFill>
                              <a:latin typeface="Cambria Math" panose="02040503050406030204" pitchFamily="18" charset="0"/>
                            </a:rPr>
                            <m:t>log</m:t>
                          </m:r>
                        </m:fName>
                        <m:e>
                          <m:d>
                            <m:dPr>
                              <m:ctrlPr>
                                <a:rPr lang="en-US" b="0" i="1" smtClean="0">
                                  <a:solidFill>
                                    <a:schemeClr val="accent1">
                                      <a:lumMod val="50000"/>
                                    </a:schemeClr>
                                  </a:solidFill>
                                  <a:latin typeface="Cambria Math" panose="02040503050406030204" pitchFamily="18" charset="0"/>
                                </a:rPr>
                              </m:ctrlPr>
                            </m:dPr>
                            <m:e>
                              <m:r>
                                <a:rPr lang="el-GR" b="0" i="1" smtClean="0">
                                  <a:solidFill>
                                    <a:schemeClr val="accent1">
                                      <a:lumMod val="50000"/>
                                    </a:schemeClr>
                                  </a:solidFill>
                                  <a:latin typeface="Cambria Math" panose="02040503050406030204" pitchFamily="18" charset="0"/>
                                </a:rPr>
                                <m:t>𝜏</m:t>
                              </m:r>
                            </m:e>
                          </m:d>
                        </m:e>
                      </m:func>
                      <m:r>
                        <a:rPr lang="en-US" i="1" smtClean="0">
                          <a:solidFill>
                            <a:schemeClr val="accent1">
                              <a:lumMod val="50000"/>
                            </a:schemeClr>
                          </a:solidFill>
                          <a:latin typeface="Cambria Math" panose="02040503050406030204" pitchFamily="18" charset="0"/>
                        </a:rPr>
                        <m:t>=</m:t>
                      </m:r>
                      <m:r>
                        <a:rPr lang="el-GR" b="0" i="1" smtClean="0">
                          <a:solidFill>
                            <a:schemeClr val="accent1">
                              <a:lumMod val="50000"/>
                            </a:schemeClr>
                          </a:solidFill>
                          <a:latin typeface="Cambria Math" panose="02040503050406030204" pitchFamily="18" charset="0"/>
                        </a:rPr>
                        <m:t>−</m:t>
                      </m:r>
                      <m:r>
                        <a:rPr lang="el-GR" b="0" i="1" smtClean="0">
                          <a:solidFill>
                            <a:schemeClr val="accent1">
                              <a:lumMod val="50000"/>
                            </a:schemeClr>
                          </a:solidFill>
                          <a:latin typeface="Cambria Math" panose="02040503050406030204" pitchFamily="18" charset="0"/>
                        </a:rPr>
                        <m:t>𝛼</m:t>
                      </m:r>
                      <m:r>
                        <a:rPr lang="en-GB" b="0" i="1" smtClean="0">
                          <a:solidFill>
                            <a:schemeClr val="accent1">
                              <a:lumMod val="50000"/>
                            </a:schemeClr>
                          </a:solidFill>
                          <a:latin typeface="Cambria Math" panose="02040503050406030204" pitchFamily="18" charset="0"/>
                        </a:rPr>
                        <m:t>𝑥</m:t>
                      </m:r>
                      <m:r>
                        <a:rPr lang="en-GB" b="0" i="1" smtClean="0">
                          <a:solidFill>
                            <a:schemeClr val="accent1">
                              <a:lumMod val="50000"/>
                            </a:schemeClr>
                          </a:solidFill>
                          <a:latin typeface="Cambria Math" panose="02040503050406030204" pitchFamily="18" charset="0"/>
                        </a:rPr>
                        <m:t>+</m:t>
                      </m:r>
                      <m:r>
                        <a:rPr lang="en-GB" b="0" i="1" smtClean="0">
                          <a:solidFill>
                            <a:schemeClr val="accent1">
                              <a:lumMod val="50000"/>
                            </a:schemeClr>
                          </a:solidFill>
                          <a:latin typeface="Cambria Math" panose="02040503050406030204" pitchFamily="18" charset="0"/>
                        </a:rPr>
                        <m:t>𝑏</m:t>
                      </m:r>
                      <m:r>
                        <a:rPr lang="en-GB" b="0" i="1" smtClean="0">
                          <a:solidFill>
                            <a:schemeClr val="accent1">
                              <a:lumMod val="50000"/>
                            </a:schemeClr>
                          </a:solidFill>
                          <a:latin typeface="Cambria Math" panose="02040503050406030204" pitchFamily="18" charset="0"/>
                        </a:rPr>
                        <m:t>           </m:t>
                      </m:r>
                      <m:r>
                        <a:rPr lang="en-GB" b="0" i="1" smtClean="0">
                          <a:solidFill>
                            <a:schemeClr val="accent1">
                              <a:lumMod val="50000"/>
                            </a:schemeClr>
                          </a:solidFill>
                          <a:latin typeface="Cambria Math" panose="02040503050406030204" pitchFamily="18" charset="0"/>
                        </a:rPr>
                        <m:t>𝑤h𝑒𝑟𝑒</m:t>
                      </m:r>
                      <m:r>
                        <a:rPr lang="en-GB" b="0" i="1" smtClean="0">
                          <a:solidFill>
                            <a:schemeClr val="accent1">
                              <a:lumMod val="50000"/>
                            </a:schemeClr>
                          </a:solidFill>
                          <a:latin typeface="Cambria Math" panose="02040503050406030204" pitchFamily="18" charset="0"/>
                        </a:rPr>
                        <m:t> </m:t>
                      </m:r>
                      <m:r>
                        <a:rPr lang="en-GB" b="0" i="1" smtClean="0">
                          <a:solidFill>
                            <a:schemeClr val="accent1">
                              <a:lumMod val="50000"/>
                            </a:schemeClr>
                          </a:solidFill>
                          <a:latin typeface="Cambria Math" panose="02040503050406030204" pitchFamily="18" charset="0"/>
                        </a:rPr>
                        <m:t>𝑥</m:t>
                      </m:r>
                      <m:r>
                        <a:rPr lang="en-GB" b="0" i="1" smtClean="0">
                          <a:solidFill>
                            <a:schemeClr val="accent1">
                              <a:lumMod val="50000"/>
                            </a:schemeClr>
                          </a:solidFill>
                          <a:latin typeface="Cambria Math" panose="02040503050406030204" pitchFamily="18" charset="0"/>
                        </a:rPr>
                        <m:t>=</m:t>
                      </m:r>
                      <m:r>
                        <m:rPr>
                          <m:sty m:val="p"/>
                        </m:rPr>
                        <a:rPr lang="en-GB" b="0" i="0" smtClean="0">
                          <a:solidFill>
                            <a:schemeClr val="accent1">
                              <a:lumMod val="50000"/>
                            </a:schemeClr>
                          </a:solidFill>
                          <a:latin typeface="Cambria Math" panose="02040503050406030204" pitchFamily="18" charset="0"/>
                        </a:rPr>
                        <m:t>log</m:t>
                      </m:r>
                      <m:r>
                        <a:rPr lang="en-GB" b="0" i="1" smtClean="0">
                          <a:solidFill>
                            <a:schemeClr val="accent1">
                              <a:lumMod val="50000"/>
                            </a:schemeClr>
                          </a:solidFill>
                          <a:latin typeface="Cambria Math" panose="02040503050406030204" pitchFamily="18" charset="0"/>
                        </a:rPr>
                        <m:t>⁡(</m:t>
                      </m:r>
                      <m:r>
                        <a:rPr lang="el-GR" b="0" i="1" smtClean="0">
                          <a:solidFill>
                            <a:schemeClr val="accent1">
                              <a:lumMod val="50000"/>
                            </a:schemeClr>
                          </a:solidFill>
                          <a:latin typeface="Cambria Math" panose="02040503050406030204" pitchFamily="18" charset="0"/>
                        </a:rPr>
                        <m:t>𝜆</m:t>
                      </m:r>
                      <m:r>
                        <a:rPr lang="en-GB" b="0" i="1" smtClean="0">
                          <a:solidFill>
                            <a:schemeClr val="accent1">
                              <a:lumMod val="50000"/>
                            </a:schemeClr>
                          </a:solidFill>
                          <a:latin typeface="Cambria Math" panose="02040503050406030204" pitchFamily="18" charset="0"/>
                        </a:rPr>
                        <m:t>)</m:t>
                      </m:r>
                      <m:r>
                        <a:rPr lang="el-GR" b="0" i="1" smtClean="0">
                          <a:solidFill>
                            <a:schemeClr val="accent1">
                              <a:lumMod val="50000"/>
                            </a:schemeClr>
                          </a:solidFill>
                          <a:latin typeface="Cambria Math" panose="02040503050406030204" pitchFamily="18" charset="0"/>
                        </a:rPr>
                        <m:t> </m:t>
                      </m:r>
                    </m:oMath>
                  </m:oMathPara>
                </a14:m>
                <a:endParaRPr lang="en-US" dirty="0">
                  <a:solidFill>
                    <a:schemeClr val="accent1">
                      <a:lumMod val="50000"/>
                    </a:schemeClr>
                  </a:solidFill>
                </a:endParaRPr>
              </a:p>
            </p:txBody>
          </p:sp>
        </mc:Choice>
        <mc:Fallback xmlns="">
          <p:sp>
            <p:nvSpPr>
              <p:cNvPr id="6" name="TextBox 5">
                <a:extLst>
                  <a:ext uri="{FF2B5EF4-FFF2-40B4-BE49-F238E27FC236}">
                    <a16:creationId xmlns:a16="http://schemas.microsoft.com/office/drawing/2014/main" id="{482042BE-0992-B3C2-A24F-95FF76226922}"/>
                  </a:ext>
                </a:extLst>
              </p:cNvPr>
              <p:cNvSpPr txBox="1">
                <a:spLocks noRot="1" noChangeAspect="1" noMove="1" noResize="1" noEditPoints="1" noAdjustHandles="1" noChangeArrowheads="1" noChangeShapeType="1" noTextEdit="1"/>
              </p:cNvSpPr>
              <p:nvPr/>
            </p:nvSpPr>
            <p:spPr>
              <a:xfrm>
                <a:off x="3052480" y="1039900"/>
                <a:ext cx="4320285" cy="276999"/>
              </a:xfrm>
              <a:prstGeom prst="rect">
                <a:avLst/>
              </a:prstGeom>
              <a:blipFill>
                <a:blip r:embed="rId4"/>
                <a:stretch>
                  <a:fillRect t="-2222"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DB6D24B-4B7C-8AD5-379E-2B3B6C453F30}"/>
                  </a:ext>
                </a:extLst>
              </p:cNvPr>
              <p:cNvSpPr txBox="1"/>
              <p:nvPr/>
            </p:nvSpPr>
            <p:spPr>
              <a:xfrm>
                <a:off x="3052480" y="1409232"/>
                <a:ext cx="2394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solidFill>
                                <a:schemeClr val="accent1">
                                  <a:lumMod val="50000"/>
                                </a:schemeClr>
                              </a:solidFill>
                              <a:latin typeface="Cambria Math" panose="02040503050406030204" pitchFamily="18" charset="0"/>
                            </a:rPr>
                          </m:ctrlPr>
                        </m:funcPr>
                        <m:fName>
                          <m:r>
                            <m:rPr>
                              <m:sty m:val="p"/>
                            </m:rPr>
                            <a:rPr lang="en-US" b="0" i="0" smtClean="0">
                              <a:solidFill>
                                <a:schemeClr val="accent1">
                                  <a:lumMod val="50000"/>
                                </a:schemeClr>
                              </a:solidFill>
                              <a:latin typeface="Cambria Math" panose="02040503050406030204" pitchFamily="18" charset="0"/>
                            </a:rPr>
                            <m:t>log</m:t>
                          </m:r>
                        </m:fName>
                        <m:e>
                          <m:d>
                            <m:dPr>
                              <m:ctrlPr>
                                <a:rPr lang="en-US" b="0" i="1" smtClean="0">
                                  <a:solidFill>
                                    <a:schemeClr val="accent1">
                                      <a:lumMod val="50000"/>
                                    </a:schemeClr>
                                  </a:solidFill>
                                  <a:latin typeface="Cambria Math" panose="02040503050406030204" pitchFamily="18" charset="0"/>
                                </a:rPr>
                              </m:ctrlPr>
                            </m:dPr>
                            <m:e>
                              <m:r>
                                <a:rPr lang="el-GR" b="0" i="1" smtClean="0">
                                  <a:solidFill>
                                    <a:schemeClr val="accent1">
                                      <a:lumMod val="50000"/>
                                    </a:schemeClr>
                                  </a:solidFill>
                                  <a:latin typeface="Cambria Math" panose="02040503050406030204" pitchFamily="18" charset="0"/>
                                </a:rPr>
                                <m:t>𝜏</m:t>
                              </m:r>
                            </m:e>
                          </m:d>
                        </m:e>
                      </m:func>
                      <m:r>
                        <a:rPr lang="en-US" i="1" smtClean="0">
                          <a:solidFill>
                            <a:schemeClr val="accent1">
                              <a:lumMod val="50000"/>
                            </a:schemeClr>
                          </a:solidFill>
                          <a:latin typeface="Cambria Math" panose="02040503050406030204" pitchFamily="18" charset="0"/>
                        </a:rPr>
                        <m:t>=</m:t>
                      </m:r>
                      <m:sSub>
                        <m:sSubPr>
                          <m:ctrlPr>
                            <a:rPr lang="el-GR" b="0" i="1" smtClean="0">
                              <a:solidFill>
                                <a:schemeClr val="accent1">
                                  <a:lumMod val="50000"/>
                                </a:schemeClr>
                              </a:solidFill>
                              <a:latin typeface="Cambria Math" panose="02040503050406030204" pitchFamily="18" charset="0"/>
                            </a:rPr>
                          </m:ctrlPr>
                        </m:sSubPr>
                        <m:e>
                          <m:r>
                            <a:rPr lang="en-GB" b="0" i="1" smtClean="0">
                              <a:solidFill>
                                <a:schemeClr val="accent1">
                                  <a:lumMod val="50000"/>
                                </a:schemeClr>
                              </a:solidFill>
                              <a:latin typeface="Cambria Math" panose="02040503050406030204" pitchFamily="18" charset="0"/>
                            </a:rPr>
                            <m:t>𝑎</m:t>
                          </m:r>
                        </m:e>
                        <m:sub>
                          <m:r>
                            <a:rPr lang="en-GB" b="0" i="1" smtClean="0">
                              <a:solidFill>
                                <a:schemeClr val="accent1">
                                  <a:lumMod val="50000"/>
                                </a:schemeClr>
                              </a:solidFill>
                              <a:latin typeface="Cambria Math" panose="02040503050406030204" pitchFamily="18" charset="0"/>
                            </a:rPr>
                            <m:t>2</m:t>
                          </m:r>
                        </m:sub>
                      </m:sSub>
                      <m:sSup>
                        <m:sSupPr>
                          <m:ctrlPr>
                            <a:rPr lang="el-GR" b="0" i="1" smtClean="0">
                              <a:solidFill>
                                <a:schemeClr val="accent1">
                                  <a:lumMod val="50000"/>
                                </a:schemeClr>
                              </a:solidFill>
                              <a:latin typeface="Cambria Math" panose="02040503050406030204" pitchFamily="18" charset="0"/>
                            </a:rPr>
                          </m:ctrlPr>
                        </m:sSupPr>
                        <m:e>
                          <m:r>
                            <a:rPr lang="en-GB" b="0" i="1" smtClean="0">
                              <a:solidFill>
                                <a:schemeClr val="accent1">
                                  <a:lumMod val="50000"/>
                                </a:schemeClr>
                              </a:solidFill>
                              <a:latin typeface="Cambria Math" panose="02040503050406030204" pitchFamily="18" charset="0"/>
                            </a:rPr>
                            <m:t>𝑥</m:t>
                          </m:r>
                        </m:e>
                        <m:sup>
                          <m:r>
                            <a:rPr lang="en-GB" b="0" i="1" smtClean="0">
                              <a:solidFill>
                                <a:schemeClr val="accent1">
                                  <a:lumMod val="50000"/>
                                </a:schemeClr>
                              </a:solidFill>
                              <a:latin typeface="Cambria Math" panose="02040503050406030204" pitchFamily="18" charset="0"/>
                            </a:rPr>
                            <m:t>2</m:t>
                          </m:r>
                        </m:sup>
                      </m:sSup>
                      <m:r>
                        <a:rPr lang="el-GR" b="0" i="1" smtClean="0">
                          <a:solidFill>
                            <a:schemeClr val="accent1">
                              <a:lumMod val="50000"/>
                            </a:schemeClr>
                          </a:solidFill>
                          <a:latin typeface="Cambria Math" panose="02040503050406030204" pitchFamily="18" charset="0"/>
                        </a:rPr>
                        <m:t>−</m:t>
                      </m:r>
                      <m:r>
                        <a:rPr lang="el-GR" b="0" i="1" smtClean="0">
                          <a:solidFill>
                            <a:schemeClr val="accent1">
                              <a:lumMod val="50000"/>
                            </a:schemeClr>
                          </a:solidFill>
                          <a:latin typeface="Cambria Math" panose="02040503050406030204" pitchFamily="18" charset="0"/>
                        </a:rPr>
                        <m:t>𝛼</m:t>
                      </m:r>
                      <m:r>
                        <a:rPr lang="en-GB" b="0" i="1" smtClean="0">
                          <a:solidFill>
                            <a:schemeClr val="accent1">
                              <a:lumMod val="50000"/>
                            </a:schemeClr>
                          </a:solidFill>
                          <a:latin typeface="Cambria Math" panose="02040503050406030204" pitchFamily="18" charset="0"/>
                        </a:rPr>
                        <m:t>𝑥</m:t>
                      </m:r>
                      <m:r>
                        <a:rPr lang="en-GB" b="0" i="1" smtClean="0">
                          <a:solidFill>
                            <a:schemeClr val="accent1">
                              <a:lumMod val="50000"/>
                            </a:schemeClr>
                          </a:solidFill>
                          <a:latin typeface="Cambria Math" panose="02040503050406030204" pitchFamily="18" charset="0"/>
                        </a:rPr>
                        <m:t>+</m:t>
                      </m:r>
                      <m:r>
                        <a:rPr lang="en-GB" b="0" i="1" smtClean="0">
                          <a:solidFill>
                            <a:schemeClr val="accent1">
                              <a:lumMod val="50000"/>
                            </a:schemeClr>
                          </a:solidFill>
                          <a:latin typeface="Cambria Math" panose="02040503050406030204" pitchFamily="18" charset="0"/>
                        </a:rPr>
                        <m:t>𝑏</m:t>
                      </m:r>
                    </m:oMath>
                  </m:oMathPara>
                </a14:m>
                <a:endParaRPr lang="en-US" dirty="0">
                  <a:solidFill>
                    <a:schemeClr val="accent1">
                      <a:lumMod val="50000"/>
                    </a:schemeClr>
                  </a:solidFill>
                </a:endParaRPr>
              </a:p>
            </p:txBody>
          </p:sp>
        </mc:Choice>
        <mc:Fallback xmlns="">
          <p:sp>
            <p:nvSpPr>
              <p:cNvPr id="8" name="TextBox 7">
                <a:extLst>
                  <a:ext uri="{FF2B5EF4-FFF2-40B4-BE49-F238E27FC236}">
                    <a16:creationId xmlns:a16="http://schemas.microsoft.com/office/drawing/2014/main" id="{7DB6D24B-4B7C-8AD5-379E-2B3B6C453F30}"/>
                  </a:ext>
                </a:extLst>
              </p:cNvPr>
              <p:cNvSpPr txBox="1">
                <a:spLocks noRot="1" noChangeAspect="1" noMove="1" noResize="1" noEditPoints="1" noAdjustHandles="1" noChangeArrowheads="1" noChangeShapeType="1" noTextEdit="1"/>
              </p:cNvSpPr>
              <p:nvPr/>
            </p:nvSpPr>
            <p:spPr>
              <a:xfrm>
                <a:off x="3052480" y="1409232"/>
                <a:ext cx="2394758" cy="276999"/>
              </a:xfrm>
              <a:prstGeom prst="rect">
                <a:avLst/>
              </a:prstGeom>
              <a:blipFill>
                <a:blip r:embed="rId5"/>
                <a:stretch>
                  <a:fillRect l="-2799" r="-1527" b="-34783"/>
                </a:stretch>
              </a:blipFill>
            </p:spPr>
            <p:txBody>
              <a:bodyPr/>
              <a:lstStyle/>
              <a:p>
                <a:r>
                  <a:rPr lang="en-US">
                    <a:noFill/>
                  </a:rPr>
                  <a:t> </a:t>
                </a:r>
              </a:p>
            </p:txBody>
          </p:sp>
        </mc:Fallback>
      </mc:AlternateContent>
    </p:spTree>
    <p:extLst>
      <p:ext uri="{BB962C8B-B14F-4D97-AF65-F5344CB8AC3E}">
        <p14:creationId xmlns:p14="http://schemas.microsoft.com/office/powerpoint/2010/main" val="183020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23D98-DFAA-DF48-0872-9086827151E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1B3A8E4-5952-D27F-8321-69F94D31F6C4}"/>
              </a:ext>
            </a:extLst>
          </p:cNvPr>
          <p:cNvSpPr txBox="1">
            <a:spLocks/>
          </p:cNvSpPr>
          <p:nvPr/>
        </p:nvSpPr>
        <p:spPr>
          <a:xfrm>
            <a:off x="139959" y="-97873"/>
            <a:ext cx="8229600" cy="6718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400" b="1">
                <a:solidFill>
                  <a:schemeClr val="bg2">
                    <a:lumMod val="50000"/>
                  </a:schemeClr>
                </a:solidFill>
                <a:ea typeface="+mn-lt"/>
                <a:cs typeface="+mn-lt"/>
              </a:rPr>
              <a:t>SI-traceable Solar irradiance</a:t>
            </a:r>
            <a:endParaRPr lang="en-US" sz="2400" b="1">
              <a:solidFill>
                <a:schemeClr val="accent6">
                  <a:lumMod val="50000"/>
                </a:schemeClr>
              </a:solidFill>
              <a:latin typeface="+mn-lt"/>
              <a:ea typeface="+mn-ea"/>
              <a:cs typeface="+mn-cs"/>
            </a:endParaRPr>
          </a:p>
        </p:txBody>
      </p:sp>
      <p:cxnSp>
        <p:nvCxnSpPr>
          <p:cNvPr id="4" name="Straight Connector 3">
            <a:extLst>
              <a:ext uri="{FF2B5EF4-FFF2-40B4-BE49-F238E27FC236}">
                <a16:creationId xmlns:a16="http://schemas.microsoft.com/office/drawing/2014/main" id="{DDEF2170-8AD1-705D-36DA-799FA3068143}"/>
              </a:ext>
            </a:extLst>
          </p:cNvPr>
          <p:cNvCxnSpPr>
            <a:cxnSpLocks/>
          </p:cNvCxnSpPr>
          <p:nvPr/>
        </p:nvCxnSpPr>
        <p:spPr>
          <a:xfrm>
            <a:off x="-1" y="476677"/>
            <a:ext cx="11435935" cy="0"/>
          </a:xfrm>
          <a:prstGeom prst="line">
            <a:avLst/>
          </a:prstGeom>
          <a:ln w="38100">
            <a:solidFill>
              <a:srgbClr val="F67E1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C66AF62-94A9-846E-CEA5-DA5D396B86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8134" y="63999"/>
            <a:ext cx="983669" cy="768718"/>
          </a:xfrm>
          <a:prstGeom prst="rect">
            <a:avLst/>
          </a:prstGeom>
        </p:spPr>
      </p:pic>
      <p:sp>
        <p:nvSpPr>
          <p:cNvPr id="18" name="Rectangle 2">
            <a:extLst>
              <a:ext uri="{FF2B5EF4-FFF2-40B4-BE49-F238E27FC236}">
                <a16:creationId xmlns:a16="http://schemas.microsoft.com/office/drawing/2014/main" id="{57A2B464-2413-72E9-0D53-CF07F54B3D8A}"/>
              </a:ext>
            </a:extLst>
          </p:cNvPr>
          <p:cNvSpPr>
            <a:spLocks noChangeArrowheads="1"/>
          </p:cNvSpPr>
          <p:nvPr/>
        </p:nvSpPr>
        <p:spPr bwMode="auto">
          <a:xfrm>
            <a:off x="1715381" y="23263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23" name="Picture 22" descr="A close up of a computer&#10;&#10;Description automatically generated">
            <a:extLst>
              <a:ext uri="{FF2B5EF4-FFF2-40B4-BE49-F238E27FC236}">
                <a16:creationId xmlns:a16="http://schemas.microsoft.com/office/drawing/2014/main" id="{18C7E5E5-2AFD-5B04-86DF-42047CABFA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93" t="9400" r="10100" b="12201"/>
          <a:stretch/>
        </p:blipFill>
        <p:spPr>
          <a:xfrm rot="5400000">
            <a:off x="-179897" y="708534"/>
            <a:ext cx="1750932" cy="1391139"/>
          </a:xfrm>
          <a:prstGeom prst="rect">
            <a:avLst/>
          </a:prstGeom>
          <a:ln>
            <a:noFill/>
          </a:ln>
          <a:effectLst>
            <a:outerShdw blurRad="292100" dist="139700" dir="2700000" algn="tl" rotWithShape="0">
              <a:srgbClr val="333333">
                <a:alpha val="65000"/>
              </a:srgbClr>
            </a:outerShdw>
          </a:effectLst>
        </p:spPr>
      </p:pic>
      <p:graphicFrame>
        <p:nvGraphicFramePr>
          <p:cNvPr id="8" name="Table 7">
            <a:extLst>
              <a:ext uri="{FF2B5EF4-FFF2-40B4-BE49-F238E27FC236}">
                <a16:creationId xmlns:a16="http://schemas.microsoft.com/office/drawing/2014/main" id="{FFA0CE62-2412-918A-2122-8E3A87FC7364}"/>
              </a:ext>
            </a:extLst>
          </p:cNvPr>
          <p:cNvGraphicFramePr>
            <a:graphicFrameLocks noGrp="1"/>
          </p:cNvGraphicFramePr>
          <p:nvPr>
            <p:extLst>
              <p:ext uri="{D42A27DB-BD31-4B8C-83A1-F6EECF244321}">
                <p14:modId xmlns:p14="http://schemas.microsoft.com/office/powerpoint/2010/main" val="939965146"/>
              </p:ext>
            </p:extLst>
          </p:nvPr>
        </p:nvGraphicFramePr>
        <p:xfrm>
          <a:off x="3558213" y="4044149"/>
          <a:ext cx="8229597" cy="2038350"/>
        </p:xfrm>
        <a:graphic>
          <a:graphicData uri="http://schemas.openxmlformats.org/drawingml/2006/table">
            <a:tbl>
              <a:tblPr/>
              <a:tblGrid>
                <a:gridCol w="953998">
                  <a:extLst>
                    <a:ext uri="{9D8B030D-6E8A-4147-A177-3AD203B41FA5}">
                      <a16:colId xmlns:a16="http://schemas.microsoft.com/office/drawing/2014/main" val="3094444589"/>
                    </a:ext>
                  </a:extLst>
                </a:gridCol>
                <a:gridCol w="760629">
                  <a:extLst>
                    <a:ext uri="{9D8B030D-6E8A-4147-A177-3AD203B41FA5}">
                      <a16:colId xmlns:a16="http://schemas.microsoft.com/office/drawing/2014/main" val="19411896"/>
                    </a:ext>
                  </a:extLst>
                </a:gridCol>
                <a:gridCol w="930710">
                  <a:extLst>
                    <a:ext uri="{9D8B030D-6E8A-4147-A177-3AD203B41FA5}">
                      <a16:colId xmlns:a16="http://schemas.microsoft.com/office/drawing/2014/main" val="3912720568"/>
                    </a:ext>
                  </a:extLst>
                </a:gridCol>
                <a:gridCol w="930710">
                  <a:extLst>
                    <a:ext uri="{9D8B030D-6E8A-4147-A177-3AD203B41FA5}">
                      <a16:colId xmlns:a16="http://schemas.microsoft.com/office/drawing/2014/main" val="1282989976"/>
                    </a:ext>
                  </a:extLst>
                </a:gridCol>
                <a:gridCol w="930710">
                  <a:extLst>
                    <a:ext uri="{9D8B030D-6E8A-4147-A177-3AD203B41FA5}">
                      <a16:colId xmlns:a16="http://schemas.microsoft.com/office/drawing/2014/main" val="4069704573"/>
                    </a:ext>
                  </a:extLst>
                </a:gridCol>
                <a:gridCol w="930710">
                  <a:extLst>
                    <a:ext uri="{9D8B030D-6E8A-4147-A177-3AD203B41FA5}">
                      <a16:colId xmlns:a16="http://schemas.microsoft.com/office/drawing/2014/main" val="3395940589"/>
                    </a:ext>
                  </a:extLst>
                </a:gridCol>
                <a:gridCol w="930710">
                  <a:extLst>
                    <a:ext uri="{9D8B030D-6E8A-4147-A177-3AD203B41FA5}">
                      <a16:colId xmlns:a16="http://schemas.microsoft.com/office/drawing/2014/main" val="838815829"/>
                    </a:ext>
                  </a:extLst>
                </a:gridCol>
                <a:gridCol w="930710">
                  <a:extLst>
                    <a:ext uri="{9D8B030D-6E8A-4147-A177-3AD203B41FA5}">
                      <a16:colId xmlns:a16="http://schemas.microsoft.com/office/drawing/2014/main" val="115076458"/>
                    </a:ext>
                  </a:extLst>
                </a:gridCol>
                <a:gridCol w="930710">
                  <a:extLst>
                    <a:ext uri="{9D8B030D-6E8A-4147-A177-3AD203B41FA5}">
                      <a16:colId xmlns:a16="http://schemas.microsoft.com/office/drawing/2014/main" val="3238486092"/>
                    </a:ext>
                  </a:extLst>
                </a:gridCol>
              </a:tblGrid>
              <a:tr h="190500">
                <a:tc>
                  <a:txBody>
                    <a:bodyPr/>
                    <a:lstStyle/>
                    <a:p>
                      <a:pPr algn="ctr" fontAlgn="b"/>
                      <a:endParaRPr lang="en-US" sz="1600" b="0" i="0" u="none" strike="noStrike">
                        <a:solidFill>
                          <a:srgbClr val="000000"/>
                        </a:solidFill>
                        <a:effectLst/>
                        <a:latin typeface="Aptos Narrow" panose="020B000402020202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noFill/>
                  </a:tcPr>
                </a:tc>
                <a:tc gridSpan="4">
                  <a:txBody>
                    <a:bodyPr/>
                    <a:lstStyle/>
                    <a:p>
                      <a:pPr algn="ctr" fontAlgn="b"/>
                      <a:r>
                        <a:rPr lang="en-US" sz="1600" b="0" i="0" u="none" strike="noStrike">
                          <a:solidFill>
                            <a:srgbClr val="000000"/>
                          </a:solidFill>
                          <a:effectLst/>
                          <a:latin typeface="Aptos Narrow" panose="020B0004020202020204" pitchFamily="34" charset="0"/>
                        </a:rPr>
                        <a:t>Change in responsivity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600" b="0" i="0" u="none" strike="noStrike">
                          <a:solidFill>
                            <a:srgbClr val="000000"/>
                          </a:solidFill>
                          <a:effectLst/>
                          <a:latin typeface="Aptos Narrow" panose="020B0004020202020204" pitchFamily="34" charset="0"/>
                        </a:rPr>
                        <a:t>Change in centroid wavelength (pm)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6090591"/>
                  </a:ext>
                </a:extLst>
              </a:tr>
              <a:tr h="190500">
                <a:tc>
                  <a:txBody>
                    <a:bodyPr/>
                    <a:lstStyle/>
                    <a:p>
                      <a:pPr algn="ctr" fontAlgn="b"/>
                      <a:endParaRPr lang="en-US" sz="1600" b="0" i="0" u="none" strike="noStrike">
                        <a:solidFill>
                          <a:srgbClr val="000000"/>
                        </a:solidFill>
                        <a:effectLst/>
                        <a:latin typeface="Aptos Narrow" panose="020B000402020202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863.0</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500.8</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412.0</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367.6</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863.0</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500.8</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412.0</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367.6</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0215723"/>
                  </a:ext>
                </a:extLst>
              </a:tr>
              <a:tr h="190500">
                <a:tc>
                  <a:txBody>
                    <a:bodyPr/>
                    <a:lstStyle/>
                    <a:p>
                      <a:pPr algn="ctr" fontAlgn="b"/>
                      <a:r>
                        <a:rPr lang="en-US" sz="1600" b="0" i="0" u="none" strike="noStrike">
                          <a:solidFill>
                            <a:srgbClr val="C00000"/>
                          </a:solidFill>
                          <a:effectLst/>
                          <a:latin typeface="Aptos Narrow" panose="020B0004020202020204" pitchFamily="34" charset="0"/>
                        </a:rPr>
                        <a:t>2018 </a:t>
                      </a:r>
                    </a:p>
                    <a:p>
                      <a:pPr algn="ctr" fontAlgn="b"/>
                      <a:r>
                        <a:rPr lang="en-US" sz="1600" b="0" i="0" u="none" strike="noStrike">
                          <a:solidFill>
                            <a:srgbClr val="C00000"/>
                          </a:solidFill>
                          <a:effectLst/>
                          <a:latin typeface="Aptos Narrow" panose="020B0004020202020204" pitchFamily="34" charset="0"/>
                        </a:rPr>
                        <a:t>(-3 years)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C00000"/>
                          </a:solidFill>
                          <a:effectLst/>
                          <a:latin typeface="Aptos Narrow" panose="020B0004020202020204" pitchFamily="34" charset="0"/>
                        </a:rPr>
                        <a:t>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C00000"/>
                          </a:solidFill>
                          <a:effectLst/>
                          <a:latin typeface="Aptos Narrow" panose="020B0004020202020204" pitchFamily="34" charset="0"/>
                        </a:rPr>
                        <a:t>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C00000"/>
                          </a:solidFill>
                          <a:effectLst/>
                          <a:latin typeface="Aptos Narrow" panose="020B0004020202020204" pitchFamily="34" charset="0"/>
                        </a:rPr>
                        <a:t>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C00000"/>
                          </a:solidFill>
                          <a:effectLst/>
                          <a:latin typeface="Aptos Narrow" panose="020B0004020202020204" pitchFamily="34" charset="0"/>
                        </a:rPr>
                        <a:t>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C00000"/>
                          </a:solidFill>
                          <a:effectLst/>
                          <a:latin typeface="Aptos Narrow" panose="020B00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C00000"/>
                          </a:solidFill>
                          <a:effectLst/>
                          <a:latin typeface="Aptos Narrow" panose="020B00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C00000"/>
                          </a:solidFill>
                          <a:effectLst/>
                          <a:latin typeface="Aptos Narrow" panose="020B00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C00000"/>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1391793"/>
                  </a:ext>
                </a:extLst>
              </a:tr>
              <a:tr h="190500">
                <a:tc>
                  <a:txBody>
                    <a:bodyPr/>
                    <a:lstStyle/>
                    <a:p>
                      <a:pPr algn="ctr" fontAlgn="b"/>
                      <a:r>
                        <a:rPr lang="en-US" sz="1600" b="1" i="0" u="none" strike="noStrike">
                          <a:solidFill>
                            <a:schemeClr val="tx1"/>
                          </a:solidFill>
                          <a:effectLst/>
                          <a:latin typeface="Aptos Narrow" panose="020B000402020202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a:solidFill>
                            <a:schemeClr val="tx1"/>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a:solidFill>
                            <a:schemeClr val="tx1"/>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a:solidFill>
                            <a:schemeClr val="tx1"/>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a:solidFill>
                            <a:schemeClr val="tx1"/>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a:solidFill>
                            <a:schemeClr val="tx1"/>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a:solidFill>
                            <a:schemeClr val="tx1"/>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a:solidFill>
                            <a:schemeClr val="tx1"/>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a:solidFill>
                            <a:schemeClr val="tx1"/>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4113475698"/>
                  </a:ext>
                </a:extLst>
              </a:tr>
              <a:tr h="190500">
                <a:tc>
                  <a:txBody>
                    <a:bodyPr/>
                    <a:lstStyle/>
                    <a:p>
                      <a:pPr algn="ctr" fontAlgn="b"/>
                      <a:r>
                        <a:rPr lang="en-US" sz="1600" b="0" i="0" u="none" strike="noStrike" dirty="0">
                          <a:solidFill>
                            <a:srgbClr val="0070C0"/>
                          </a:solidFill>
                          <a:effectLst/>
                          <a:latin typeface="Aptos Narrow" panose="020B0004020202020204" pitchFamily="34" charset="0"/>
                        </a:rPr>
                        <a:t>2024</a:t>
                      </a:r>
                    </a:p>
                    <a:p>
                      <a:pPr algn="ctr" fontAlgn="b"/>
                      <a:r>
                        <a:rPr lang="en-US" sz="1600" b="0" i="0" u="none" strike="noStrike" dirty="0">
                          <a:solidFill>
                            <a:srgbClr val="0070C0"/>
                          </a:solidFill>
                          <a:effectLst/>
                          <a:latin typeface="Aptos Narrow" panose="020B0004020202020204" pitchFamily="34" charset="0"/>
                        </a:rPr>
                        <a:t>(+3 years)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70C0"/>
                          </a:solidFill>
                          <a:effectLst/>
                          <a:latin typeface="Aptos Narrow" panose="020B0004020202020204" pitchFamily="34" charset="0"/>
                        </a:rPr>
                        <a:t>-0.28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70C0"/>
                          </a:solidFill>
                          <a:effectLst/>
                          <a:latin typeface="Aptos Narrow" panose="020B0004020202020204" pitchFamily="34" charset="0"/>
                        </a:rPr>
                        <a:t>-0.34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70C0"/>
                          </a:solidFill>
                          <a:effectLst/>
                          <a:latin typeface="Aptos Narrow" panose="020B0004020202020204" pitchFamily="34" charset="0"/>
                        </a:rPr>
                        <a:t>-0.92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70C0"/>
                          </a:solidFill>
                          <a:effectLst/>
                          <a:latin typeface="Aptos Narrow" panose="020B00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70C0"/>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70C0"/>
                          </a:solidFill>
                          <a:effectLst/>
                          <a:latin typeface="Aptos Narrow" panose="020B00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70C0"/>
                          </a:solidFill>
                          <a:effectLst/>
                          <a:latin typeface="Aptos Narrow" panose="020B00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70C0"/>
                          </a:solidFill>
                          <a:effectLst/>
                          <a:latin typeface="Aptos Narrow" panose="020B00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8543086"/>
                  </a:ext>
                </a:extLst>
              </a:tr>
              <a:tr h="190500">
                <a:tc>
                  <a:txBody>
                    <a:bodyPr/>
                    <a:lstStyle/>
                    <a:p>
                      <a:pPr algn="ctr" fontAlgn="b"/>
                      <a:r>
                        <a:rPr lang="en-US" sz="1600" b="1" i="1" u="none" strike="noStrike" dirty="0">
                          <a:solidFill>
                            <a:schemeClr val="tx1"/>
                          </a:solidFill>
                          <a:effectLst/>
                          <a:latin typeface="Aptos Narrow" panose="020B0004020202020204" pitchFamily="34" charset="0"/>
                        </a:rPr>
                        <a:t>2026.Mar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endParaRPr lang="en-US" sz="1800" b="1" i="1" u="none" strike="noStrike" dirty="0">
                        <a:solidFill>
                          <a:schemeClr val="tx1"/>
                        </a:solidFill>
                        <a:effectLst/>
                        <a:latin typeface="Aptos Narrow" panose="020B00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endParaRPr lang="en-US" sz="1800" b="1" i="1" u="none" strike="noStrike" dirty="0">
                        <a:solidFill>
                          <a:schemeClr val="tx1"/>
                        </a:solidFill>
                        <a:effectLst/>
                        <a:latin typeface="Aptos Narrow" panose="020B00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endParaRPr lang="en-US" sz="1800" b="1" i="1" u="none" strike="noStrike" dirty="0">
                        <a:solidFill>
                          <a:schemeClr val="tx1"/>
                        </a:solidFill>
                        <a:effectLst/>
                        <a:latin typeface="Aptos Narrow" panose="020B00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endParaRPr lang="en-US" sz="1800" b="1" i="1" u="none" strike="noStrike" dirty="0">
                        <a:solidFill>
                          <a:schemeClr val="tx1"/>
                        </a:solidFill>
                        <a:effectLst/>
                        <a:latin typeface="Aptos Narrow" panose="020B00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endParaRPr lang="en-US" sz="1800" b="1" i="1" u="none" strike="noStrike" dirty="0">
                        <a:solidFill>
                          <a:schemeClr val="tx1"/>
                        </a:solidFill>
                        <a:effectLst/>
                        <a:latin typeface="Aptos Narrow" panose="020B00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endParaRPr lang="en-US" sz="1800" b="1" i="1" u="none" strike="noStrike" dirty="0">
                        <a:solidFill>
                          <a:schemeClr val="tx1"/>
                        </a:solidFill>
                        <a:effectLst/>
                        <a:latin typeface="Aptos Narrow" panose="020B00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endParaRPr lang="en-US" sz="1800" b="1" i="1" u="none" strike="noStrike" dirty="0">
                        <a:solidFill>
                          <a:schemeClr val="tx1"/>
                        </a:solidFill>
                        <a:effectLst/>
                        <a:latin typeface="Aptos Narrow" panose="020B00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endParaRPr lang="en-US" sz="1800" b="1" i="1" u="none" strike="noStrike" dirty="0">
                        <a:solidFill>
                          <a:schemeClr val="tx1"/>
                        </a:solidFill>
                        <a:effectLst/>
                        <a:latin typeface="Aptos Narrow" panose="020B00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15484486"/>
                  </a:ext>
                </a:extLst>
              </a:tr>
            </a:tbl>
          </a:graphicData>
        </a:graphic>
      </p:graphicFrame>
      <p:pic>
        <p:nvPicPr>
          <p:cNvPr id="1027" name="73A476E6-5DB3-4DF3-A3EF-B638E6D74F07" descr="IMG_2518.jpg">
            <a:extLst>
              <a:ext uri="{FF2B5EF4-FFF2-40B4-BE49-F238E27FC236}">
                <a16:creationId xmlns:a16="http://schemas.microsoft.com/office/drawing/2014/main" id="{C0E2C676-E11A-9313-0042-C8FA842077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883" y="1422484"/>
            <a:ext cx="1509982" cy="11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B10DF8EE-99B7-4C66-B00F-3C474E5707E9" descr="IMG_7516.jpg">
            <a:extLst>
              <a:ext uri="{FF2B5EF4-FFF2-40B4-BE49-F238E27FC236}">
                <a16:creationId xmlns:a16="http://schemas.microsoft.com/office/drawing/2014/main" id="{D8DA5047-2B3B-54EC-81DC-F6FA904ED7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1060" y="1825108"/>
            <a:ext cx="1094795" cy="145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colorful circle with letters and numbers&#10;&#10;Description automatically generated">
            <a:extLst>
              <a:ext uri="{FF2B5EF4-FFF2-40B4-BE49-F238E27FC236}">
                <a16:creationId xmlns:a16="http://schemas.microsoft.com/office/drawing/2014/main" id="{6B912FD3-4EAD-6BA0-2E4E-7BCA70D8B0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8818" y="12325"/>
            <a:ext cx="814429" cy="814429"/>
          </a:xfrm>
          <a:prstGeom prst="rect">
            <a:avLst/>
          </a:prstGeom>
        </p:spPr>
      </p:pic>
      <p:sp>
        <p:nvSpPr>
          <p:cNvPr id="6" name="Rectangle 5">
            <a:extLst>
              <a:ext uri="{FF2B5EF4-FFF2-40B4-BE49-F238E27FC236}">
                <a16:creationId xmlns:a16="http://schemas.microsoft.com/office/drawing/2014/main" id="{96273514-A775-E509-2EF9-CEC87D0E5ADD}"/>
              </a:ext>
            </a:extLst>
          </p:cNvPr>
          <p:cNvSpPr/>
          <p:nvPr/>
        </p:nvSpPr>
        <p:spPr>
          <a:xfrm>
            <a:off x="-327202" y="6200347"/>
            <a:ext cx="1881013" cy="577081"/>
          </a:xfrm>
          <a:prstGeom prst="rect">
            <a:avLst/>
          </a:prstGeom>
        </p:spPr>
        <p:txBody>
          <a:bodyPr wrap="square">
            <a:spAutoFit/>
          </a:bodyPr>
          <a:lstStyle/>
          <a:p>
            <a:pPr algn="r"/>
            <a:r>
              <a:rPr lang="en-US" sz="1050" b="1">
                <a:solidFill>
                  <a:srgbClr val="002060"/>
                </a:solidFill>
              </a:rPr>
              <a:t>19ENV04 MAPP</a:t>
            </a:r>
            <a:br>
              <a:rPr lang="en-US" sz="1050" b="1">
                <a:solidFill>
                  <a:srgbClr val="002060"/>
                </a:solidFill>
              </a:rPr>
            </a:br>
            <a:r>
              <a:rPr lang="en-US" sz="1050" b="1">
                <a:solidFill>
                  <a:srgbClr val="002060"/>
                </a:solidFill>
              </a:rPr>
              <a:t>Metrology for aerosol optical properties</a:t>
            </a:r>
            <a:endParaRPr lang="en-US" sz="1050"/>
          </a:p>
        </p:txBody>
      </p:sp>
      <p:sp>
        <p:nvSpPr>
          <p:cNvPr id="9" name="TextBox 8">
            <a:extLst>
              <a:ext uri="{FF2B5EF4-FFF2-40B4-BE49-F238E27FC236}">
                <a16:creationId xmlns:a16="http://schemas.microsoft.com/office/drawing/2014/main" id="{08A0BC52-E778-7855-BF63-86ECBB5329CA}"/>
              </a:ext>
            </a:extLst>
          </p:cNvPr>
          <p:cNvSpPr txBox="1"/>
          <p:nvPr/>
        </p:nvSpPr>
        <p:spPr>
          <a:xfrm flipH="1">
            <a:off x="1769118" y="6084931"/>
            <a:ext cx="2408664" cy="692497"/>
          </a:xfrm>
          <a:prstGeom prst="rect">
            <a:avLst/>
          </a:prstGeom>
          <a:noFill/>
        </p:spPr>
        <p:txBody>
          <a:bodyPr wrap="square">
            <a:spAutoFit/>
          </a:bodyPr>
          <a:lstStyle/>
          <a:p>
            <a:r>
              <a:rPr lang="en-US" sz="1050" b="1">
                <a:solidFill>
                  <a:srgbClr val="002060"/>
                </a:solidFill>
              </a:rPr>
              <a:t>Traceability</a:t>
            </a:r>
            <a:r>
              <a:rPr lang="en-US" sz="1800" b="0" i="0" u="none" strike="noStrike" baseline="0">
                <a:latin typeface="Times New Roman" panose="02020603050405020304" pitchFamily="18" charset="0"/>
              </a:rPr>
              <a:t> </a:t>
            </a:r>
            <a:r>
              <a:rPr lang="en-US" sz="1050" b="1">
                <a:solidFill>
                  <a:srgbClr val="002060"/>
                </a:solidFill>
              </a:rPr>
              <a:t>of the GAW-PFR reference Precision </a:t>
            </a:r>
            <a:r>
              <a:rPr lang="en-US" sz="1050" b="1" err="1">
                <a:solidFill>
                  <a:srgbClr val="002060"/>
                </a:solidFill>
              </a:rPr>
              <a:t>FilterRadiometers</a:t>
            </a:r>
            <a:r>
              <a:rPr lang="en-US" sz="1050" b="1">
                <a:solidFill>
                  <a:srgbClr val="002060"/>
                </a:solidFill>
              </a:rPr>
              <a:t> to the SI </a:t>
            </a:r>
            <a:endParaRPr lang="en-CH" sz="1050" b="1">
              <a:solidFill>
                <a:srgbClr val="002060"/>
              </a:solidFill>
            </a:endParaRPr>
          </a:p>
        </p:txBody>
      </p:sp>
      <p:pic>
        <p:nvPicPr>
          <p:cNvPr id="10" name="Picture 9" descr="A blue and black logo&#10;&#10;Description automatically generated">
            <a:extLst>
              <a:ext uri="{FF2B5EF4-FFF2-40B4-BE49-F238E27FC236}">
                <a16:creationId xmlns:a16="http://schemas.microsoft.com/office/drawing/2014/main" id="{541304E8-37CE-D0FA-A8D6-864035AC07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2853" y="5665750"/>
            <a:ext cx="1160561" cy="5971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32EA424-DF70-9BE9-7940-0EFC096CE2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373" y="5865238"/>
            <a:ext cx="1254687" cy="326219"/>
          </a:xfrm>
          <a:prstGeom prst="rect">
            <a:avLst/>
          </a:prstGeom>
        </p:spPr>
      </p:pic>
      <p:pic>
        <p:nvPicPr>
          <p:cNvPr id="12" name="Picture 11">
            <a:extLst>
              <a:ext uri="{FF2B5EF4-FFF2-40B4-BE49-F238E27FC236}">
                <a16:creationId xmlns:a16="http://schemas.microsoft.com/office/drawing/2014/main" id="{6D801593-9DBD-935F-C2B4-1FAD76E6193B}"/>
              </a:ext>
            </a:extLst>
          </p:cNvPr>
          <p:cNvPicPr>
            <a:picLocks noChangeAspect="1"/>
          </p:cNvPicPr>
          <p:nvPr/>
        </p:nvPicPr>
        <p:blipFill>
          <a:blip r:embed="rId10"/>
          <a:stretch>
            <a:fillRect/>
          </a:stretch>
        </p:blipFill>
        <p:spPr>
          <a:xfrm>
            <a:off x="6279310" y="633600"/>
            <a:ext cx="5772731" cy="3238756"/>
          </a:xfrm>
          <a:prstGeom prst="rect">
            <a:avLst/>
          </a:prstGeom>
        </p:spPr>
      </p:pic>
      <p:sp>
        <p:nvSpPr>
          <p:cNvPr id="14" name="Rectangle: Rounded Corners 13">
            <a:extLst>
              <a:ext uri="{FF2B5EF4-FFF2-40B4-BE49-F238E27FC236}">
                <a16:creationId xmlns:a16="http://schemas.microsoft.com/office/drawing/2014/main" id="{C2EF1DDA-F5F4-854D-8797-7EA7EBBED760}"/>
              </a:ext>
            </a:extLst>
          </p:cNvPr>
          <p:cNvSpPr/>
          <p:nvPr/>
        </p:nvSpPr>
        <p:spPr>
          <a:xfrm>
            <a:off x="65711" y="3357165"/>
            <a:ext cx="2089014" cy="77652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500" b="1">
                <a:solidFill>
                  <a:srgbClr val="033069"/>
                </a:solidFill>
                <a:latin typeface="Nunito" pitchFamily="2" charset="0"/>
              </a:rPr>
              <a:t>Calibration uncertainty &lt; 0.3%</a:t>
            </a:r>
          </a:p>
        </p:txBody>
      </p:sp>
      <p:sp>
        <p:nvSpPr>
          <p:cNvPr id="16" name="TextBox 15">
            <a:extLst>
              <a:ext uri="{FF2B5EF4-FFF2-40B4-BE49-F238E27FC236}">
                <a16:creationId xmlns:a16="http://schemas.microsoft.com/office/drawing/2014/main" id="{82B4A7AE-F6C0-52F4-2979-3D9EEA782646}"/>
              </a:ext>
            </a:extLst>
          </p:cNvPr>
          <p:cNvSpPr txBox="1"/>
          <p:nvPr/>
        </p:nvSpPr>
        <p:spPr>
          <a:xfrm>
            <a:off x="2592979" y="573973"/>
            <a:ext cx="2630872" cy="4001095"/>
          </a:xfrm>
          <a:prstGeom prst="rect">
            <a:avLst/>
          </a:prstGeom>
          <a:noFill/>
        </p:spPr>
        <p:txBody>
          <a:bodyPr wrap="square">
            <a:spAutoFit/>
          </a:bodyPr>
          <a:lstStyle/>
          <a:p>
            <a:pPr algn="just"/>
            <a:r>
              <a:rPr lang="en-US" sz="1600" b="1" err="1">
                <a:solidFill>
                  <a:srgbClr val="D95B24"/>
                </a:solidFill>
                <a:latin typeface="Univers Light" panose="020B0403020202020204" pitchFamily="34" charset="0"/>
              </a:rPr>
              <a:t>TUnable</a:t>
            </a:r>
            <a:r>
              <a:rPr lang="en-US" sz="1600" b="1">
                <a:solidFill>
                  <a:srgbClr val="D95B24"/>
                </a:solidFill>
                <a:latin typeface="Univers Light" panose="020B0403020202020204" pitchFamily="34" charset="0"/>
              </a:rPr>
              <a:t> Lasers In Photometry (TULIP) setup</a:t>
            </a:r>
          </a:p>
          <a:p>
            <a:pPr algn="just"/>
            <a:endParaRPr lang="en-US" sz="1200" b="1">
              <a:solidFill>
                <a:srgbClr val="000000"/>
              </a:solidFill>
              <a:latin typeface="Univers Light" panose="020B0403020202020204" pitchFamily="34" charset="0"/>
            </a:endParaRPr>
          </a:p>
          <a:p>
            <a:pPr marL="342900" indent="-342900" algn="just">
              <a:lnSpc>
                <a:spcPct val="150000"/>
              </a:lnSpc>
              <a:buFont typeface="Arial" panose="020B0604020202020204" pitchFamily="34" charset="0"/>
              <a:buChar char="•"/>
            </a:pPr>
            <a:r>
              <a:rPr lang="en-US" sz="1200" err="1">
                <a:solidFill>
                  <a:srgbClr val="000000"/>
                </a:solidFill>
                <a:latin typeface="Univers Light" panose="020B0403020202020204" pitchFamily="34" charset="0"/>
              </a:rPr>
              <a:t>ps-OPO</a:t>
            </a:r>
            <a:r>
              <a:rPr lang="en-US" sz="1200">
                <a:solidFill>
                  <a:srgbClr val="000000"/>
                </a:solidFill>
                <a:latin typeface="Univers Light" panose="020B0403020202020204" pitchFamily="34" charset="0"/>
              </a:rPr>
              <a:t> system</a:t>
            </a:r>
          </a:p>
          <a:p>
            <a:pPr marL="342900" indent="-342900" algn="just">
              <a:lnSpc>
                <a:spcPct val="150000"/>
              </a:lnSpc>
              <a:buFont typeface="Arial" panose="020B0604020202020204" pitchFamily="34" charset="0"/>
              <a:buChar char="•"/>
            </a:pPr>
            <a:r>
              <a:rPr lang="en-US" sz="1200">
                <a:solidFill>
                  <a:srgbClr val="000000"/>
                </a:solidFill>
                <a:latin typeface="Univers Light" panose="020B0403020202020204" pitchFamily="34" charset="0"/>
              </a:rPr>
              <a:t>Fully automated system (</a:t>
            </a:r>
            <a:r>
              <a:rPr lang="pl-PL" sz="1200">
                <a:solidFill>
                  <a:srgbClr val="000000"/>
                </a:solidFill>
                <a:latin typeface="Univers Light" panose="020B0403020202020204" pitchFamily="34" charset="0"/>
              </a:rPr>
              <a:t>230 nm to 2030 nm</a:t>
            </a:r>
            <a:r>
              <a:rPr lang="en-US" sz="1200">
                <a:solidFill>
                  <a:srgbClr val="000000"/>
                </a:solidFill>
                <a:latin typeface="Univers Light" panose="020B0403020202020204" pitchFamily="34" charset="0"/>
              </a:rPr>
              <a:t>)</a:t>
            </a:r>
          </a:p>
          <a:p>
            <a:pPr marL="342900" indent="-342900" algn="just">
              <a:lnSpc>
                <a:spcPct val="150000"/>
              </a:lnSpc>
              <a:buFont typeface="Arial" panose="020B0604020202020204" pitchFamily="34" charset="0"/>
              <a:buChar char="•"/>
            </a:pPr>
            <a:r>
              <a:rPr lang="en-US" sz="1200">
                <a:solidFill>
                  <a:srgbClr val="000000"/>
                </a:solidFill>
                <a:latin typeface="Univers Light" panose="020B0403020202020204" pitchFamily="34" charset="0"/>
              </a:rPr>
              <a:t>Wavelength scale: Laser Spectrum </a:t>
            </a:r>
            <a:r>
              <a:rPr lang="en-US" sz="1200" err="1">
                <a:solidFill>
                  <a:srgbClr val="000000"/>
                </a:solidFill>
                <a:latin typeface="Univers Light" panose="020B0403020202020204" pitchFamily="34" charset="0"/>
              </a:rPr>
              <a:t>analyser</a:t>
            </a:r>
            <a:r>
              <a:rPr lang="en-US" sz="1200">
                <a:solidFill>
                  <a:srgbClr val="000000"/>
                </a:solidFill>
                <a:latin typeface="Univers Light" panose="020B0403020202020204" pitchFamily="34" charset="0"/>
              </a:rPr>
              <a:t> (</a:t>
            </a:r>
            <a:r>
              <a:rPr lang="en-US" sz="1200" err="1">
                <a:solidFill>
                  <a:srgbClr val="000000"/>
                </a:solidFill>
                <a:latin typeface="Univers Light" panose="020B0403020202020204" pitchFamily="34" charset="0"/>
              </a:rPr>
              <a:t>LSA</a:t>
            </a:r>
            <a:r>
              <a:rPr lang="en-US" sz="1200">
                <a:solidFill>
                  <a:srgbClr val="000000"/>
                </a:solidFill>
                <a:latin typeface="Univers Light" panose="020B0403020202020204" pitchFamily="34" charset="0"/>
              </a:rPr>
              <a:t>) </a:t>
            </a:r>
          </a:p>
          <a:p>
            <a:pPr marL="342900" indent="-342900" algn="just">
              <a:lnSpc>
                <a:spcPct val="150000"/>
              </a:lnSpc>
              <a:buFont typeface="Arial" panose="020B0604020202020204" pitchFamily="34" charset="0"/>
              <a:buChar char="•"/>
            </a:pPr>
            <a:r>
              <a:rPr lang="en-US" sz="1200">
                <a:solidFill>
                  <a:srgbClr val="000000"/>
                </a:solidFill>
                <a:latin typeface="Univers Light" panose="020B0403020202020204" pitchFamily="34" charset="0"/>
              </a:rPr>
              <a:t>Homogenized beam </a:t>
            </a:r>
          </a:p>
          <a:p>
            <a:pPr marL="342900" indent="-342900" algn="just">
              <a:lnSpc>
                <a:spcPct val="150000"/>
              </a:lnSpc>
              <a:buFont typeface="Arial" panose="020B0604020202020204" pitchFamily="34" charset="0"/>
              <a:buChar char="•"/>
            </a:pPr>
            <a:r>
              <a:rPr lang="en-US" sz="1200">
                <a:solidFill>
                  <a:srgbClr val="000000"/>
                </a:solidFill>
                <a:latin typeface="Univers Light" panose="020B0403020202020204" pitchFamily="34" charset="0"/>
              </a:rPr>
              <a:t>Reference detector: 3-element trap detector and equipped with a calibrated aperture, giving an uncertainty better than 0.1 %</a:t>
            </a:r>
          </a:p>
          <a:p>
            <a:pPr algn="just"/>
            <a:r>
              <a:rPr lang="en-US" sz="1200" b="1">
                <a:solidFill>
                  <a:srgbClr val="000000"/>
                </a:solidFill>
                <a:latin typeface="Univers Light" panose="020B0403020202020204" pitchFamily="34" charset="0"/>
              </a:rPr>
              <a:t> </a:t>
            </a:r>
            <a:endParaRPr lang="en-US">
              <a:latin typeface="Univers Light" panose="020B0403020202020204" pitchFamily="34" charset="0"/>
            </a:endParaRPr>
          </a:p>
        </p:txBody>
      </p:sp>
    </p:spTree>
    <p:extLst>
      <p:ext uri="{BB962C8B-B14F-4D97-AF65-F5344CB8AC3E}">
        <p14:creationId xmlns:p14="http://schemas.microsoft.com/office/powerpoint/2010/main" val="233337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F928D-E906-F816-C5E1-48792DE1EEC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96CBDFA-4443-8BAD-EE6E-9C8D95FC7573}"/>
              </a:ext>
            </a:extLst>
          </p:cNvPr>
          <p:cNvSpPr txBox="1">
            <a:spLocks/>
          </p:cNvSpPr>
          <p:nvPr/>
        </p:nvSpPr>
        <p:spPr>
          <a:xfrm>
            <a:off x="0" y="-104552"/>
            <a:ext cx="12022428" cy="7318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a:solidFill>
                  <a:schemeClr val="bg2">
                    <a:lumMod val="50000"/>
                  </a:schemeClr>
                </a:solidFill>
                <a:ea typeface="+mn-lt"/>
                <a:cs typeface="+mn-lt"/>
              </a:rPr>
              <a:t>WMO </a:t>
            </a:r>
            <a:r>
              <a:rPr lang="en-GB" sz="2000" b="1" err="1">
                <a:solidFill>
                  <a:schemeClr val="bg2">
                    <a:lumMod val="50000"/>
                  </a:schemeClr>
                </a:solidFill>
                <a:ea typeface="+mn-lt"/>
                <a:cs typeface="+mn-lt"/>
              </a:rPr>
              <a:t>AOD</a:t>
            </a:r>
            <a:r>
              <a:rPr lang="en-GB" sz="2000" b="1">
                <a:solidFill>
                  <a:schemeClr val="bg2">
                    <a:lumMod val="50000"/>
                  </a:schemeClr>
                </a:solidFill>
                <a:ea typeface="+mn-lt"/>
                <a:cs typeface="+mn-lt"/>
              </a:rPr>
              <a:t> reference – </a:t>
            </a:r>
            <a:r>
              <a:rPr lang="en-GB" sz="2000" b="1" err="1">
                <a:solidFill>
                  <a:schemeClr val="bg2">
                    <a:lumMod val="50000"/>
                  </a:schemeClr>
                </a:solidFill>
                <a:ea typeface="+mn-lt"/>
                <a:cs typeface="+mn-lt"/>
              </a:rPr>
              <a:t>GAWPFR</a:t>
            </a:r>
            <a:r>
              <a:rPr lang="en-GB" sz="2000" b="1">
                <a:solidFill>
                  <a:schemeClr val="bg2">
                    <a:lumMod val="50000"/>
                  </a:schemeClr>
                </a:solidFill>
                <a:ea typeface="+mn-lt"/>
                <a:cs typeface="+mn-lt"/>
              </a:rPr>
              <a:t>-TRIAD 					</a:t>
            </a:r>
            <a:endParaRPr lang="en-US" sz="2000" b="1">
              <a:solidFill>
                <a:schemeClr val="accent6">
                  <a:lumMod val="50000"/>
                </a:schemeClr>
              </a:solidFill>
              <a:latin typeface="+mn-lt"/>
              <a:ea typeface="+mn-ea"/>
              <a:cs typeface="+mn-cs"/>
            </a:endParaRPr>
          </a:p>
        </p:txBody>
      </p:sp>
      <p:cxnSp>
        <p:nvCxnSpPr>
          <p:cNvPr id="7" name="Straight Connector 6">
            <a:extLst>
              <a:ext uri="{FF2B5EF4-FFF2-40B4-BE49-F238E27FC236}">
                <a16:creationId xmlns:a16="http://schemas.microsoft.com/office/drawing/2014/main" id="{787CF38F-91E4-8956-B0D1-7780B14D9667}"/>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7F5CFA-D8C4-FB3A-D900-88101919D249}"/>
              </a:ext>
            </a:extLst>
          </p:cNvPr>
          <p:cNvSpPr txBox="1">
            <a:spLocks/>
          </p:cNvSpPr>
          <p:nvPr/>
        </p:nvSpPr>
        <p:spPr>
          <a:xfrm>
            <a:off x="6216712" y="658271"/>
            <a:ext cx="3205794" cy="2666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br>
              <a:rPr lang="en-US" sz="1900" b="1">
                <a:solidFill>
                  <a:srgbClr val="0070C0"/>
                </a:solidFill>
                <a:highlight>
                  <a:srgbClr val="FF9933"/>
                </a:highlight>
                <a:latin typeface="Nunito" pitchFamily="2" charset="0"/>
              </a:rPr>
            </a:br>
            <a:br>
              <a:rPr lang="en-US" sz="1900" b="1">
                <a:solidFill>
                  <a:srgbClr val="0070C0"/>
                </a:solidFill>
                <a:highlight>
                  <a:srgbClr val="FF9933"/>
                </a:highlight>
                <a:latin typeface="Nunito" pitchFamily="2" charset="0"/>
              </a:rPr>
            </a:br>
            <a:r>
              <a:rPr lang="en-US" sz="1900" b="1">
                <a:solidFill>
                  <a:srgbClr val="0070C0"/>
                </a:solidFill>
                <a:latin typeface="Nunito" pitchFamily="2" charset="0"/>
              </a:rPr>
              <a:t>SI-Traceable Calibration</a:t>
            </a:r>
            <a:br>
              <a:rPr lang="en-US" sz="1900" b="1">
                <a:solidFill>
                  <a:srgbClr val="0070C0"/>
                </a:solidFill>
                <a:latin typeface="Nunito" pitchFamily="2" charset="0"/>
              </a:rPr>
            </a:br>
            <a:br>
              <a:rPr lang="en-US" sz="1900" b="1">
                <a:latin typeface="Nunito" pitchFamily="2" charset="0"/>
              </a:rPr>
            </a:br>
            <a:endParaRPr lang="en-US" sz="1900" b="1">
              <a:latin typeface="Nunito" pitchFamily="2" charset="0"/>
            </a:endParaRPr>
          </a:p>
        </p:txBody>
      </p:sp>
      <p:pic>
        <p:nvPicPr>
          <p:cNvPr id="10" name="Content Placeholder 3">
            <a:extLst>
              <a:ext uri="{FF2B5EF4-FFF2-40B4-BE49-F238E27FC236}">
                <a16:creationId xmlns:a16="http://schemas.microsoft.com/office/drawing/2014/main" id="{37ECED13-F2A6-1E7A-385A-09C142828C9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20" t="18062" r="62216" b="6942"/>
          <a:stretch/>
        </p:blipFill>
        <p:spPr>
          <a:xfrm>
            <a:off x="3658969" y="1098661"/>
            <a:ext cx="1014987" cy="1906116"/>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transport, wheel&#10;&#10;Description automatically generated">
            <a:extLst>
              <a:ext uri="{FF2B5EF4-FFF2-40B4-BE49-F238E27FC236}">
                <a16:creationId xmlns:a16="http://schemas.microsoft.com/office/drawing/2014/main" id="{78B48E14-AACD-C918-EA60-F29617B46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8794" y="766924"/>
            <a:ext cx="1386686" cy="1310702"/>
          </a:xfrm>
          <a:prstGeom prst="rect">
            <a:avLst/>
          </a:prstGeom>
        </p:spPr>
      </p:pic>
      <p:graphicFrame>
        <p:nvGraphicFramePr>
          <p:cNvPr id="17" name="Diagram 16">
            <a:extLst>
              <a:ext uri="{FF2B5EF4-FFF2-40B4-BE49-F238E27FC236}">
                <a16:creationId xmlns:a16="http://schemas.microsoft.com/office/drawing/2014/main" id="{C71CADA7-58F9-A3F7-2ADD-D84A92A7D311}"/>
              </a:ext>
            </a:extLst>
          </p:cNvPr>
          <p:cNvGraphicFramePr/>
          <p:nvPr>
            <p:extLst>
              <p:ext uri="{D42A27DB-BD31-4B8C-83A1-F6EECF244321}">
                <p14:modId xmlns:p14="http://schemas.microsoft.com/office/powerpoint/2010/main" val="2095082452"/>
              </p:ext>
            </p:extLst>
          </p:nvPr>
        </p:nvGraphicFramePr>
        <p:xfrm>
          <a:off x="7690251" y="1638532"/>
          <a:ext cx="2031999" cy="1268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Picture 17" descr="A colorful circle with letters and numbers&#10;&#10;Description automatically generated">
            <a:extLst>
              <a:ext uri="{FF2B5EF4-FFF2-40B4-BE49-F238E27FC236}">
                <a16:creationId xmlns:a16="http://schemas.microsoft.com/office/drawing/2014/main" id="{6275DD71-3D71-4580-21E5-CAE2177A70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80368" y="1256085"/>
            <a:ext cx="423826" cy="423826"/>
          </a:xfrm>
          <a:prstGeom prst="rect">
            <a:avLst/>
          </a:prstGeom>
        </p:spPr>
      </p:pic>
      <p:sp>
        <p:nvSpPr>
          <p:cNvPr id="19" name="Oval 18">
            <a:extLst>
              <a:ext uri="{FF2B5EF4-FFF2-40B4-BE49-F238E27FC236}">
                <a16:creationId xmlns:a16="http://schemas.microsoft.com/office/drawing/2014/main" id="{177FE8F5-6A5F-8BAC-DBD5-FDB298BDCA5E}"/>
              </a:ext>
            </a:extLst>
          </p:cNvPr>
          <p:cNvSpPr/>
          <p:nvPr/>
        </p:nvSpPr>
        <p:spPr>
          <a:xfrm>
            <a:off x="8069981" y="982806"/>
            <a:ext cx="1272540" cy="970383"/>
          </a:xfrm>
          <a:prstGeom prst="ellipse">
            <a:avLst/>
          </a:prstGeom>
          <a:noFill/>
          <a:ln w="57150">
            <a:solidFill>
              <a:srgbClr val="F07A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AC56AD02-3BB3-5DF1-7937-3D4692390617}"/>
              </a:ext>
            </a:extLst>
          </p:cNvPr>
          <p:cNvSpPr txBox="1">
            <a:spLocks/>
          </p:cNvSpPr>
          <p:nvPr/>
        </p:nvSpPr>
        <p:spPr>
          <a:xfrm>
            <a:off x="2836722" y="627338"/>
            <a:ext cx="2474950" cy="2666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br>
              <a:rPr lang="en-US" sz="1900" b="1">
                <a:solidFill>
                  <a:srgbClr val="0070C0"/>
                </a:solidFill>
                <a:highlight>
                  <a:srgbClr val="FF9933"/>
                </a:highlight>
                <a:latin typeface="Nunito" pitchFamily="2" charset="0"/>
              </a:rPr>
            </a:br>
            <a:br>
              <a:rPr lang="en-US" sz="1900" b="1">
                <a:solidFill>
                  <a:srgbClr val="0070C0"/>
                </a:solidFill>
                <a:highlight>
                  <a:srgbClr val="FF9933"/>
                </a:highlight>
                <a:latin typeface="Nunito" pitchFamily="2" charset="0"/>
              </a:rPr>
            </a:br>
            <a:r>
              <a:rPr lang="en-US" sz="1900" b="1">
                <a:solidFill>
                  <a:srgbClr val="0070C0"/>
                </a:solidFill>
                <a:latin typeface="Nunito" pitchFamily="2" charset="0"/>
              </a:rPr>
              <a:t>Langley Calibration</a:t>
            </a:r>
            <a:br>
              <a:rPr lang="en-US" sz="1900" b="1">
                <a:solidFill>
                  <a:srgbClr val="0070C0"/>
                </a:solidFill>
                <a:latin typeface="Nunito" pitchFamily="2" charset="0"/>
              </a:rPr>
            </a:br>
            <a:br>
              <a:rPr lang="en-US" sz="1900" b="1">
                <a:latin typeface="Nunito" pitchFamily="2" charset="0"/>
              </a:rPr>
            </a:br>
            <a:endParaRPr lang="en-US" sz="1900" b="1">
              <a:latin typeface="Nunito" pitchFamily="2" charset="0"/>
            </a:endParaRPr>
          </a:p>
        </p:txBody>
      </p:sp>
      <p:pic>
        <p:nvPicPr>
          <p:cNvPr id="26" name="Picture 25" descr="A close up of a computer&#10;&#10;Description automatically generated">
            <a:extLst>
              <a:ext uri="{FF2B5EF4-FFF2-40B4-BE49-F238E27FC236}">
                <a16:creationId xmlns:a16="http://schemas.microsoft.com/office/drawing/2014/main" id="{E8DEE09B-BB0A-8253-FE04-B65589254D2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93" t="9400" r="10100" b="12201"/>
          <a:stretch/>
        </p:blipFill>
        <p:spPr>
          <a:xfrm rot="5400000">
            <a:off x="6075518" y="1170560"/>
            <a:ext cx="1374244" cy="1091855"/>
          </a:xfrm>
          <a:prstGeom prst="rect">
            <a:avLst/>
          </a:prstGeom>
          <a:ln>
            <a:noFill/>
          </a:ln>
          <a:effectLst>
            <a:outerShdw blurRad="292100" dist="139700" dir="2700000" algn="tl" rotWithShape="0">
              <a:srgbClr val="333333">
                <a:alpha val="65000"/>
              </a:srgbClr>
            </a:outerShdw>
          </a:effectLst>
        </p:spPr>
      </p:pic>
      <p:pic>
        <p:nvPicPr>
          <p:cNvPr id="27" name="73A476E6-5DB3-4DF3-A3EF-B638E6D74F07" descr="IMG_2518.jpg">
            <a:extLst>
              <a:ext uri="{FF2B5EF4-FFF2-40B4-BE49-F238E27FC236}">
                <a16:creationId xmlns:a16="http://schemas.microsoft.com/office/drawing/2014/main" id="{2B1E6BB8-0EB1-B122-4C0D-E145235735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98914" y="1784090"/>
            <a:ext cx="957842" cy="71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B10DF8EE-99B7-4C66-B00F-3C474E5707E9" descr="IMG_7516.jpg">
            <a:extLst>
              <a:ext uri="{FF2B5EF4-FFF2-40B4-BE49-F238E27FC236}">
                <a16:creationId xmlns:a16="http://schemas.microsoft.com/office/drawing/2014/main" id="{B324D519-F4DE-FAFA-1A98-7AF37D387C8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98065" y="2176897"/>
            <a:ext cx="677821" cy="9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B968C313-EA4C-C6FF-04C7-65D61965E60E}"/>
              </a:ext>
            </a:extLst>
          </p:cNvPr>
          <p:cNvSpPr txBox="1">
            <a:spLocks/>
          </p:cNvSpPr>
          <p:nvPr/>
        </p:nvSpPr>
        <p:spPr>
          <a:xfrm>
            <a:off x="5336397" y="716182"/>
            <a:ext cx="759603" cy="2666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br>
              <a:rPr lang="en-US" sz="1900" b="1">
                <a:solidFill>
                  <a:srgbClr val="0070C0"/>
                </a:solidFill>
                <a:highlight>
                  <a:srgbClr val="FF9933"/>
                </a:highlight>
                <a:latin typeface="Nunito" pitchFamily="2" charset="0"/>
              </a:rPr>
            </a:br>
            <a:br>
              <a:rPr lang="en-US" sz="1900" b="1">
                <a:solidFill>
                  <a:srgbClr val="0070C0"/>
                </a:solidFill>
                <a:highlight>
                  <a:srgbClr val="FF9933"/>
                </a:highlight>
                <a:latin typeface="Nunito" pitchFamily="2" charset="0"/>
              </a:rPr>
            </a:br>
            <a:r>
              <a:rPr lang="en-US" sz="4400" b="1">
                <a:solidFill>
                  <a:srgbClr val="0070C0"/>
                </a:solidFill>
                <a:latin typeface="Nunito" pitchFamily="2" charset="0"/>
              </a:rPr>
              <a:t>&amp;</a:t>
            </a:r>
            <a:br>
              <a:rPr lang="en-US" sz="1900" b="1">
                <a:solidFill>
                  <a:srgbClr val="0070C0"/>
                </a:solidFill>
                <a:latin typeface="Nunito" pitchFamily="2" charset="0"/>
              </a:rPr>
            </a:br>
            <a:br>
              <a:rPr lang="en-US" sz="1900" b="1">
                <a:latin typeface="Nunito" pitchFamily="2" charset="0"/>
              </a:rPr>
            </a:br>
            <a:endParaRPr lang="en-US" sz="1900" b="1">
              <a:latin typeface="Nunito" pitchFamily="2" charset="0"/>
            </a:endParaRPr>
          </a:p>
        </p:txBody>
      </p:sp>
      <p:pic>
        <p:nvPicPr>
          <p:cNvPr id="14" name="Picture 13">
            <a:extLst>
              <a:ext uri="{FF2B5EF4-FFF2-40B4-BE49-F238E27FC236}">
                <a16:creationId xmlns:a16="http://schemas.microsoft.com/office/drawing/2014/main" id="{1C91FCB8-5B88-20D6-C683-68D156666E62}"/>
              </a:ext>
            </a:extLst>
          </p:cNvPr>
          <p:cNvPicPr>
            <a:picLocks noChangeAspect="1"/>
          </p:cNvPicPr>
          <p:nvPr/>
        </p:nvPicPr>
        <p:blipFill>
          <a:blip r:embed="rId14"/>
          <a:stretch>
            <a:fillRect/>
          </a:stretch>
        </p:blipFill>
        <p:spPr>
          <a:xfrm>
            <a:off x="533029" y="2539106"/>
            <a:ext cx="13607891" cy="3615585"/>
          </a:xfrm>
          <a:prstGeom prst="rect">
            <a:avLst/>
          </a:prstGeom>
        </p:spPr>
      </p:pic>
      <p:pic>
        <p:nvPicPr>
          <p:cNvPr id="15" name="Picture 14">
            <a:extLst>
              <a:ext uri="{FF2B5EF4-FFF2-40B4-BE49-F238E27FC236}">
                <a16:creationId xmlns:a16="http://schemas.microsoft.com/office/drawing/2014/main" id="{C96A0D91-1950-8726-7443-39B58E2AAC4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18134" y="63999"/>
            <a:ext cx="983669" cy="768718"/>
          </a:xfrm>
          <a:prstGeom prst="rect">
            <a:avLst/>
          </a:prstGeom>
        </p:spPr>
      </p:pic>
      <p:pic>
        <p:nvPicPr>
          <p:cNvPr id="16" name="Picture 15" descr="A colorful circle with letters and numbers&#10;&#10;Description automatically generated">
            <a:extLst>
              <a:ext uri="{FF2B5EF4-FFF2-40B4-BE49-F238E27FC236}">
                <a16:creationId xmlns:a16="http://schemas.microsoft.com/office/drawing/2014/main" id="{E3C86264-E1C3-8ECF-E2EC-695E8C937E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8818" y="12325"/>
            <a:ext cx="814429" cy="814429"/>
          </a:xfrm>
          <a:prstGeom prst="rect">
            <a:avLst/>
          </a:prstGeom>
        </p:spPr>
      </p:pic>
      <p:sp>
        <p:nvSpPr>
          <p:cNvPr id="21" name="Rectangle 20">
            <a:extLst>
              <a:ext uri="{FF2B5EF4-FFF2-40B4-BE49-F238E27FC236}">
                <a16:creationId xmlns:a16="http://schemas.microsoft.com/office/drawing/2014/main" id="{5F85704E-CB22-949D-F6B3-03CD8B90DFD5}"/>
              </a:ext>
            </a:extLst>
          </p:cNvPr>
          <p:cNvSpPr/>
          <p:nvPr/>
        </p:nvSpPr>
        <p:spPr>
          <a:xfrm>
            <a:off x="0" y="6184896"/>
            <a:ext cx="1726224" cy="577081"/>
          </a:xfrm>
          <a:prstGeom prst="rect">
            <a:avLst/>
          </a:prstGeom>
        </p:spPr>
        <p:txBody>
          <a:bodyPr wrap="square">
            <a:spAutoFit/>
          </a:bodyPr>
          <a:lstStyle/>
          <a:p>
            <a:pPr algn="r"/>
            <a:r>
              <a:rPr lang="en-US" sz="1050" b="1">
                <a:solidFill>
                  <a:srgbClr val="002060"/>
                </a:solidFill>
              </a:rPr>
              <a:t>19ENV04 MAPP</a:t>
            </a:r>
            <a:br>
              <a:rPr lang="en-US" sz="1050" b="1">
                <a:solidFill>
                  <a:srgbClr val="002060"/>
                </a:solidFill>
              </a:rPr>
            </a:br>
            <a:r>
              <a:rPr lang="en-US" sz="1050" b="1">
                <a:solidFill>
                  <a:srgbClr val="002060"/>
                </a:solidFill>
              </a:rPr>
              <a:t>Metrology for aerosol optical properties</a:t>
            </a:r>
            <a:endParaRPr lang="en-US" sz="1050"/>
          </a:p>
        </p:txBody>
      </p:sp>
      <p:sp>
        <p:nvSpPr>
          <p:cNvPr id="22" name="TextBox 21">
            <a:extLst>
              <a:ext uri="{FF2B5EF4-FFF2-40B4-BE49-F238E27FC236}">
                <a16:creationId xmlns:a16="http://schemas.microsoft.com/office/drawing/2014/main" id="{E1D235CD-CBDC-0F13-06A8-64A77CD54FCC}"/>
              </a:ext>
            </a:extLst>
          </p:cNvPr>
          <p:cNvSpPr txBox="1"/>
          <p:nvPr/>
        </p:nvSpPr>
        <p:spPr>
          <a:xfrm flipH="1">
            <a:off x="3101218" y="6014926"/>
            <a:ext cx="2210454" cy="692497"/>
          </a:xfrm>
          <a:prstGeom prst="rect">
            <a:avLst/>
          </a:prstGeom>
          <a:noFill/>
        </p:spPr>
        <p:txBody>
          <a:bodyPr wrap="square">
            <a:spAutoFit/>
          </a:bodyPr>
          <a:lstStyle/>
          <a:p>
            <a:r>
              <a:rPr lang="en-US" sz="1050" b="1" dirty="0">
                <a:solidFill>
                  <a:srgbClr val="002060"/>
                </a:solidFill>
              </a:rPr>
              <a:t>Traceability</a:t>
            </a:r>
            <a:r>
              <a:rPr lang="en-US" sz="1800" b="0" i="0" u="none" strike="noStrike" baseline="0" dirty="0">
                <a:latin typeface="Times New Roman" panose="02020603050405020304" pitchFamily="18" charset="0"/>
              </a:rPr>
              <a:t> </a:t>
            </a:r>
            <a:r>
              <a:rPr lang="en-US" sz="1050" b="1" dirty="0">
                <a:solidFill>
                  <a:srgbClr val="002060"/>
                </a:solidFill>
              </a:rPr>
              <a:t>of the GAW-PFR reference Precision </a:t>
            </a:r>
            <a:r>
              <a:rPr lang="en-US" sz="1050" b="1" dirty="0" err="1">
                <a:solidFill>
                  <a:srgbClr val="002060"/>
                </a:solidFill>
              </a:rPr>
              <a:t>FilterRadiometers</a:t>
            </a:r>
            <a:r>
              <a:rPr lang="en-US" sz="1050" b="1" dirty="0">
                <a:solidFill>
                  <a:srgbClr val="002060"/>
                </a:solidFill>
              </a:rPr>
              <a:t> to the SI </a:t>
            </a:r>
            <a:endParaRPr lang="en-CH" sz="1050" b="1" dirty="0">
              <a:solidFill>
                <a:srgbClr val="002060"/>
              </a:solidFill>
            </a:endParaRPr>
          </a:p>
        </p:txBody>
      </p:sp>
      <p:pic>
        <p:nvPicPr>
          <p:cNvPr id="23" name="Picture 22" descr="A blue and black logo&#10;&#10;Description automatically generated">
            <a:extLst>
              <a:ext uri="{FF2B5EF4-FFF2-40B4-BE49-F238E27FC236}">
                <a16:creationId xmlns:a16="http://schemas.microsoft.com/office/drawing/2014/main" id="{2FB8E986-4444-0C7A-EDC4-DD3AB30F384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36160" y="6191325"/>
            <a:ext cx="1065058" cy="547964"/>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D939CFB1-B5EB-D7BE-652D-913E611E59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3575" y="5849787"/>
            <a:ext cx="1151438" cy="299374"/>
          </a:xfrm>
          <a:prstGeom prst="rect">
            <a:avLst/>
          </a:prstGeom>
        </p:spPr>
      </p:pic>
    </p:spTree>
    <p:extLst>
      <p:ext uri="{BB962C8B-B14F-4D97-AF65-F5344CB8AC3E}">
        <p14:creationId xmlns:p14="http://schemas.microsoft.com/office/powerpoint/2010/main" val="96852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3A2B4-C819-DB2A-E4A7-A153B92A46B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03A35D3-75C4-4E63-316E-9EED4A8511FC}"/>
              </a:ext>
            </a:extLst>
          </p:cNvPr>
          <p:cNvSpPr txBox="1">
            <a:spLocks/>
          </p:cNvSpPr>
          <p:nvPr/>
        </p:nvSpPr>
        <p:spPr>
          <a:xfrm>
            <a:off x="0" y="54878"/>
            <a:ext cx="12022428" cy="6276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a:solidFill>
                  <a:schemeClr val="bg2">
                    <a:lumMod val="50000"/>
                  </a:schemeClr>
                </a:solidFill>
                <a:ea typeface="+mn-lt"/>
                <a:cs typeface="+mn-lt"/>
              </a:rPr>
              <a:t>FRC</a:t>
            </a:r>
            <a:r>
              <a:rPr lang="en-GB" sz="2000" b="1" dirty="0">
                <a:solidFill>
                  <a:schemeClr val="bg2">
                    <a:lumMod val="50000"/>
                  </a:schemeClr>
                </a:solidFill>
                <a:ea typeface="+mn-lt"/>
                <a:cs typeface="+mn-lt"/>
              </a:rPr>
              <a:t>-VI Participants </a:t>
            </a:r>
          </a:p>
          <a:p>
            <a:pPr algn="l" fontAlgn="auto">
              <a:spcAft>
                <a:spcPts val="0"/>
              </a:spcAft>
            </a:pPr>
            <a:endParaRPr lang="en-GB" sz="2000" b="1" dirty="0">
              <a:solidFill>
                <a:schemeClr val="bg2">
                  <a:lumMod val="50000"/>
                </a:schemeClr>
              </a:solidFill>
              <a:ea typeface="+mn-lt"/>
              <a:cs typeface="+mn-lt"/>
            </a:endParaRPr>
          </a:p>
        </p:txBody>
      </p:sp>
      <p:cxnSp>
        <p:nvCxnSpPr>
          <p:cNvPr id="6" name="Straight Connector 5">
            <a:extLst>
              <a:ext uri="{FF2B5EF4-FFF2-40B4-BE49-F238E27FC236}">
                <a16:creationId xmlns:a16="http://schemas.microsoft.com/office/drawing/2014/main" id="{C8E8CF6A-18C5-4357-00E1-476FAE3F82A8}"/>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0B73543B-9C79-45BC-DEDD-76F84457BA24}"/>
              </a:ext>
            </a:extLst>
          </p:cNvPr>
          <p:cNvGraphicFramePr>
            <a:graphicFrameLocks noGrp="1"/>
          </p:cNvGraphicFramePr>
          <p:nvPr>
            <p:extLst>
              <p:ext uri="{D42A27DB-BD31-4B8C-83A1-F6EECF244321}">
                <p14:modId xmlns:p14="http://schemas.microsoft.com/office/powerpoint/2010/main" val="2544063141"/>
              </p:ext>
            </p:extLst>
          </p:nvPr>
        </p:nvGraphicFramePr>
        <p:xfrm>
          <a:off x="5878352" y="149492"/>
          <a:ext cx="6231228" cy="6577236"/>
        </p:xfrm>
        <a:graphic>
          <a:graphicData uri="http://schemas.openxmlformats.org/drawingml/2006/table">
            <a:tbl>
              <a:tblPr/>
              <a:tblGrid>
                <a:gridCol w="1571978">
                  <a:extLst>
                    <a:ext uri="{9D8B030D-6E8A-4147-A177-3AD203B41FA5}">
                      <a16:colId xmlns:a16="http://schemas.microsoft.com/office/drawing/2014/main" val="2789066281"/>
                    </a:ext>
                  </a:extLst>
                </a:gridCol>
                <a:gridCol w="2573357">
                  <a:extLst>
                    <a:ext uri="{9D8B030D-6E8A-4147-A177-3AD203B41FA5}">
                      <a16:colId xmlns:a16="http://schemas.microsoft.com/office/drawing/2014/main" val="2775556232"/>
                    </a:ext>
                  </a:extLst>
                </a:gridCol>
                <a:gridCol w="2085893">
                  <a:extLst>
                    <a:ext uri="{9D8B030D-6E8A-4147-A177-3AD203B41FA5}">
                      <a16:colId xmlns:a16="http://schemas.microsoft.com/office/drawing/2014/main" val="2254376823"/>
                    </a:ext>
                  </a:extLst>
                </a:gridCol>
              </a:tblGrid>
              <a:tr h="157163">
                <a:tc>
                  <a:txBody>
                    <a:bodyPr/>
                    <a:lstStyle/>
                    <a:p>
                      <a:pPr algn="l" fontAlgn="b">
                        <a:buNone/>
                      </a:pPr>
                      <a:r>
                        <a:rPr lang="en-US" sz="1000" b="0" i="0" u="none" strike="noStrike" err="1">
                          <a:solidFill>
                            <a:srgbClr val="FCEDC4"/>
                          </a:solidFill>
                          <a:effectLst/>
                          <a:latin typeface="Aptos Narrow" panose="020B0004020202020204" pitchFamily="34" charset="0"/>
                        </a:rPr>
                        <a:t>GAWPFR</a:t>
                      </a:r>
                      <a:r>
                        <a:rPr lang="en-US" sz="1000" b="0" i="0" u="none" strike="noStrike">
                          <a:solidFill>
                            <a:srgbClr val="FCEDC4"/>
                          </a:solidFill>
                          <a:effectLst/>
                          <a:latin typeface="Aptos Narrow" panose="020B0004020202020204" pitchFamily="34" charset="0"/>
                        </a:rPr>
                        <a:t>-T</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000" b="1" i="0" u="none" strike="noStrike">
                          <a:solidFill>
                            <a:srgbClr val="FCEDC4"/>
                          </a:solidFill>
                          <a:effectLst/>
                          <a:latin typeface="Aptos Narrow" panose="020B0004020202020204" pitchFamily="34" charset="0"/>
                        </a:rPr>
                        <a:t>WRC_WORCC_GAWPFR-T-N01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000" b="1" i="0" u="none" strike="noStrike">
                          <a:solidFill>
                            <a:srgbClr val="FCEDC4"/>
                          </a:solidFill>
                          <a:effectLst/>
                          <a:latin typeface="Aptos Narrow" panose="020B0004020202020204" pitchFamily="34" charset="0"/>
                        </a:rPr>
                        <a:t>PFR-98-N-001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1441428977"/>
                  </a:ext>
                </a:extLst>
              </a:tr>
              <a:tr h="157163">
                <a:tc>
                  <a:txBody>
                    <a:bodyPr/>
                    <a:lstStyle/>
                    <a:p>
                      <a:pPr algn="l" fontAlgn="b">
                        <a:buNone/>
                      </a:pPr>
                      <a:r>
                        <a:rPr lang="en-US" sz="1000" b="0" i="0" u="none" strike="noStrike">
                          <a:solidFill>
                            <a:srgbClr val="FCEDC4"/>
                          </a:solidFill>
                          <a:effectLst/>
                          <a:latin typeface="Aptos Narrow" panose="020B0004020202020204" pitchFamily="34" charset="0"/>
                        </a:rPr>
                        <a:t>GAWPFR-T</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000" b="1" i="0" u="none" strike="noStrike">
                          <a:solidFill>
                            <a:srgbClr val="FCEDC4"/>
                          </a:solidFill>
                          <a:effectLst/>
                          <a:latin typeface="Aptos Narrow" panose="020B0004020202020204" pitchFamily="34" charset="0"/>
                        </a:rPr>
                        <a:t>WRC_WORCC_GAWPFR-T-N22</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000" b="1" i="0" u="none" strike="noStrike">
                          <a:solidFill>
                            <a:srgbClr val="FCEDC4"/>
                          </a:solidFill>
                          <a:effectLst/>
                          <a:latin typeface="Aptos Narrow" panose="020B0004020202020204" pitchFamily="34" charset="0"/>
                        </a:rPr>
                        <a:t>PFR-98-N-022</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3384817983"/>
                  </a:ext>
                </a:extLst>
              </a:tr>
              <a:tr h="157163">
                <a:tc>
                  <a:txBody>
                    <a:bodyPr/>
                    <a:lstStyle/>
                    <a:p>
                      <a:pPr algn="l" fontAlgn="b">
                        <a:buNone/>
                      </a:pPr>
                      <a:r>
                        <a:rPr lang="en-US" sz="1000" b="0" i="0" u="none" strike="noStrike">
                          <a:solidFill>
                            <a:srgbClr val="FCEDC4"/>
                          </a:solidFill>
                          <a:effectLst/>
                          <a:latin typeface="Aptos Narrow" panose="020B0004020202020204" pitchFamily="34" charset="0"/>
                        </a:rPr>
                        <a:t>GAWPFR-T</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000" b="1" i="0" u="none" strike="noStrike">
                          <a:solidFill>
                            <a:srgbClr val="FCEDC4"/>
                          </a:solidFill>
                          <a:effectLst/>
                          <a:latin typeface="Aptos Narrow" panose="020B0004020202020204" pitchFamily="34" charset="0"/>
                        </a:rPr>
                        <a:t>WRC_WORCC_GAWPFR-T-N25</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000" b="1" i="0" u="none" strike="noStrike">
                          <a:solidFill>
                            <a:srgbClr val="FCEDC4"/>
                          </a:solidFill>
                          <a:effectLst/>
                          <a:latin typeface="Aptos Narrow" panose="020B0004020202020204" pitchFamily="34" charset="0"/>
                        </a:rPr>
                        <a:t>PFR-98-N-025</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2725323647"/>
                  </a:ext>
                </a:extLst>
              </a:tr>
              <a:tr h="157163">
                <a:tc>
                  <a:txBody>
                    <a:bodyPr/>
                    <a:lstStyle/>
                    <a:p>
                      <a:pPr algn="l" fontAlgn="b">
                        <a:buNone/>
                      </a:pPr>
                      <a:r>
                        <a:rPr lang="en-US" sz="1000" b="0" i="0" u="none" strike="noStrike">
                          <a:solidFill>
                            <a:srgbClr val="215C98"/>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C4"/>
                    </a:solidFill>
                  </a:tcPr>
                </a:tc>
                <a:tc>
                  <a:txBody>
                    <a:bodyPr/>
                    <a:lstStyle/>
                    <a:p>
                      <a:pPr algn="l" fontAlgn="b">
                        <a:buNone/>
                      </a:pPr>
                      <a:r>
                        <a:rPr lang="en-US" sz="1000" b="1" i="0" u="none" strike="noStrike">
                          <a:solidFill>
                            <a:srgbClr val="215C98"/>
                          </a:solidFill>
                          <a:effectLst/>
                          <a:latin typeface="Aptos Narrow" panose="020B0004020202020204" pitchFamily="34" charset="0"/>
                        </a:rPr>
                        <a:t>WRC_WORCC_PFR#SI-N01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C4"/>
                    </a:solidFill>
                  </a:tcPr>
                </a:tc>
                <a:tc>
                  <a:txBody>
                    <a:bodyPr/>
                    <a:lstStyle/>
                    <a:p>
                      <a:pPr algn="l" fontAlgn="b">
                        <a:buNone/>
                      </a:pPr>
                      <a:r>
                        <a:rPr lang="en-US" sz="1000" b="1" i="0" u="none" strike="noStrike">
                          <a:solidFill>
                            <a:srgbClr val="215C98"/>
                          </a:solidFill>
                          <a:effectLst/>
                          <a:latin typeface="Aptos Narrow" panose="020B0004020202020204" pitchFamily="34" charset="0"/>
                        </a:rPr>
                        <a:t>PFR-98-N-001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C4"/>
                    </a:solidFill>
                  </a:tcPr>
                </a:tc>
                <a:extLst>
                  <a:ext uri="{0D108BD9-81ED-4DB2-BD59-A6C34878D82A}">
                    <a16:rowId xmlns:a16="http://schemas.microsoft.com/office/drawing/2014/main" val="4031546978"/>
                  </a:ext>
                </a:extLst>
              </a:tr>
              <a:tr h="157163">
                <a:tc>
                  <a:txBody>
                    <a:bodyPr/>
                    <a:lstStyle/>
                    <a:p>
                      <a:pPr algn="l" fontAlgn="b">
                        <a:buNone/>
                      </a:pPr>
                      <a:r>
                        <a:rPr lang="en-US" sz="1000" b="0" i="0" u="none" strike="noStrike">
                          <a:solidFill>
                            <a:srgbClr val="215C98"/>
                          </a:solidFill>
                          <a:effectLst/>
                          <a:latin typeface="Aptos Narrow" panose="020B0004020202020204" pitchFamily="34" charset="0"/>
                        </a:rPr>
                        <a:t>QASUME</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D470"/>
                    </a:solidFill>
                  </a:tcPr>
                </a:tc>
                <a:tc>
                  <a:txBody>
                    <a:bodyPr/>
                    <a:lstStyle/>
                    <a:p>
                      <a:pPr algn="l" fontAlgn="b">
                        <a:buNone/>
                      </a:pPr>
                      <a:r>
                        <a:rPr lang="en-US" sz="1000" b="1" i="0" u="none" strike="noStrike">
                          <a:solidFill>
                            <a:srgbClr val="215C98"/>
                          </a:solidFill>
                          <a:effectLst/>
                          <a:latin typeface="Aptos Narrow" panose="020B0004020202020204" pitchFamily="34" charset="0"/>
                        </a:rPr>
                        <a:t>WRC_WCCUV_QASUME-UV</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D470"/>
                    </a:solidFill>
                  </a:tcPr>
                </a:tc>
                <a:tc>
                  <a:txBody>
                    <a:bodyPr/>
                    <a:lstStyle/>
                    <a:p>
                      <a:pPr algn="l" fontAlgn="b">
                        <a:buNone/>
                      </a:pPr>
                      <a:r>
                        <a:rPr lang="en-US" sz="1000" b="0" i="0" u="none" strike="noStrike">
                          <a:solidFill>
                            <a:srgbClr val="215C98"/>
                          </a:solidFill>
                          <a:effectLst/>
                          <a:latin typeface="Aptos Narrow" panose="020B0004020202020204" pitchFamily="34" charset="0"/>
                        </a:rPr>
                        <a:t>QASUME1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D470"/>
                    </a:solidFill>
                  </a:tcPr>
                </a:tc>
                <a:extLst>
                  <a:ext uri="{0D108BD9-81ED-4DB2-BD59-A6C34878D82A}">
                    <a16:rowId xmlns:a16="http://schemas.microsoft.com/office/drawing/2014/main" val="1727166410"/>
                  </a:ext>
                </a:extLst>
              </a:tr>
              <a:tr h="157163">
                <a:tc>
                  <a:txBody>
                    <a:bodyPr/>
                    <a:lstStyle/>
                    <a:p>
                      <a:pPr algn="l" fontAlgn="b">
                        <a:buNone/>
                      </a:pPr>
                      <a:r>
                        <a:rPr lang="en-US" sz="1000" b="0" i="0" u="none" strike="noStrike">
                          <a:solidFill>
                            <a:srgbClr val="215C98"/>
                          </a:solidFill>
                          <a:effectLst/>
                          <a:latin typeface="Aptos Narrow" panose="020B0004020202020204" pitchFamily="34" charset="0"/>
                        </a:rPr>
                        <a:t>QASUME</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470"/>
                    </a:solidFill>
                  </a:tcPr>
                </a:tc>
                <a:tc>
                  <a:txBody>
                    <a:bodyPr/>
                    <a:lstStyle/>
                    <a:p>
                      <a:pPr algn="l" fontAlgn="b">
                        <a:buNone/>
                      </a:pPr>
                      <a:r>
                        <a:rPr lang="en-US" sz="1000" b="1" i="0" u="none" strike="noStrike">
                          <a:solidFill>
                            <a:srgbClr val="215C98"/>
                          </a:solidFill>
                          <a:effectLst/>
                          <a:latin typeface="Aptos Narrow" panose="020B0004020202020204" pitchFamily="34" charset="0"/>
                        </a:rPr>
                        <a:t>WRC_WCCUV_QASUME-IR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470"/>
                    </a:solidFill>
                  </a:tcPr>
                </a:tc>
                <a:tc>
                  <a:txBody>
                    <a:bodyPr/>
                    <a:lstStyle/>
                    <a:p>
                      <a:pPr algn="l" fontAlgn="b">
                        <a:buNone/>
                      </a:pPr>
                      <a:r>
                        <a:rPr lang="en-US" sz="1000" b="0" i="0" u="none" strike="noStrike">
                          <a:solidFill>
                            <a:srgbClr val="215C98"/>
                          </a:solidFill>
                          <a:effectLst/>
                          <a:latin typeface="Aptos Narrow" panose="020B0004020202020204" pitchFamily="34" charset="0"/>
                        </a:rPr>
                        <a:t>QASUME-IR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470"/>
                    </a:solidFill>
                  </a:tcPr>
                </a:tc>
                <a:extLst>
                  <a:ext uri="{0D108BD9-81ED-4DB2-BD59-A6C34878D82A}">
                    <a16:rowId xmlns:a16="http://schemas.microsoft.com/office/drawing/2014/main" val="2376410156"/>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CH_PMOD_PFR#L-N06</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PFR-98-N-006</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468804273"/>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CH_PMOD_PFR#L-N07</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PFR-98-N-007</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364067972"/>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CH_PMOD_PFR#L-N10</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PFR-98-N-010</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735377012"/>
                  </a:ext>
                </a:extLst>
              </a:tr>
              <a:tr h="145358">
                <a:tc>
                  <a:txBody>
                    <a:bodyPr/>
                    <a:lstStyle/>
                    <a:p>
                      <a:pPr algn="l" fontAlgn="b">
                        <a:buNone/>
                      </a:pPr>
                      <a:endParaRPr lang="en-US" sz="800" b="0" i="1" u="none" strike="noStrike" dirty="0">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endParaRPr lang="en-US" sz="800" b="0" i="1" u="none" strike="noStrike">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endParaRPr lang="en-US" sz="800" b="0" i="1" u="none" strike="noStrike" dirty="0">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669366310"/>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CH_PMOD_PFR-N102</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PFR-19-N-102</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862702662"/>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CH_PMOD_PFR-N103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PFR-19-N-103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420000343"/>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DE_DWD_PFR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PFR-19-N-128</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652364116"/>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DE_DWD_PFR-F</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PFR-19-F-108</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512109997"/>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FI_FMI_PFR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PFR-99-N-031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712049930"/>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SE_SMHI_PFR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buNone/>
                      </a:pPr>
                      <a:r>
                        <a:rPr lang="en-US" sz="1000" b="0" i="0" u="none" strike="noStrike">
                          <a:solidFill>
                            <a:srgbClr val="000000"/>
                          </a:solidFill>
                          <a:effectLst/>
                          <a:latin typeface="Aptos Narrow" panose="020B0004020202020204" pitchFamily="34" charset="0"/>
                        </a:rPr>
                        <a:t>PFR-05-N-035</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514204269"/>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CIMEL</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l" fontAlgn="b">
                        <a:buNone/>
                      </a:pPr>
                      <a:r>
                        <a:rPr lang="en-US" sz="1000" b="0" i="0" u="none" strike="noStrike">
                          <a:solidFill>
                            <a:srgbClr val="000000"/>
                          </a:solidFill>
                          <a:effectLst/>
                          <a:latin typeface="Aptos Narrow" panose="020B0004020202020204" pitchFamily="34" charset="0"/>
                        </a:rPr>
                        <a:t>CH_PMOD_CE</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l" fontAlgn="b">
                        <a:buNone/>
                      </a:pPr>
                      <a:r>
                        <a:rPr lang="en-US" sz="1000" b="0" i="0" u="none" strike="noStrike">
                          <a:solidFill>
                            <a:srgbClr val="000000"/>
                          </a:solidFill>
                          <a:effectLst/>
                          <a:latin typeface="Aptos Narrow" panose="020B0004020202020204" pitchFamily="34" charset="0"/>
                        </a:rPr>
                        <a:t>#943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944705720"/>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CIMEL</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l" fontAlgn="b">
                        <a:buNone/>
                      </a:pPr>
                      <a:r>
                        <a:rPr lang="en-US" sz="1000" b="0" i="0" u="none" strike="noStrike">
                          <a:solidFill>
                            <a:srgbClr val="000000"/>
                          </a:solidFill>
                          <a:effectLst/>
                          <a:latin typeface="Aptos Narrow" panose="020B0004020202020204" pitchFamily="34" charset="0"/>
                        </a:rPr>
                        <a:t>ES_AEMET_CE</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l" fontAlgn="b">
                        <a:buNone/>
                      </a:pPr>
                      <a:r>
                        <a:rPr lang="en-US" sz="1000" b="0" i="0" u="none" strike="noStrike">
                          <a:solidFill>
                            <a:srgbClr val="000000"/>
                          </a:solidFill>
                          <a:effectLst/>
                          <a:latin typeface="Aptos Narrow" panose="020B0004020202020204" pitchFamily="34" charset="0"/>
                        </a:rPr>
                        <a:t>#1091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3454361131"/>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CIMEL</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l" fontAlgn="b">
                        <a:buNone/>
                      </a:pPr>
                      <a:r>
                        <a:rPr lang="en-US" sz="1000" b="0" i="0" u="none" strike="noStrike">
                          <a:solidFill>
                            <a:srgbClr val="000000"/>
                          </a:solidFill>
                          <a:effectLst/>
                          <a:latin typeface="Aptos Narrow" panose="020B0004020202020204" pitchFamily="34" charset="0"/>
                        </a:rPr>
                        <a:t>ES_GOA.UVa_CE</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l" fontAlgn="b">
                        <a:buNone/>
                      </a:pPr>
                      <a:r>
                        <a:rPr lang="en-US" sz="1000" b="0" i="0" u="none" strike="noStrike">
                          <a:solidFill>
                            <a:srgbClr val="000000"/>
                          </a:solidFill>
                          <a:effectLst/>
                          <a:latin typeface="Aptos Narrow" panose="020B0004020202020204" pitchFamily="34" charset="0"/>
                        </a:rPr>
                        <a:t>#942</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2390833477"/>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CIMEL</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l" fontAlgn="b">
                        <a:buNone/>
                      </a:pPr>
                      <a:r>
                        <a:rPr lang="en-US" sz="1000" b="0" i="0" u="none" strike="noStrike">
                          <a:solidFill>
                            <a:srgbClr val="000000"/>
                          </a:solidFill>
                          <a:effectLst/>
                          <a:latin typeface="Aptos Narrow" panose="020B0004020202020204" pitchFamily="34" charset="0"/>
                        </a:rPr>
                        <a:t>FR_LOA.UoL_CE</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l" fontAlgn="b">
                        <a:buNone/>
                      </a:pPr>
                      <a:r>
                        <a:rPr lang="en-US" sz="1000" b="0" i="0" u="none" strike="noStrike">
                          <a:solidFill>
                            <a:srgbClr val="000000"/>
                          </a:solidFill>
                          <a:effectLst/>
                          <a:latin typeface="Aptos Narrow" panose="020B0004020202020204" pitchFamily="34" charset="0"/>
                        </a:rPr>
                        <a:t>#1144</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3625189781"/>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CW193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00" b="0" i="0" u="none" strike="noStrike">
                          <a:solidFill>
                            <a:srgbClr val="000000"/>
                          </a:solidFill>
                          <a:effectLst/>
                          <a:latin typeface="Aptos Narrow" panose="020B0004020202020204" pitchFamily="34" charset="0"/>
                        </a:rPr>
                        <a:t>CN_CMA_CW193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00" b="0" i="0" u="none" strike="noStrike">
                          <a:solidFill>
                            <a:srgbClr val="000000"/>
                          </a:solidFill>
                          <a:effectLst/>
                          <a:latin typeface="Aptos Narrow" panose="020B0004020202020204" pitchFamily="34" charset="0"/>
                        </a:rPr>
                        <a:t>CW193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7836547"/>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CW193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00" b="0" i="0" u="none" strike="noStrike">
                          <a:solidFill>
                            <a:srgbClr val="000000"/>
                          </a:solidFill>
                          <a:effectLst/>
                          <a:latin typeface="Aptos Narrow" panose="020B0004020202020204" pitchFamily="34" charset="0"/>
                        </a:rPr>
                        <a:t>CN_CMA_CW193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000" b="0" i="0" u="none" strike="noStrike">
                          <a:solidFill>
                            <a:srgbClr val="000000"/>
                          </a:solidFill>
                          <a:effectLst/>
                          <a:latin typeface="Aptos Narrow" panose="020B0004020202020204" pitchFamily="34" charset="0"/>
                        </a:rPr>
                        <a:t>CW193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1497501"/>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POM</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l" fontAlgn="b">
                        <a:buNone/>
                      </a:pPr>
                      <a:r>
                        <a:rPr lang="en-US" sz="1000" b="0" i="0" u="none" strike="noStrike">
                          <a:solidFill>
                            <a:srgbClr val="000000"/>
                          </a:solidFill>
                          <a:effectLst/>
                          <a:latin typeface="Aptos Narrow" panose="020B0004020202020204" pitchFamily="34" charset="0"/>
                        </a:rPr>
                        <a:t>ES_UV_POM</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l" fontAlgn="b">
                        <a:buNone/>
                      </a:pPr>
                      <a:r>
                        <a:rPr lang="en-US" sz="1000" b="0" i="0" u="none" strike="noStrike">
                          <a:solidFill>
                            <a:srgbClr val="000000"/>
                          </a:solidFill>
                          <a:effectLst/>
                          <a:latin typeface="Aptos Narrow" panose="020B0004020202020204" pitchFamily="34" charset="0"/>
                        </a:rPr>
                        <a:t>PS1805105</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824596233"/>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POM</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l" fontAlgn="b">
                        <a:buNone/>
                      </a:pPr>
                      <a:r>
                        <a:rPr lang="en-US" sz="1000" b="0" i="0" u="none" strike="noStrike">
                          <a:solidFill>
                            <a:srgbClr val="000000"/>
                          </a:solidFill>
                          <a:effectLst/>
                          <a:latin typeface="Aptos Narrow" panose="020B0004020202020204" pitchFamily="34" charset="0"/>
                        </a:rPr>
                        <a:t>IT_CNR.ISAC_POM</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l" fontAlgn="b">
                        <a:buNone/>
                      </a:pPr>
                      <a:r>
                        <a:rPr lang="en-US" sz="1000" b="0" i="0" u="none" strike="noStrike">
                          <a:solidFill>
                            <a:srgbClr val="000000"/>
                          </a:solidFill>
                          <a:effectLst/>
                          <a:latin typeface="Aptos Narrow" panose="020B0004020202020204" pitchFamily="34" charset="0"/>
                        </a:rPr>
                        <a:t>PS1107111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1151565049"/>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POM</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l" fontAlgn="b">
                        <a:buNone/>
                      </a:pPr>
                      <a:r>
                        <a:rPr lang="en-US" sz="1000" b="0" i="0" u="none" strike="noStrike">
                          <a:solidFill>
                            <a:srgbClr val="000000"/>
                          </a:solidFill>
                          <a:effectLst/>
                          <a:latin typeface="Aptos Narrow" panose="020B0004020202020204" pitchFamily="34" charset="0"/>
                        </a:rPr>
                        <a:t>JP_JMA_POM</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l" fontAlgn="b">
                        <a:buNone/>
                      </a:pPr>
                      <a:r>
                        <a:rPr lang="en-US" sz="1000" b="0" i="0" u="none" strike="noStrike">
                          <a:solidFill>
                            <a:srgbClr val="000000"/>
                          </a:solidFill>
                          <a:effectLst/>
                          <a:latin typeface="Aptos Narrow" panose="020B0004020202020204" pitchFamily="34" charset="0"/>
                        </a:rPr>
                        <a:t>PS2509103</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690048287"/>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SP02</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892C"/>
                    </a:solidFill>
                  </a:tcPr>
                </a:tc>
                <a:tc>
                  <a:txBody>
                    <a:bodyPr/>
                    <a:lstStyle/>
                    <a:p>
                      <a:pPr algn="l" fontAlgn="b">
                        <a:buNone/>
                      </a:pPr>
                      <a:r>
                        <a:rPr lang="en-US" sz="1000" b="0" i="0" u="none" strike="noStrike">
                          <a:solidFill>
                            <a:srgbClr val="000000"/>
                          </a:solidFill>
                          <a:effectLst/>
                          <a:latin typeface="Aptos Narrow" panose="020B0004020202020204" pitchFamily="34" charset="0"/>
                        </a:rPr>
                        <a:t>ES_CIEMAT_SP02-L</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892C"/>
                    </a:solidFill>
                  </a:tcPr>
                </a:tc>
                <a:tc>
                  <a:txBody>
                    <a:bodyPr/>
                    <a:lstStyle/>
                    <a:p>
                      <a:pPr algn="l" fontAlgn="b">
                        <a:buNone/>
                      </a:pPr>
                      <a:r>
                        <a:rPr lang="en-US" sz="1000" b="0" i="0" u="none" strike="noStrike">
                          <a:solidFill>
                            <a:srgbClr val="000000"/>
                          </a:solidFill>
                          <a:effectLst/>
                          <a:latin typeface="Aptos Narrow" panose="020B0004020202020204" pitchFamily="34" charset="0"/>
                        </a:rPr>
                        <a:t>#1089</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892C"/>
                    </a:solidFill>
                  </a:tcPr>
                </a:tc>
                <a:extLst>
                  <a:ext uri="{0D108BD9-81ED-4DB2-BD59-A6C34878D82A}">
                    <a16:rowId xmlns:a16="http://schemas.microsoft.com/office/drawing/2014/main" val="2397918089"/>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MFRSR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buNone/>
                      </a:pPr>
                      <a:r>
                        <a:rPr lang="en-US" sz="1000" b="0" i="0" u="none" strike="noStrike">
                          <a:solidFill>
                            <a:srgbClr val="000000"/>
                          </a:solidFill>
                          <a:effectLst/>
                          <a:latin typeface="Aptos Narrow" panose="020B0004020202020204" pitchFamily="34" charset="0"/>
                        </a:rPr>
                        <a:t>US_NOAA_MFR#8</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buNone/>
                      </a:pPr>
                      <a:r>
                        <a:rPr lang="en-US" sz="1000" b="0" i="0" u="none" strike="noStrike">
                          <a:solidFill>
                            <a:srgbClr val="000000"/>
                          </a:solidFill>
                          <a:effectLst/>
                          <a:latin typeface="Aptos Narrow" panose="020B0004020202020204" pitchFamily="34" charset="0"/>
                        </a:rPr>
                        <a:t>MFR#648</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940694402"/>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MFRSR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buNone/>
                      </a:pPr>
                      <a:r>
                        <a:rPr lang="en-US" sz="1000" b="0" i="0" u="none" strike="noStrike">
                          <a:solidFill>
                            <a:srgbClr val="000000"/>
                          </a:solidFill>
                          <a:effectLst/>
                          <a:latin typeface="Aptos Narrow" panose="020B0004020202020204" pitchFamily="34" charset="0"/>
                        </a:rPr>
                        <a:t>US_NOAA_MFR#9</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buNone/>
                      </a:pPr>
                      <a:r>
                        <a:rPr lang="en-US" sz="1000" b="0" i="0" u="none" strike="noStrike">
                          <a:solidFill>
                            <a:srgbClr val="000000"/>
                          </a:solidFill>
                          <a:effectLst/>
                          <a:latin typeface="Aptos Narrow" panose="020B0004020202020204" pitchFamily="34" charset="0"/>
                        </a:rPr>
                        <a:t>MFR#649</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77778729"/>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SSIM</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0D0"/>
                    </a:solidFill>
                  </a:tcPr>
                </a:tc>
                <a:tc>
                  <a:txBody>
                    <a:bodyPr/>
                    <a:lstStyle/>
                    <a:p>
                      <a:pPr algn="l" fontAlgn="b">
                        <a:buNone/>
                      </a:pPr>
                      <a:r>
                        <a:rPr lang="en-US" sz="1000" b="0" i="0" u="none" strike="noStrike">
                          <a:solidFill>
                            <a:srgbClr val="000000"/>
                          </a:solidFill>
                          <a:effectLst/>
                          <a:latin typeface="Aptos Narrow" panose="020B0004020202020204" pitchFamily="34" charset="0"/>
                        </a:rPr>
                        <a:t>DE_PTB_SSIM</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0D0"/>
                    </a:solidFill>
                  </a:tcPr>
                </a:tc>
                <a:tc>
                  <a:txBody>
                    <a:bodyPr/>
                    <a:lstStyle/>
                    <a:p>
                      <a:pPr algn="l" fontAlgn="b">
                        <a:buNone/>
                      </a:pPr>
                      <a:r>
                        <a:rPr lang="en-US" sz="1000" b="0" i="0" u="none" strike="noStrike">
                          <a:solidFill>
                            <a:srgbClr val="000000"/>
                          </a:solidFill>
                          <a:effectLst/>
                          <a:latin typeface="Aptos Narrow" panose="020B0004020202020204" pitchFamily="34" charset="0"/>
                        </a:rPr>
                        <a:t>SolarSIM-D2 160</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2244428261"/>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BTS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0" i="0" u="none" strike="noStrike">
                          <a:solidFill>
                            <a:srgbClr val="000000"/>
                          </a:solidFill>
                          <a:effectLst/>
                          <a:latin typeface="Aptos Narrow" panose="020B0004020202020204" pitchFamily="34" charset="0"/>
                        </a:rPr>
                        <a:t>CH_PMOD_BTS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0" i="0" u="none" strike="noStrike">
                          <a:solidFill>
                            <a:srgbClr val="000000"/>
                          </a:solidFill>
                          <a:effectLst/>
                          <a:latin typeface="Aptos Narrow" panose="020B0004020202020204" pitchFamily="34" charset="0"/>
                        </a:rPr>
                        <a:t>#</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17820429"/>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BTS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0" i="0" u="none" strike="noStrike">
                          <a:solidFill>
                            <a:srgbClr val="000000"/>
                          </a:solidFill>
                          <a:effectLst/>
                          <a:latin typeface="Aptos Narrow" panose="020B0004020202020204" pitchFamily="34" charset="0"/>
                        </a:rPr>
                        <a:t>ES_CIEMAT_BTS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0" i="0" u="none" strike="noStrike">
                          <a:solidFill>
                            <a:srgbClr val="000000"/>
                          </a:solidFill>
                          <a:effectLst/>
                          <a:latin typeface="Aptos Narrow" panose="020B0004020202020204" pitchFamily="34" charset="0"/>
                        </a:rPr>
                        <a:t>#63920</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4005972600"/>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CAS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000" b="0" i="0" u="none" strike="noStrike">
                          <a:solidFill>
                            <a:srgbClr val="000000"/>
                          </a:solidFill>
                          <a:effectLst/>
                          <a:latin typeface="Aptos Narrow" panose="020B0004020202020204" pitchFamily="34" charset="0"/>
                        </a:rPr>
                        <a:t>DE_PTB_CAS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000" b="0" i="0" u="none" strike="noStrike">
                          <a:solidFill>
                            <a:srgbClr val="000000"/>
                          </a:solidFill>
                          <a:effectLst/>
                          <a:latin typeface="Aptos Narrow" panose="020B0004020202020204" pitchFamily="34" charset="0"/>
                        </a:rPr>
                        <a:t>#187814211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987832064"/>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CAS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000" b="0" i="0" u="none" strike="noStrike">
                          <a:solidFill>
                            <a:srgbClr val="000000"/>
                          </a:solidFill>
                          <a:effectLst/>
                          <a:latin typeface="Aptos Narrow" panose="020B0004020202020204" pitchFamily="34" charset="0"/>
                        </a:rPr>
                        <a:t>DE_PTB_CAS-IR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000" b="0" i="0" u="none" strike="noStrike">
                          <a:solidFill>
                            <a:srgbClr val="000000"/>
                          </a:solidFill>
                          <a:effectLst/>
                          <a:latin typeface="Aptos Narrow" panose="020B0004020202020204" pitchFamily="34" charset="0"/>
                        </a:rPr>
                        <a:t>#634814214</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176160946"/>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CAS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000" b="0" i="0" u="none" strike="noStrike">
                          <a:solidFill>
                            <a:srgbClr val="000000"/>
                          </a:solidFill>
                          <a:effectLst/>
                          <a:latin typeface="Aptos Narrow" panose="020B0004020202020204" pitchFamily="34" charset="0"/>
                        </a:rPr>
                        <a:t>DE_PTB_CAS-VisNIR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buNone/>
                      </a:pPr>
                      <a:r>
                        <a:rPr lang="en-US" sz="1000" b="0" i="0" u="none" strike="noStrike">
                          <a:solidFill>
                            <a:srgbClr val="000000"/>
                          </a:solidFill>
                          <a:effectLst/>
                          <a:latin typeface="Aptos Narrow" panose="020B0004020202020204" pitchFamily="34" charset="0"/>
                        </a:rPr>
                        <a:t>#190214211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3978833890"/>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HSR1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buNone/>
                      </a:pPr>
                      <a:r>
                        <a:rPr lang="en-US" sz="1000" b="0" i="0" u="none" strike="noStrike">
                          <a:solidFill>
                            <a:srgbClr val="000000"/>
                          </a:solidFill>
                          <a:effectLst/>
                          <a:latin typeface="Aptos Narrow" panose="020B0004020202020204" pitchFamily="34" charset="0"/>
                        </a:rPr>
                        <a:t>US_NOAA_HSR1</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buNone/>
                      </a:pPr>
                      <a:r>
                        <a:rPr lang="en-US" sz="1000" b="0" i="0" u="none" strike="noStrike">
                          <a:solidFill>
                            <a:srgbClr val="000000"/>
                          </a:solidFill>
                          <a:effectLst/>
                          <a:latin typeface="Aptos Narrow" panose="020B0004020202020204" pitchFamily="34" charset="0"/>
                        </a:rPr>
                        <a:t>HSR1-012</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116137555"/>
                  </a:ext>
                </a:extLst>
              </a:tr>
              <a:tr h="145358">
                <a:tc>
                  <a:txBody>
                    <a:bodyPr/>
                    <a:lstStyle/>
                    <a:p>
                      <a:pPr algn="l" fontAlgn="b">
                        <a:buNone/>
                      </a:pPr>
                      <a:endParaRPr lang="en-US" sz="800" b="0" i="1" u="none" strike="noStrike" dirty="0">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l" fontAlgn="b">
                        <a:buNone/>
                      </a:pPr>
                      <a:endParaRPr lang="en-US" sz="800" b="0" i="1" u="none" strike="noStrike">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l" fontAlgn="b">
                        <a:buNone/>
                      </a:pPr>
                      <a:endParaRPr lang="en-US" sz="800" b="0" i="1" u="none" strike="noStrike" dirty="0">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3910497360"/>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PSR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l" fontAlgn="b">
                        <a:buNone/>
                      </a:pPr>
                      <a:r>
                        <a:rPr lang="en-US" sz="1000" b="0" i="0" u="none" strike="noStrike">
                          <a:solidFill>
                            <a:srgbClr val="000000"/>
                          </a:solidFill>
                          <a:effectLst/>
                          <a:latin typeface="Aptos Narrow" panose="020B0004020202020204" pitchFamily="34" charset="0"/>
                        </a:rPr>
                        <a:t>CH_PMOD_PSR#09</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l" fontAlgn="b">
                        <a:buNone/>
                      </a:pPr>
                      <a:r>
                        <a:rPr lang="en-US" sz="1000" b="0" i="0" u="none" strike="noStrike">
                          <a:solidFill>
                            <a:srgbClr val="000000"/>
                          </a:solidFill>
                          <a:effectLst/>
                          <a:latin typeface="Aptos Narrow" panose="020B0004020202020204" pitchFamily="34" charset="0"/>
                        </a:rPr>
                        <a:t>PSR#009</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2835646121"/>
                  </a:ext>
                </a:extLst>
              </a:tr>
              <a:tr h="157163">
                <a:tc>
                  <a:txBody>
                    <a:bodyPr/>
                    <a:lstStyle/>
                    <a:p>
                      <a:pPr algn="l" fontAlgn="b">
                        <a:buNone/>
                      </a:pPr>
                      <a:endParaRPr lang="en-US" sz="1000" b="0" i="0" u="none" strike="noStrike" dirty="0">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l" fontAlgn="b">
                        <a:buNone/>
                      </a:pPr>
                      <a:endParaRPr lang="en-US" sz="1000" b="0" i="0" u="none" strike="noStrike" dirty="0">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560643262"/>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PSR</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E6F5"/>
                    </a:solidFill>
                  </a:tcPr>
                </a:tc>
                <a:tc>
                  <a:txBody>
                    <a:bodyPr/>
                    <a:lstStyle/>
                    <a:p>
                      <a:pPr algn="l" fontAlgn="b">
                        <a:buNone/>
                      </a:pPr>
                      <a:r>
                        <a:rPr lang="en-US" sz="1000" b="0" i="0" u="none" strike="noStrike">
                          <a:solidFill>
                            <a:srgbClr val="000000"/>
                          </a:solidFill>
                          <a:effectLst/>
                          <a:latin typeface="Aptos Narrow" panose="020B0004020202020204" pitchFamily="34" charset="0"/>
                        </a:rPr>
                        <a:t>DE_DWD_PSR#04</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E6F5"/>
                    </a:solidFill>
                  </a:tcPr>
                </a:tc>
                <a:tc>
                  <a:txBody>
                    <a:bodyPr/>
                    <a:lstStyle/>
                    <a:p>
                      <a:pPr algn="l" fontAlgn="b">
                        <a:buNone/>
                      </a:pPr>
                      <a:r>
                        <a:rPr lang="en-US" sz="1000" b="0" i="0" u="none" strike="noStrike" dirty="0">
                          <a:solidFill>
                            <a:srgbClr val="000000"/>
                          </a:solidFill>
                          <a:effectLst/>
                          <a:latin typeface="Aptos Narrow" panose="020B0004020202020204" pitchFamily="34" charset="0"/>
                        </a:rPr>
                        <a:t>PSR#004</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E6F5"/>
                    </a:solidFill>
                  </a:tcPr>
                </a:tc>
                <a:extLst>
                  <a:ext uri="{0D108BD9-81ED-4DB2-BD59-A6C34878D82A}">
                    <a16:rowId xmlns:a16="http://schemas.microsoft.com/office/drawing/2014/main" val="3645221109"/>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CLT</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F9ED5"/>
                    </a:solidFill>
                  </a:tcPr>
                </a:tc>
                <a:tc>
                  <a:txBody>
                    <a:bodyPr/>
                    <a:lstStyle/>
                    <a:p>
                      <a:pPr algn="l" fontAlgn="b">
                        <a:buNone/>
                      </a:pPr>
                      <a:r>
                        <a:rPr lang="en-US" sz="1000" b="0" i="0" u="none" strike="noStrike">
                          <a:solidFill>
                            <a:srgbClr val="000000"/>
                          </a:solidFill>
                          <a:effectLst/>
                          <a:latin typeface="Aptos Narrow" panose="020B0004020202020204" pitchFamily="34" charset="0"/>
                        </a:rPr>
                        <a:t>ES_AEMET_CLT</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F9ED5"/>
                    </a:solidFill>
                  </a:tcPr>
                </a:tc>
                <a:tc>
                  <a:txBody>
                    <a:bodyPr/>
                    <a:lstStyle/>
                    <a:p>
                      <a:pPr algn="l" fontAlgn="b">
                        <a:buNone/>
                      </a:pPr>
                      <a:r>
                        <a:rPr lang="en-US" sz="1000" b="0" i="0" u="none" strike="noStrike">
                          <a:solidFill>
                            <a:srgbClr val="000000"/>
                          </a:solidFill>
                          <a:effectLst/>
                          <a:latin typeface="Aptos Narrow" panose="020B0004020202020204" pitchFamily="34" charset="0"/>
                        </a:rPr>
                        <a:t>-</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F9ED5"/>
                    </a:solidFill>
                  </a:tcPr>
                </a:tc>
                <a:extLst>
                  <a:ext uri="{0D108BD9-81ED-4DB2-BD59-A6C34878D82A}">
                    <a16:rowId xmlns:a16="http://schemas.microsoft.com/office/drawing/2014/main" val="1207357471"/>
                  </a:ext>
                </a:extLst>
              </a:tr>
              <a:tr h="157163">
                <a:tc>
                  <a:txBody>
                    <a:bodyPr/>
                    <a:lstStyle/>
                    <a:p>
                      <a:pPr algn="l" fontAlgn="b">
                        <a:buNone/>
                      </a:pPr>
                      <a:r>
                        <a:rPr lang="en-US" sz="1000" b="0" i="0" u="none" strike="noStrike" err="1">
                          <a:solidFill>
                            <a:srgbClr val="000000"/>
                          </a:solidFill>
                          <a:effectLst/>
                          <a:latin typeface="Aptos Narrow" panose="020B0004020202020204" pitchFamily="34" charset="0"/>
                        </a:rPr>
                        <a:t>CLT</a:t>
                      </a:r>
                      <a:endParaRPr lang="en-US" sz="1000" b="0" i="0" u="none" strike="noStrike">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F9ED5"/>
                    </a:solidFill>
                  </a:tcPr>
                </a:tc>
                <a:tc>
                  <a:txBody>
                    <a:bodyPr/>
                    <a:lstStyle/>
                    <a:p>
                      <a:pPr algn="l" fontAlgn="b">
                        <a:buNone/>
                      </a:pPr>
                      <a:r>
                        <a:rPr lang="en-US" sz="1000" b="0" i="0" u="none" strike="noStrike" err="1">
                          <a:solidFill>
                            <a:srgbClr val="000000"/>
                          </a:solidFill>
                          <a:effectLst/>
                          <a:latin typeface="Aptos Narrow" panose="020B0004020202020204" pitchFamily="34" charset="0"/>
                        </a:rPr>
                        <a:t>CH_PMOD_CLT</a:t>
                      </a:r>
                      <a:endParaRPr lang="en-US" sz="1000" b="0" i="0" u="none" strike="noStrike">
                        <a:solidFill>
                          <a:srgbClr val="000000"/>
                        </a:solidFill>
                        <a:effectLst/>
                        <a:latin typeface="Aptos Narrow" panose="020B0004020202020204" pitchFamily="34" charset="0"/>
                      </a:endParaRP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F9ED5"/>
                    </a:solidFill>
                  </a:tcPr>
                </a:tc>
                <a:tc>
                  <a:txBody>
                    <a:bodyPr/>
                    <a:lstStyle/>
                    <a:p>
                      <a:pPr algn="l" fontAlgn="b">
                        <a:buNone/>
                      </a:pPr>
                      <a:r>
                        <a:rPr lang="en-US" sz="1000" b="0" i="0" u="none" strike="noStrike">
                          <a:solidFill>
                            <a:srgbClr val="000000"/>
                          </a:solidFill>
                          <a:effectLst/>
                          <a:latin typeface="Aptos Narrow" panose="020B0004020202020204" pitchFamily="34" charset="0"/>
                        </a:rPr>
                        <a:t>-</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F9ED5"/>
                    </a:solidFill>
                  </a:tcPr>
                </a:tc>
                <a:extLst>
                  <a:ext uri="{0D108BD9-81ED-4DB2-BD59-A6C34878D82A}">
                    <a16:rowId xmlns:a16="http://schemas.microsoft.com/office/drawing/2014/main" val="1250621651"/>
                  </a:ext>
                </a:extLst>
              </a:tr>
              <a:tr h="157163">
                <a:tc>
                  <a:txBody>
                    <a:bodyPr/>
                    <a:lstStyle/>
                    <a:p>
                      <a:pPr algn="l" fontAlgn="b">
                        <a:buNone/>
                      </a:pPr>
                      <a:r>
                        <a:rPr lang="en-US" sz="1000" b="0" i="0" u="none" strike="noStrike">
                          <a:solidFill>
                            <a:srgbClr val="000000"/>
                          </a:solidFill>
                          <a:effectLst/>
                          <a:latin typeface="Aptos Narrow" panose="020B0004020202020204" pitchFamily="34" charset="0"/>
                        </a:rPr>
                        <a:t>MTS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9ED5"/>
                    </a:solidFill>
                  </a:tcPr>
                </a:tc>
                <a:tc>
                  <a:txBody>
                    <a:bodyPr/>
                    <a:lstStyle/>
                    <a:p>
                      <a:pPr algn="l" fontAlgn="b">
                        <a:buNone/>
                      </a:pPr>
                      <a:r>
                        <a:rPr lang="en-US" sz="1000" b="0" i="0" u="none" strike="noStrike">
                          <a:solidFill>
                            <a:srgbClr val="000000"/>
                          </a:solidFill>
                          <a:effectLst/>
                          <a:latin typeface="Aptos Narrow" panose="020B0004020202020204" pitchFamily="34" charset="0"/>
                        </a:rPr>
                        <a:t>CY_ECOE_MTS</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9ED5"/>
                    </a:solidFill>
                  </a:tcPr>
                </a:tc>
                <a:tc>
                  <a:txBody>
                    <a:bodyPr/>
                    <a:lstStyle/>
                    <a:p>
                      <a:pPr algn="l" fontAlgn="b">
                        <a:buNone/>
                      </a:pPr>
                      <a:r>
                        <a:rPr lang="en-US" sz="1000" b="0" i="0" u="none" strike="noStrike" dirty="0">
                          <a:solidFill>
                            <a:srgbClr val="000000"/>
                          </a:solidFill>
                          <a:effectLst/>
                          <a:latin typeface="Aptos Narrow" panose="020B0004020202020204" pitchFamily="34" charset="0"/>
                        </a:rPr>
                        <a:t>-</a:t>
                      </a:r>
                    </a:p>
                  </a:txBody>
                  <a:tcPr marL="3767" marR="3767" marT="376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9ED5"/>
                    </a:solidFill>
                  </a:tcPr>
                </a:tc>
                <a:extLst>
                  <a:ext uri="{0D108BD9-81ED-4DB2-BD59-A6C34878D82A}">
                    <a16:rowId xmlns:a16="http://schemas.microsoft.com/office/drawing/2014/main" val="3179884084"/>
                  </a:ext>
                </a:extLst>
              </a:tr>
            </a:tbl>
          </a:graphicData>
        </a:graphic>
      </p:graphicFrame>
      <p:sp>
        <p:nvSpPr>
          <p:cNvPr id="10" name="TextBox 9">
            <a:extLst>
              <a:ext uri="{FF2B5EF4-FFF2-40B4-BE49-F238E27FC236}">
                <a16:creationId xmlns:a16="http://schemas.microsoft.com/office/drawing/2014/main" id="{4BF821A5-B388-C845-B899-88B0612492A7}"/>
              </a:ext>
            </a:extLst>
          </p:cNvPr>
          <p:cNvSpPr txBox="1"/>
          <p:nvPr/>
        </p:nvSpPr>
        <p:spPr>
          <a:xfrm>
            <a:off x="256702" y="1759470"/>
            <a:ext cx="4979406" cy="1846659"/>
          </a:xfrm>
          <a:prstGeom prst="rect">
            <a:avLst/>
          </a:prstGeom>
          <a:noFill/>
        </p:spPr>
        <p:txBody>
          <a:bodyPr wrap="square">
            <a:spAutoFit/>
          </a:bodyPr>
          <a:lstStyle/>
          <a:p>
            <a:pPr algn="ctr">
              <a:tabLst>
                <a:tab pos="0" algn="l"/>
              </a:tabLst>
            </a:pPr>
            <a:r>
              <a:rPr lang="en-US" sz="2400" b="1" dirty="0">
                <a:solidFill>
                  <a:srgbClr val="C33509"/>
                </a:solidFill>
                <a:latin typeface="Aptos" panose="020B0004020202020204" pitchFamily="34" charset="0"/>
              </a:rPr>
              <a:t>30 instruments </a:t>
            </a:r>
          </a:p>
          <a:p>
            <a:pPr algn="ctr">
              <a:tabLst>
                <a:tab pos="0" algn="l"/>
              </a:tabLst>
            </a:pPr>
            <a:r>
              <a:rPr lang="en-US" sz="1800" b="1" dirty="0">
                <a:solidFill>
                  <a:srgbClr val="C33509"/>
                </a:solidFill>
                <a:latin typeface="Aptos" panose="020B0004020202020204" pitchFamily="34" charset="0"/>
              </a:rPr>
              <a:t>to be compared</a:t>
            </a:r>
          </a:p>
          <a:p>
            <a:pPr algn="ctr">
              <a:tabLst>
                <a:tab pos="0" algn="l"/>
              </a:tabLst>
            </a:pPr>
            <a:endParaRPr lang="en-US" sz="1800" b="1" dirty="0">
              <a:solidFill>
                <a:srgbClr val="C33509"/>
              </a:solidFill>
              <a:latin typeface="Aptos" panose="020B0004020202020204" pitchFamily="34" charset="0"/>
            </a:endParaRPr>
          </a:p>
          <a:p>
            <a:pPr algn="ctr">
              <a:tabLst>
                <a:tab pos="0" algn="l"/>
              </a:tabLst>
            </a:pPr>
            <a:r>
              <a:rPr lang="en-US" sz="1800" b="1" dirty="0">
                <a:solidFill>
                  <a:srgbClr val="C33509"/>
                </a:solidFill>
                <a:latin typeface="Aptos" panose="020B0004020202020204" pitchFamily="34" charset="0"/>
              </a:rPr>
              <a:t>WMO </a:t>
            </a:r>
            <a:r>
              <a:rPr lang="en-US" sz="1800" b="1">
                <a:solidFill>
                  <a:srgbClr val="C33509"/>
                </a:solidFill>
                <a:latin typeface="Aptos" panose="020B0004020202020204" pitchFamily="34" charset="0"/>
              </a:rPr>
              <a:t>AOD</a:t>
            </a:r>
            <a:r>
              <a:rPr lang="en-US" sz="1800" b="1" dirty="0">
                <a:solidFill>
                  <a:srgbClr val="C33509"/>
                </a:solidFill>
                <a:latin typeface="Aptos" panose="020B0004020202020204" pitchFamily="34" charset="0"/>
              </a:rPr>
              <a:t> reference: </a:t>
            </a:r>
            <a:r>
              <a:rPr lang="en-US" sz="1800" b="1">
                <a:solidFill>
                  <a:srgbClr val="C33509"/>
                </a:solidFill>
                <a:latin typeface="Aptos" panose="020B0004020202020204" pitchFamily="34" charset="0"/>
              </a:rPr>
              <a:t>GAWPFR</a:t>
            </a:r>
            <a:r>
              <a:rPr lang="en-US" sz="1800" b="1" dirty="0">
                <a:solidFill>
                  <a:srgbClr val="C33509"/>
                </a:solidFill>
                <a:latin typeface="Aptos" panose="020B0004020202020204" pitchFamily="34" charset="0"/>
              </a:rPr>
              <a:t>-TRIAD </a:t>
            </a:r>
          </a:p>
          <a:p>
            <a:pPr algn="ctr">
              <a:tabLst>
                <a:tab pos="0" algn="l"/>
              </a:tabLst>
            </a:pPr>
            <a:r>
              <a:rPr lang="en-US" sz="1800" b="1" dirty="0">
                <a:solidFill>
                  <a:srgbClr val="C33509"/>
                </a:solidFill>
                <a:latin typeface="Aptos" panose="020B0004020202020204" pitchFamily="34" charset="0"/>
              </a:rPr>
              <a:t>&amp;</a:t>
            </a:r>
          </a:p>
          <a:p>
            <a:pPr algn="ctr">
              <a:tabLst>
                <a:tab pos="0" algn="l"/>
              </a:tabLst>
            </a:pPr>
            <a:r>
              <a:rPr lang="en-US" sz="1800" b="1" dirty="0">
                <a:solidFill>
                  <a:srgbClr val="C33509"/>
                </a:solidFill>
                <a:latin typeface="Aptos" panose="020B0004020202020204" pitchFamily="34" charset="0"/>
              </a:rPr>
              <a:t>QASUME - </a:t>
            </a:r>
            <a:r>
              <a:rPr lang="en-US" sz="1800" b="1" dirty="0" err="1">
                <a:solidFill>
                  <a:srgbClr val="C33509"/>
                </a:solidFill>
                <a:latin typeface="Aptos" panose="020B0004020202020204" pitchFamily="34" charset="0"/>
              </a:rPr>
              <a:t>UV&amp;IR</a:t>
            </a:r>
            <a:endParaRPr lang="en-US" sz="1800" b="1" dirty="0">
              <a:solidFill>
                <a:srgbClr val="C33509"/>
              </a:solidFill>
              <a:latin typeface="Aptos" panose="020B0004020202020204" pitchFamily="34" charset="0"/>
            </a:endParaRPr>
          </a:p>
        </p:txBody>
      </p:sp>
      <p:grpSp>
        <p:nvGrpSpPr>
          <p:cNvPr id="11" name="Group 10">
            <a:extLst>
              <a:ext uri="{FF2B5EF4-FFF2-40B4-BE49-F238E27FC236}">
                <a16:creationId xmlns:a16="http://schemas.microsoft.com/office/drawing/2014/main" id="{5AB717E2-94D2-FE9C-13C3-0F8FA4852F08}"/>
              </a:ext>
            </a:extLst>
          </p:cNvPr>
          <p:cNvGrpSpPr/>
          <p:nvPr/>
        </p:nvGrpSpPr>
        <p:grpSpPr>
          <a:xfrm>
            <a:off x="338652" y="4056312"/>
            <a:ext cx="4815505" cy="904987"/>
            <a:chOff x="5975785" y="4925647"/>
            <a:chExt cx="6124182" cy="1342748"/>
          </a:xfrm>
        </p:grpSpPr>
        <p:pic>
          <p:nvPicPr>
            <p:cNvPr id="12" name="Picture 11">
              <a:extLst>
                <a:ext uri="{FF2B5EF4-FFF2-40B4-BE49-F238E27FC236}">
                  <a16:creationId xmlns:a16="http://schemas.microsoft.com/office/drawing/2014/main" id="{E35E39D5-3FE2-379A-9EC9-E7073F01A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362" y="5776437"/>
              <a:ext cx="584607" cy="456858"/>
            </a:xfrm>
            <a:prstGeom prst="rect">
              <a:avLst/>
            </a:prstGeom>
          </p:spPr>
        </p:pic>
        <p:pic>
          <p:nvPicPr>
            <p:cNvPr id="13" name="Picture 12" descr="A logo of a company&#10;&#10;Description automatically generated">
              <a:extLst>
                <a:ext uri="{FF2B5EF4-FFF2-40B4-BE49-F238E27FC236}">
                  <a16:creationId xmlns:a16="http://schemas.microsoft.com/office/drawing/2014/main" id="{57C6291D-730F-11F7-2694-7C8F374FE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531" y="5050091"/>
              <a:ext cx="517194" cy="505160"/>
            </a:xfrm>
            <a:prstGeom prst="rect">
              <a:avLst/>
            </a:prstGeom>
          </p:spPr>
        </p:pic>
        <p:pic>
          <p:nvPicPr>
            <p:cNvPr id="14" name="Picture 13" descr="A logo with colorful letters&#10;&#10;Description automatically generated with medium confidence">
              <a:extLst>
                <a:ext uri="{FF2B5EF4-FFF2-40B4-BE49-F238E27FC236}">
                  <a16:creationId xmlns:a16="http://schemas.microsoft.com/office/drawing/2014/main" id="{8E0D05F8-690C-E48C-058A-0AAAFCAE64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0006" y="5141328"/>
              <a:ext cx="823884" cy="400110"/>
            </a:xfrm>
            <a:prstGeom prst="rect">
              <a:avLst/>
            </a:prstGeom>
          </p:spPr>
        </p:pic>
        <p:pic>
          <p:nvPicPr>
            <p:cNvPr id="15" name="Picture 14" descr="A logo with a globe and letters&#10;&#10;Description automatically generated">
              <a:extLst>
                <a:ext uri="{FF2B5EF4-FFF2-40B4-BE49-F238E27FC236}">
                  <a16:creationId xmlns:a16="http://schemas.microsoft.com/office/drawing/2014/main" id="{52F678AB-B433-BE6A-7261-60D17E9D8C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0036" y="4976716"/>
              <a:ext cx="617051" cy="6734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blue circle with white text&#10;&#10;Description automatically generated">
              <a:extLst>
                <a:ext uri="{FF2B5EF4-FFF2-40B4-BE49-F238E27FC236}">
                  <a16:creationId xmlns:a16="http://schemas.microsoft.com/office/drawing/2014/main" id="{EE5BD710-BAEF-745F-929D-1A30877182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2875" y="5040598"/>
              <a:ext cx="482953" cy="527057"/>
            </a:xfrm>
            <a:prstGeom prst="rect">
              <a:avLst/>
            </a:prstGeom>
          </p:spPr>
        </p:pic>
        <p:pic>
          <p:nvPicPr>
            <p:cNvPr id="17" name="Picture 16" descr="A logo with a cloud and a globe&#10;&#10;Description automatically generated">
              <a:extLst>
                <a:ext uri="{FF2B5EF4-FFF2-40B4-BE49-F238E27FC236}">
                  <a16:creationId xmlns:a16="http://schemas.microsoft.com/office/drawing/2014/main" id="{15350530-5BF6-8CF7-5220-654ABEA10A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7516" y="4968612"/>
              <a:ext cx="614009" cy="670082"/>
            </a:xfrm>
            <a:prstGeom prst="rect">
              <a:avLst/>
            </a:prstGeom>
          </p:spPr>
        </p:pic>
        <p:pic>
          <p:nvPicPr>
            <p:cNvPr id="18" name="Picture 17" descr="A blue and black logo&#10;&#10;Description automatically generated">
              <a:extLst>
                <a:ext uri="{FF2B5EF4-FFF2-40B4-BE49-F238E27FC236}">
                  <a16:creationId xmlns:a16="http://schemas.microsoft.com/office/drawing/2014/main" id="{251B1FB6-3D27-9D1C-093C-A1EE78207F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2333" y="4925647"/>
              <a:ext cx="469777" cy="629604"/>
            </a:xfrm>
            <a:prstGeom prst="rect">
              <a:avLst/>
            </a:prstGeom>
          </p:spPr>
        </p:pic>
        <p:pic>
          <p:nvPicPr>
            <p:cNvPr id="19" name="Picture 18" descr="A blue and black logo&#10;&#10;Description automatically generated">
              <a:extLst>
                <a:ext uri="{FF2B5EF4-FFF2-40B4-BE49-F238E27FC236}">
                  <a16:creationId xmlns:a16="http://schemas.microsoft.com/office/drawing/2014/main" id="{CD7DD4BF-84DC-780E-45B1-FA1A12FC39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6049" y="4934073"/>
              <a:ext cx="904564" cy="876930"/>
            </a:xfrm>
            <a:prstGeom prst="rect">
              <a:avLst/>
            </a:prstGeom>
          </p:spPr>
        </p:pic>
        <p:pic>
          <p:nvPicPr>
            <p:cNvPr id="20" name="Picture 19">
              <a:extLst>
                <a:ext uri="{FF2B5EF4-FFF2-40B4-BE49-F238E27FC236}">
                  <a16:creationId xmlns:a16="http://schemas.microsoft.com/office/drawing/2014/main" id="{3044ECBC-CD59-3DFD-F72A-21DDD90EEE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1218" y="5899734"/>
              <a:ext cx="471844" cy="210264"/>
            </a:xfrm>
            <a:prstGeom prst="rect">
              <a:avLst/>
            </a:prstGeom>
          </p:spPr>
        </p:pic>
        <p:pic>
          <p:nvPicPr>
            <p:cNvPr id="21" name="Picture 20" descr="A blue and black logo&#10;&#10;AI-generated content may be incorrect.">
              <a:extLst>
                <a:ext uri="{FF2B5EF4-FFF2-40B4-BE49-F238E27FC236}">
                  <a16:creationId xmlns:a16="http://schemas.microsoft.com/office/drawing/2014/main" id="{2E31C7DF-1A30-91A9-2710-39607F6DBC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5785" y="5741337"/>
              <a:ext cx="1358395" cy="527058"/>
            </a:xfrm>
            <a:prstGeom prst="rect">
              <a:avLst/>
            </a:prstGeom>
          </p:spPr>
        </p:pic>
        <p:pic>
          <p:nvPicPr>
            <p:cNvPr id="22" name="Picture 21" descr="A yellow background with black text&#10;&#10;AI-generated content may be incorrect.">
              <a:extLst>
                <a:ext uri="{FF2B5EF4-FFF2-40B4-BE49-F238E27FC236}">
                  <a16:creationId xmlns:a16="http://schemas.microsoft.com/office/drawing/2014/main" id="{0D030D96-11B9-E91A-B293-D19346CDA4B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45571" y="5821035"/>
              <a:ext cx="1654396" cy="288963"/>
            </a:xfrm>
            <a:prstGeom prst="rect">
              <a:avLst/>
            </a:prstGeom>
          </p:spPr>
        </p:pic>
        <p:pic>
          <p:nvPicPr>
            <p:cNvPr id="23" name="Picture 22" descr="Blue text on a black background&#10;&#10;AI-generated content may be incorrect.">
              <a:extLst>
                <a:ext uri="{FF2B5EF4-FFF2-40B4-BE49-F238E27FC236}">
                  <a16:creationId xmlns:a16="http://schemas.microsoft.com/office/drawing/2014/main" id="{DA41B0D3-D0C8-0DF9-DF98-BBEEA92F0775}"/>
                </a:ext>
              </a:extLst>
            </p:cNvPr>
            <p:cNvPicPr>
              <a:picLocks noChangeAspect="1"/>
            </p:cNvPicPr>
            <p:nvPr/>
          </p:nvPicPr>
          <p:blipFill>
            <a:blip r:embed="rId14">
              <a:extLst>
                <a:ext uri="{28A0092B-C50C-407E-A947-70E740481C1C}">
                  <a14:useLocalDpi xmlns:a14="http://schemas.microsoft.com/office/drawing/2010/main" val="0"/>
                </a:ext>
              </a:extLst>
            </a:blip>
            <a:srcRect r="71721" b="-1930"/>
            <a:stretch>
              <a:fillRect/>
            </a:stretch>
          </p:blipFill>
          <p:spPr>
            <a:xfrm>
              <a:off x="9819087" y="5779327"/>
              <a:ext cx="566364" cy="451078"/>
            </a:xfrm>
            <a:prstGeom prst="rect">
              <a:avLst/>
            </a:prstGeom>
          </p:spPr>
        </p:pic>
        <p:pic>
          <p:nvPicPr>
            <p:cNvPr id="24" name="Picture 23" descr="A blue circle with white text and a bird&#10;&#10;AI-generated content may be incorrect.">
              <a:extLst>
                <a:ext uri="{FF2B5EF4-FFF2-40B4-BE49-F238E27FC236}">
                  <a16:creationId xmlns:a16="http://schemas.microsoft.com/office/drawing/2014/main" id="{EA67BFE1-4B7F-33E5-040A-FF1008D7173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85168" y="4978269"/>
              <a:ext cx="614009" cy="614009"/>
            </a:xfrm>
            <a:prstGeom prst="rect">
              <a:avLst/>
            </a:prstGeom>
          </p:spPr>
        </p:pic>
        <p:pic>
          <p:nvPicPr>
            <p:cNvPr id="25" name="Picture 24" descr="A logo with different colors in a circle&#10;&#10;AI-generated content may be incorrect.">
              <a:extLst>
                <a:ext uri="{FF2B5EF4-FFF2-40B4-BE49-F238E27FC236}">
                  <a16:creationId xmlns:a16="http://schemas.microsoft.com/office/drawing/2014/main" id="{A76E6D19-E92A-FFAC-C54D-635FB789CBF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57167" y="5741337"/>
              <a:ext cx="527058" cy="527058"/>
            </a:xfrm>
            <a:prstGeom prst="rect">
              <a:avLst/>
            </a:prstGeom>
          </p:spPr>
        </p:pic>
        <p:pic>
          <p:nvPicPr>
            <p:cNvPr id="26" name="Picture 25" descr="A blue logo with two shields&#10;&#10;AI-generated content may be incorrect.">
              <a:extLst>
                <a:ext uri="{FF2B5EF4-FFF2-40B4-BE49-F238E27FC236}">
                  <a16:creationId xmlns:a16="http://schemas.microsoft.com/office/drawing/2014/main" id="{D0C1FFAF-AC44-ECE8-9E17-C12F41E2E61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47650" y="5747929"/>
              <a:ext cx="511317" cy="513874"/>
            </a:xfrm>
            <a:prstGeom prst="rect">
              <a:avLst/>
            </a:prstGeom>
          </p:spPr>
        </p:pic>
      </p:grpSp>
    </p:spTree>
    <p:extLst>
      <p:ext uri="{BB962C8B-B14F-4D97-AF65-F5344CB8AC3E}">
        <p14:creationId xmlns:p14="http://schemas.microsoft.com/office/powerpoint/2010/main" val="3565689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1D8DF-2403-5CFB-C89B-98173B032A5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63F28F7-BE51-20D8-D1B5-B1DCF15C0675}"/>
              </a:ext>
            </a:extLst>
          </p:cNvPr>
          <p:cNvSpPr txBox="1">
            <a:spLocks/>
          </p:cNvSpPr>
          <p:nvPr/>
        </p:nvSpPr>
        <p:spPr>
          <a:xfrm>
            <a:off x="0" y="54878"/>
            <a:ext cx="12022428" cy="6276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fontAlgn="auto">
              <a:spcAft>
                <a:spcPts val="0"/>
              </a:spcAft>
            </a:pPr>
            <a:r>
              <a:rPr lang="en-GB" sz="2000" b="1">
                <a:solidFill>
                  <a:schemeClr val="bg2">
                    <a:lumMod val="50000"/>
                  </a:schemeClr>
                </a:solidFill>
                <a:ea typeface="+mn-lt"/>
                <a:cs typeface="+mn-lt"/>
              </a:rPr>
              <a:t>FRC-VI Preliminary Results </a:t>
            </a:r>
          </a:p>
          <a:p>
            <a:pPr algn="l" fontAlgn="auto">
              <a:spcAft>
                <a:spcPts val="0"/>
              </a:spcAft>
            </a:pPr>
            <a:endParaRPr lang="en-GB" sz="2000" b="1">
              <a:solidFill>
                <a:schemeClr val="bg2">
                  <a:lumMod val="50000"/>
                </a:schemeClr>
              </a:solidFill>
              <a:ea typeface="+mn-lt"/>
              <a:cs typeface="+mn-lt"/>
            </a:endParaRPr>
          </a:p>
        </p:txBody>
      </p:sp>
      <p:cxnSp>
        <p:nvCxnSpPr>
          <p:cNvPr id="6" name="Straight Connector 5">
            <a:extLst>
              <a:ext uri="{FF2B5EF4-FFF2-40B4-BE49-F238E27FC236}">
                <a16:creationId xmlns:a16="http://schemas.microsoft.com/office/drawing/2014/main" id="{BA337382-33D7-7FE7-63DB-2AC25E75D1C7}"/>
              </a:ext>
            </a:extLst>
          </p:cNvPr>
          <p:cNvCxnSpPr>
            <a:cxnSpLocks/>
          </p:cNvCxnSpPr>
          <p:nvPr/>
        </p:nvCxnSpPr>
        <p:spPr>
          <a:xfrm>
            <a:off x="0" y="420823"/>
            <a:ext cx="121095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D73549-4AA0-BCC5-1165-BE633D739687}"/>
              </a:ext>
            </a:extLst>
          </p:cNvPr>
          <p:cNvPicPr>
            <a:picLocks noChangeAspect="1"/>
          </p:cNvPicPr>
          <p:nvPr/>
        </p:nvPicPr>
        <p:blipFill>
          <a:blip r:embed="rId3"/>
          <a:stretch>
            <a:fillRect/>
          </a:stretch>
        </p:blipFill>
        <p:spPr>
          <a:xfrm>
            <a:off x="-374529" y="1339853"/>
            <a:ext cx="12782429" cy="4430832"/>
          </a:xfrm>
          <a:prstGeom prst="rect">
            <a:avLst/>
          </a:prstGeom>
        </p:spPr>
      </p:pic>
    </p:spTree>
    <p:extLst>
      <p:ext uri="{BB962C8B-B14F-4D97-AF65-F5344CB8AC3E}">
        <p14:creationId xmlns:p14="http://schemas.microsoft.com/office/powerpoint/2010/main" val="1603858927"/>
      </p:ext>
    </p:extLst>
  </p:cSld>
  <p:clrMapOvr>
    <a:masterClrMapping/>
  </p:clrMapOvr>
</p:sld>
</file>

<file path=ppt/theme/theme1.xml><?xml version="1.0" encoding="utf-8"?>
<a:theme xmlns:a="http://schemas.openxmlformats.org/drawingml/2006/main" name="blank">
  <a:themeElements>
    <a:clrScheme name="PMODWRC">
      <a:dk1>
        <a:sysClr val="windowText" lastClr="000000"/>
      </a:dk1>
      <a:lt1>
        <a:sysClr val="window" lastClr="FFFFFF"/>
      </a:lt1>
      <a:dk2>
        <a:srgbClr val="2478C8"/>
      </a:dk2>
      <a:lt2>
        <a:srgbClr val="EDF2F7"/>
      </a:lt2>
      <a:accent1>
        <a:srgbClr val="75A5D3"/>
      </a:accent1>
      <a:accent2>
        <a:srgbClr val="ADCAE5"/>
      </a:accent2>
      <a:accent3>
        <a:srgbClr val="DEE9F4"/>
      </a:accent3>
      <a:accent4>
        <a:srgbClr val="4C8AC6"/>
      </a:accent4>
      <a:accent5>
        <a:srgbClr val="2478C8"/>
      </a:accent5>
      <a:accent6>
        <a:srgbClr val="FFCD84"/>
      </a:accent6>
      <a:hlink>
        <a:srgbClr val="4C8AC6"/>
      </a:hlink>
      <a:folHlink>
        <a:srgbClr val="800080"/>
      </a:folHlink>
    </a:clrScheme>
    <a:fontScheme name="PMODWRC">
      <a:majorFont>
        <a:latin typeface="HelveticaNeueLT Pro 65 Md"/>
        <a:ea typeface=""/>
        <a:cs typeface=""/>
      </a:majorFont>
      <a:minorFont>
        <a:latin typeface="HelveticaNeueLT Pro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9454F57B-5685-4471-B0E7-0BDF2ED7FC06}" vid="{15B826ED-0FE7-4DDE-906A-17AD6985D40B}"/>
    </a:ext>
  </a:extLst>
</a:theme>
</file>

<file path=ppt/theme/theme2.xml><?xml version="1.0" encoding="utf-8"?>
<a:theme xmlns:a="http://schemas.openxmlformats.org/drawingml/2006/main" name="1_blank">
  <a:themeElements>
    <a:clrScheme name="PMODWRC">
      <a:dk1>
        <a:sysClr val="windowText" lastClr="000000"/>
      </a:dk1>
      <a:lt1>
        <a:sysClr val="window" lastClr="FFFFFF"/>
      </a:lt1>
      <a:dk2>
        <a:srgbClr val="2478C8"/>
      </a:dk2>
      <a:lt2>
        <a:srgbClr val="EDF2F7"/>
      </a:lt2>
      <a:accent1>
        <a:srgbClr val="75A5D3"/>
      </a:accent1>
      <a:accent2>
        <a:srgbClr val="ADCAE5"/>
      </a:accent2>
      <a:accent3>
        <a:srgbClr val="DEE9F4"/>
      </a:accent3>
      <a:accent4>
        <a:srgbClr val="4C8AC6"/>
      </a:accent4>
      <a:accent5>
        <a:srgbClr val="2478C8"/>
      </a:accent5>
      <a:accent6>
        <a:srgbClr val="FFCD84"/>
      </a:accent6>
      <a:hlink>
        <a:srgbClr val="4C8AC6"/>
      </a:hlink>
      <a:folHlink>
        <a:srgbClr val="800080"/>
      </a:folHlink>
    </a:clrScheme>
    <a:fontScheme name="PMODWRC">
      <a:majorFont>
        <a:latin typeface="HelveticaNeueLT Pro 65 Md"/>
        <a:ea typeface=""/>
        <a:cs typeface=""/>
      </a:majorFont>
      <a:minorFont>
        <a:latin typeface="HelveticaNeueLT Pro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A8E5450B-8208-4B61-9950-86F35789783C}" vid="{C00BD13D-8138-4FCD-B83C-BE6727A4F91A}"/>
    </a:ext>
  </a:extLst>
</a:theme>
</file>

<file path=ppt/theme/theme3.xml><?xml version="1.0" encoding="utf-8"?>
<a:theme xmlns:a="http://schemas.openxmlformats.org/drawingml/2006/main" name="2_blank">
  <a:themeElements>
    <a:clrScheme name="PMODWRC">
      <a:dk1>
        <a:sysClr val="windowText" lastClr="000000"/>
      </a:dk1>
      <a:lt1>
        <a:sysClr val="window" lastClr="FFFFFF"/>
      </a:lt1>
      <a:dk2>
        <a:srgbClr val="2478C8"/>
      </a:dk2>
      <a:lt2>
        <a:srgbClr val="EDF2F7"/>
      </a:lt2>
      <a:accent1>
        <a:srgbClr val="75A5D3"/>
      </a:accent1>
      <a:accent2>
        <a:srgbClr val="ADCAE5"/>
      </a:accent2>
      <a:accent3>
        <a:srgbClr val="DEE9F4"/>
      </a:accent3>
      <a:accent4>
        <a:srgbClr val="4C8AC6"/>
      </a:accent4>
      <a:accent5>
        <a:srgbClr val="2478C8"/>
      </a:accent5>
      <a:accent6>
        <a:srgbClr val="FFCD84"/>
      </a:accent6>
      <a:hlink>
        <a:srgbClr val="4C8AC6"/>
      </a:hlink>
      <a:folHlink>
        <a:srgbClr val="800080"/>
      </a:folHlink>
    </a:clrScheme>
    <a:fontScheme name="PMODWRC">
      <a:majorFont>
        <a:latin typeface="HelveticaNeueLT Pro 65 Md"/>
        <a:ea typeface=""/>
        <a:cs typeface=""/>
      </a:majorFont>
      <a:minorFont>
        <a:latin typeface="HelveticaNeueLT Pro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13D25731-5550-4C9B-95EB-0523377C229A}" vid="{BDC3E92B-983E-4CB3-8292-8F929DFBD1B8}"/>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2c2788d-2f07-49dd-b439-879e13d33e1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E4C71998ABD354490C77D059D4AC958" ma:contentTypeVersion="17" ma:contentTypeDescription="Ein neues Dokument erstellen." ma:contentTypeScope="" ma:versionID="d5364328907fd8910582e8c9f36432fc">
  <xsd:schema xmlns:xsd="http://www.w3.org/2001/XMLSchema" xmlns:xs="http://www.w3.org/2001/XMLSchema" xmlns:p="http://schemas.microsoft.com/office/2006/metadata/properties" xmlns:ns3="d2c2788d-2f07-49dd-b439-879e13d33e13" xmlns:ns4="951417e8-e940-4843-833b-c5a89b8f2cc1" targetNamespace="http://schemas.microsoft.com/office/2006/metadata/properties" ma:root="true" ma:fieldsID="cc3ed2cb686db3350c8ff92343aafb4f" ns3:_="" ns4:_="">
    <xsd:import namespace="d2c2788d-2f07-49dd-b439-879e13d33e13"/>
    <xsd:import namespace="951417e8-e940-4843-833b-c5a89b8f2cc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c2788d-2f07-49dd-b439-879e13d33e1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1417e8-e940-4843-833b-c5a89b8f2cc1"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SharingHintHash" ma:index="14"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4BB512-2DD4-4F18-A51E-12F536CF1383}">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951417e8-e940-4843-833b-c5a89b8f2cc1"/>
    <ds:schemaRef ds:uri="d2c2788d-2f07-49dd-b439-879e13d33e13"/>
    <ds:schemaRef ds:uri="http://www.w3.org/XML/1998/namespace"/>
  </ds:schemaRefs>
</ds:datastoreItem>
</file>

<file path=customXml/itemProps2.xml><?xml version="1.0" encoding="utf-8"?>
<ds:datastoreItem xmlns:ds="http://schemas.openxmlformats.org/officeDocument/2006/customXml" ds:itemID="{2D257AEE-505F-4AA3-B270-57AD6C3D82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c2788d-2f07-49dd-b439-879e13d33e13"/>
    <ds:schemaRef ds:uri="951417e8-e940-4843-833b-c5a89b8f2c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CF88D1-1447-428B-AEB1-A1B1DBEB25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pmod_template</Template>
  <TotalTime>24</TotalTime>
  <Words>4542</Words>
  <Application>Microsoft Office PowerPoint</Application>
  <PresentationFormat>Widescreen</PresentationFormat>
  <Paragraphs>502</Paragraphs>
  <Slides>17</Slides>
  <Notes>17</Notes>
  <HiddenSlides>4</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Aptos</vt:lpstr>
      <vt:lpstr>Aptos Display</vt:lpstr>
      <vt:lpstr>Aptos Narrow</vt:lpstr>
      <vt:lpstr>Arial</vt:lpstr>
      <vt:lpstr>Calibri</vt:lpstr>
      <vt:lpstr>Cambria Math</vt:lpstr>
      <vt:lpstr>HelveticaNeueLT Pro 55 Roman</vt:lpstr>
      <vt:lpstr>HelveticaNeueLT Pro 65 Md</vt:lpstr>
      <vt:lpstr>Nunito</vt:lpstr>
      <vt:lpstr>Times New Roman</vt:lpstr>
      <vt:lpstr>Trade Gothic Next Heavy</vt:lpstr>
      <vt:lpstr>Univers Light</vt:lpstr>
      <vt:lpstr>blank</vt:lpstr>
      <vt:lpstr>1_blank</vt:lpstr>
      <vt:lpstr>2_blank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GAW_PFR-Triad – WMO AOD reference </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PMOD/WRC Review Infrared Radiometry Section (IRS) World Calibration Center for UV (WCC-UV) World Optical Depth Research and Calibration Center (WORCC)</dc:title>
  <dc:creator>Natalia.Kouremeti@pmodwrc.ch</dc:creator>
  <cp:lastModifiedBy>Natalia Kouremeti</cp:lastModifiedBy>
  <cp:revision>2</cp:revision>
  <dcterms:created xsi:type="dcterms:W3CDTF">2015-06-09T12:36:03Z</dcterms:created>
  <dcterms:modified xsi:type="dcterms:W3CDTF">2026-05-07T13:10:12Z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0x010100EE4C71998ABD354490C77D059D4AC958</vt:lpwstr>
  </property>
</Properties>
</file>