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3"/>
  </p:notesMasterIdLst>
  <p:sldIdLst>
    <p:sldId id="256" r:id="rId2"/>
  </p:sldIdLst>
  <p:sldSz cx="50399950" cy="30132338"/>
  <p:notesSz cx="9928225" cy="6797675"/>
  <p:embeddedFontLst>
    <p:embeddedFont>
      <p:font typeface="AppleSDGothicNeoR00" panose="02000503000000000000" pitchFamily="2" charset="-127"/>
      <p:regular r:id="rId4"/>
    </p:embeddedFont>
    <p:embeddedFont>
      <p:font typeface="KoPubWorld돋움체 Medium" panose="00000600000000000000" pitchFamily="2" charset="-127"/>
      <p:regular r:id="rId5"/>
    </p:embeddedFont>
    <p:embeddedFont>
      <p:font typeface="KoPubWorld바탕체 Bold" panose="00000800000000000000" pitchFamily="2" charset="-127"/>
      <p:bold r:id="rId6"/>
    </p:embeddedFont>
    <p:embeddedFont>
      <p:font typeface="KoPubWorld바탕체 Light" panose="00000300000000000000" pitchFamily="2" charset="-127"/>
      <p:regular r:id="rId7"/>
    </p:embeddedFont>
    <p:embeddedFont>
      <p:font typeface="KoPubWorld바탕체 Medium" panose="00000600000000000000" pitchFamily="2" charset="-127"/>
      <p:regular r:id="rId8"/>
    </p:embeddedFont>
    <p:embeddedFont>
      <p:font typeface="맑은 고딕" panose="020B0503020000020004" pitchFamily="50" charset="-127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황수빈(환경공학전공(구))" initials="황" lastIdx="1" clrIdx="0">
    <p:extLst>
      <p:ext uri="{19B8F6BF-5375-455C-9EA6-DF929625EA0E}">
        <p15:presenceInfo xmlns:p15="http://schemas.microsoft.com/office/powerpoint/2012/main" userId="S::5u61n@i.ewha.ac.kr::d32d1637-07f4-4269-8455-0c184dc6f3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E0EFD6"/>
    <a:srgbClr val="244F21"/>
    <a:srgbClr val="E0EBFC"/>
    <a:srgbClr val="C7DDF1"/>
    <a:srgbClr val="E0E0E0"/>
    <a:srgbClr val="EBE07E"/>
    <a:srgbClr val="2A5C26"/>
    <a:srgbClr val="33702E"/>
    <a:srgbClr val="305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3D4A23-4E48-49CB-A255-3052EF8FBF19}" v="10" dt="2026-04-28T03:40:18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9" autoAdjust="0"/>
    <p:restoredTop sz="94660"/>
  </p:normalViewPr>
  <p:slideViewPr>
    <p:cSldViewPr snapToGrid="0">
      <p:cViewPr varScale="1">
        <p:scale>
          <a:sx n="24" d="100"/>
          <a:sy n="24" d="100"/>
        </p:scale>
        <p:origin x="13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commentAuthors" Target="commentAuthors.xml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98DE0-EDF9-418D-A2CB-E10191A40202}" type="datetimeFigureOut">
              <a:rPr lang="ko-KR" altLang="en-US" smtClean="0"/>
              <a:t>2026-04-28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046413" y="849313"/>
            <a:ext cx="38354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2231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271" y="6456219"/>
            <a:ext cx="4302231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54C64-8C96-46D1-8328-E830ACBE37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3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9994" y="4931382"/>
            <a:ext cx="37799963" cy="10490518"/>
          </a:xfrm>
        </p:spPr>
        <p:txBody>
          <a:bodyPr anchor="b"/>
          <a:lstStyle>
            <a:lvl1pPr algn="ctr">
              <a:defRPr sz="2480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994" y="15826455"/>
            <a:ext cx="37799963" cy="7275004"/>
          </a:xfrm>
        </p:spPr>
        <p:txBody>
          <a:bodyPr/>
          <a:lstStyle>
            <a:lvl1pPr marL="0" indent="0" algn="ctr">
              <a:buNone/>
              <a:defRPr sz="9921"/>
            </a:lvl1pPr>
            <a:lvl2pPr marL="1890019" indent="0" algn="ctr">
              <a:buNone/>
              <a:defRPr sz="8268"/>
            </a:lvl2pPr>
            <a:lvl3pPr marL="3780038" indent="0" algn="ctr">
              <a:buNone/>
              <a:defRPr sz="7441"/>
            </a:lvl3pPr>
            <a:lvl4pPr marL="5670057" indent="0" algn="ctr">
              <a:buNone/>
              <a:defRPr sz="6614"/>
            </a:lvl4pPr>
            <a:lvl5pPr marL="7560076" indent="0" algn="ctr">
              <a:buNone/>
              <a:defRPr sz="6614"/>
            </a:lvl5pPr>
            <a:lvl6pPr marL="9450095" indent="0" algn="ctr">
              <a:buNone/>
              <a:defRPr sz="6614"/>
            </a:lvl6pPr>
            <a:lvl7pPr marL="11340114" indent="0" algn="ctr">
              <a:buNone/>
              <a:defRPr sz="6614"/>
            </a:lvl7pPr>
            <a:lvl8pPr marL="13230134" indent="0" algn="ctr">
              <a:buNone/>
              <a:defRPr sz="6614"/>
            </a:lvl8pPr>
            <a:lvl9pPr marL="15120153" indent="0" algn="ctr">
              <a:buNone/>
              <a:defRPr sz="661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BEA5-5E2E-4A94-BEE9-409F68FD764C}" type="datetimeFigureOut">
              <a:rPr lang="ko-KR" altLang="en-US" smtClean="0"/>
              <a:t>2026-04-28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D51C-BF44-4031-AD71-45B93F71D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51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BEA5-5E2E-4A94-BEE9-409F68FD764C}" type="datetimeFigureOut">
              <a:rPr lang="ko-KR" altLang="en-US" smtClean="0"/>
              <a:t>2026-04-28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D51C-BF44-4031-AD71-45B93F71D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311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7464" y="1604268"/>
            <a:ext cx="10867489" cy="2553576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4997" y="1604268"/>
            <a:ext cx="31972468" cy="2553576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BEA5-5E2E-4A94-BEE9-409F68FD764C}" type="datetimeFigureOut">
              <a:rPr lang="ko-KR" altLang="en-US" smtClean="0"/>
              <a:t>2026-04-28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D51C-BF44-4031-AD71-45B93F71D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36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BEA5-5E2E-4A94-BEE9-409F68FD764C}" type="datetimeFigureOut">
              <a:rPr lang="ko-KR" altLang="en-US" smtClean="0"/>
              <a:t>2026-04-28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D51C-BF44-4031-AD71-45B93F71D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42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747" y="7512164"/>
            <a:ext cx="43469957" cy="12534213"/>
          </a:xfrm>
        </p:spPr>
        <p:txBody>
          <a:bodyPr anchor="b"/>
          <a:lstStyle>
            <a:lvl1pPr>
              <a:defRPr sz="2480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747" y="20164955"/>
            <a:ext cx="43469957" cy="6591447"/>
          </a:xfrm>
        </p:spPr>
        <p:txBody>
          <a:bodyPr/>
          <a:lstStyle>
            <a:lvl1pPr marL="0" indent="0">
              <a:buNone/>
              <a:defRPr sz="9921">
                <a:solidFill>
                  <a:schemeClr val="tx1">
                    <a:tint val="75000"/>
                  </a:schemeClr>
                </a:solidFill>
              </a:defRPr>
            </a:lvl1pPr>
            <a:lvl2pPr marL="1890019" indent="0">
              <a:buNone/>
              <a:defRPr sz="8268">
                <a:solidFill>
                  <a:schemeClr val="tx1">
                    <a:tint val="75000"/>
                  </a:schemeClr>
                </a:solidFill>
              </a:defRPr>
            </a:lvl2pPr>
            <a:lvl3pPr marL="3780038" indent="0">
              <a:buNone/>
              <a:defRPr sz="7441">
                <a:solidFill>
                  <a:schemeClr val="tx1">
                    <a:tint val="75000"/>
                  </a:schemeClr>
                </a:solidFill>
              </a:defRPr>
            </a:lvl3pPr>
            <a:lvl4pPr marL="5670057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4pPr>
            <a:lvl5pPr marL="756007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5pPr>
            <a:lvl6pPr marL="9450095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6pPr>
            <a:lvl7pPr marL="1134011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7pPr>
            <a:lvl8pPr marL="1323013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8pPr>
            <a:lvl9pPr marL="15120153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BEA5-5E2E-4A94-BEE9-409F68FD764C}" type="datetimeFigureOut">
              <a:rPr lang="ko-KR" altLang="en-US" smtClean="0"/>
              <a:t>2026-04-28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D51C-BF44-4031-AD71-45B93F71D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11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4996" y="8021340"/>
            <a:ext cx="21419979" cy="1911869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4975" y="8021340"/>
            <a:ext cx="21419979" cy="1911869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BEA5-5E2E-4A94-BEE9-409F68FD764C}" type="datetimeFigureOut">
              <a:rPr lang="ko-KR" altLang="en-US" smtClean="0"/>
              <a:t>2026-04-28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D51C-BF44-4031-AD71-45B93F71D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737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1" y="1604270"/>
            <a:ext cx="43469957" cy="582419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563" y="7386610"/>
            <a:ext cx="21321539" cy="3620063"/>
          </a:xfrm>
        </p:spPr>
        <p:txBody>
          <a:bodyPr anchor="b"/>
          <a:lstStyle>
            <a:lvl1pPr marL="0" indent="0">
              <a:buNone/>
              <a:defRPr sz="9921" b="1"/>
            </a:lvl1pPr>
            <a:lvl2pPr marL="1890019" indent="0">
              <a:buNone/>
              <a:defRPr sz="8268" b="1"/>
            </a:lvl2pPr>
            <a:lvl3pPr marL="3780038" indent="0">
              <a:buNone/>
              <a:defRPr sz="7441" b="1"/>
            </a:lvl3pPr>
            <a:lvl4pPr marL="5670057" indent="0">
              <a:buNone/>
              <a:defRPr sz="6614" b="1"/>
            </a:lvl4pPr>
            <a:lvl5pPr marL="7560076" indent="0">
              <a:buNone/>
              <a:defRPr sz="6614" b="1"/>
            </a:lvl5pPr>
            <a:lvl6pPr marL="9450095" indent="0">
              <a:buNone/>
              <a:defRPr sz="6614" b="1"/>
            </a:lvl6pPr>
            <a:lvl7pPr marL="11340114" indent="0">
              <a:buNone/>
              <a:defRPr sz="6614" b="1"/>
            </a:lvl7pPr>
            <a:lvl8pPr marL="13230134" indent="0">
              <a:buNone/>
              <a:defRPr sz="6614" b="1"/>
            </a:lvl8pPr>
            <a:lvl9pPr marL="15120153" indent="0">
              <a:buNone/>
              <a:defRPr sz="661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563" y="11006673"/>
            <a:ext cx="21321539" cy="1618915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4975" y="7386610"/>
            <a:ext cx="21426543" cy="3620063"/>
          </a:xfrm>
        </p:spPr>
        <p:txBody>
          <a:bodyPr anchor="b"/>
          <a:lstStyle>
            <a:lvl1pPr marL="0" indent="0">
              <a:buNone/>
              <a:defRPr sz="9921" b="1"/>
            </a:lvl1pPr>
            <a:lvl2pPr marL="1890019" indent="0">
              <a:buNone/>
              <a:defRPr sz="8268" b="1"/>
            </a:lvl2pPr>
            <a:lvl3pPr marL="3780038" indent="0">
              <a:buNone/>
              <a:defRPr sz="7441" b="1"/>
            </a:lvl3pPr>
            <a:lvl4pPr marL="5670057" indent="0">
              <a:buNone/>
              <a:defRPr sz="6614" b="1"/>
            </a:lvl4pPr>
            <a:lvl5pPr marL="7560076" indent="0">
              <a:buNone/>
              <a:defRPr sz="6614" b="1"/>
            </a:lvl5pPr>
            <a:lvl6pPr marL="9450095" indent="0">
              <a:buNone/>
              <a:defRPr sz="6614" b="1"/>
            </a:lvl6pPr>
            <a:lvl7pPr marL="11340114" indent="0">
              <a:buNone/>
              <a:defRPr sz="6614" b="1"/>
            </a:lvl7pPr>
            <a:lvl8pPr marL="13230134" indent="0">
              <a:buNone/>
              <a:defRPr sz="6614" b="1"/>
            </a:lvl8pPr>
            <a:lvl9pPr marL="15120153" indent="0">
              <a:buNone/>
              <a:defRPr sz="661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4975" y="11006673"/>
            <a:ext cx="21426543" cy="1618915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BEA5-5E2E-4A94-BEE9-409F68FD764C}" type="datetimeFigureOut">
              <a:rPr lang="ko-KR" altLang="en-US" smtClean="0"/>
              <a:t>2026-04-28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D51C-BF44-4031-AD71-45B93F71D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06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BEA5-5E2E-4A94-BEE9-409F68FD764C}" type="datetimeFigureOut">
              <a:rPr lang="ko-KR" altLang="en-US" smtClean="0"/>
              <a:t>2026-04-28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D51C-BF44-4031-AD71-45B93F71D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93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BEA5-5E2E-4A94-BEE9-409F68FD764C}" type="datetimeFigureOut">
              <a:rPr lang="ko-KR" altLang="en-US" smtClean="0"/>
              <a:t>2026-04-28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D51C-BF44-4031-AD71-45B93F71D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104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3" y="2008822"/>
            <a:ext cx="16255294" cy="703087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6543" y="4338501"/>
            <a:ext cx="25514975" cy="21413490"/>
          </a:xfrm>
        </p:spPr>
        <p:txBody>
          <a:bodyPr/>
          <a:lstStyle>
            <a:lvl1pPr>
              <a:defRPr sz="13228"/>
            </a:lvl1pPr>
            <a:lvl2pPr>
              <a:defRPr sz="11575"/>
            </a:lvl2pPr>
            <a:lvl3pPr>
              <a:defRPr sz="9921"/>
            </a:lvl3pPr>
            <a:lvl4pPr>
              <a:defRPr sz="8268"/>
            </a:lvl4pPr>
            <a:lvl5pPr>
              <a:defRPr sz="8268"/>
            </a:lvl5pPr>
            <a:lvl6pPr>
              <a:defRPr sz="8268"/>
            </a:lvl6pPr>
            <a:lvl7pPr>
              <a:defRPr sz="8268"/>
            </a:lvl7pPr>
            <a:lvl8pPr>
              <a:defRPr sz="8268"/>
            </a:lvl8pPr>
            <a:lvl9pPr>
              <a:defRPr sz="8268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3" y="9039701"/>
            <a:ext cx="16255294" cy="16747165"/>
          </a:xfrm>
        </p:spPr>
        <p:txBody>
          <a:bodyPr/>
          <a:lstStyle>
            <a:lvl1pPr marL="0" indent="0">
              <a:buNone/>
              <a:defRPr sz="6614"/>
            </a:lvl1pPr>
            <a:lvl2pPr marL="1890019" indent="0">
              <a:buNone/>
              <a:defRPr sz="5787"/>
            </a:lvl2pPr>
            <a:lvl3pPr marL="3780038" indent="0">
              <a:buNone/>
              <a:defRPr sz="4961"/>
            </a:lvl3pPr>
            <a:lvl4pPr marL="5670057" indent="0">
              <a:buNone/>
              <a:defRPr sz="4134"/>
            </a:lvl4pPr>
            <a:lvl5pPr marL="7560076" indent="0">
              <a:buNone/>
              <a:defRPr sz="4134"/>
            </a:lvl5pPr>
            <a:lvl6pPr marL="9450095" indent="0">
              <a:buNone/>
              <a:defRPr sz="4134"/>
            </a:lvl6pPr>
            <a:lvl7pPr marL="11340114" indent="0">
              <a:buNone/>
              <a:defRPr sz="4134"/>
            </a:lvl7pPr>
            <a:lvl8pPr marL="13230134" indent="0">
              <a:buNone/>
              <a:defRPr sz="4134"/>
            </a:lvl8pPr>
            <a:lvl9pPr marL="15120153" indent="0">
              <a:buNone/>
              <a:defRPr sz="413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BEA5-5E2E-4A94-BEE9-409F68FD764C}" type="datetimeFigureOut">
              <a:rPr lang="ko-KR" altLang="en-US" smtClean="0"/>
              <a:t>2026-04-28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D51C-BF44-4031-AD71-45B93F71D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1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3" y="2008822"/>
            <a:ext cx="16255294" cy="703087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6543" y="4338501"/>
            <a:ext cx="25514975" cy="21413490"/>
          </a:xfrm>
        </p:spPr>
        <p:txBody>
          <a:bodyPr anchor="t"/>
          <a:lstStyle>
            <a:lvl1pPr marL="0" indent="0">
              <a:buNone/>
              <a:defRPr sz="13228"/>
            </a:lvl1pPr>
            <a:lvl2pPr marL="1890019" indent="0">
              <a:buNone/>
              <a:defRPr sz="11575"/>
            </a:lvl2pPr>
            <a:lvl3pPr marL="3780038" indent="0">
              <a:buNone/>
              <a:defRPr sz="9921"/>
            </a:lvl3pPr>
            <a:lvl4pPr marL="5670057" indent="0">
              <a:buNone/>
              <a:defRPr sz="8268"/>
            </a:lvl4pPr>
            <a:lvl5pPr marL="7560076" indent="0">
              <a:buNone/>
              <a:defRPr sz="8268"/>
            </a:lvl5pPr>
            <a:lvl6pPr marL="9450095" indent="0">
              <a:buNone/>
              <a:defRPr sz="8268"/>
            </a:lvl6pPr>
            <a:lvl7pPr marL="11340114" indent="0">
              <a:buNone/>
              <a:defRPr sz="8268"/>
            </a:lvl7pPr>
            <a:lvl8pPr marL="13230134" indent="0">
              <a:buNone/>
              <a:defRPr sz="8268"/>
            </a:lvl8pPr>
            <a:lvl9pPr marL="15120153" indent="0">
              <a:buNone/>
              <a:defRPr sz="8268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3" y="9039701"/>
            <a:ext cx="16255294" cy="16747165"/>
          </a:xfrm>
        </p:spPr>
        <p:txBody>
          <a:bodyPr/>
          <a:lstStyle>
            <a:lvl1pPr marL="0" indent="0">
              <a:buNone/>
              <a:defRPr sz="6614"/>
            </a:lvl1pPr>
            <a:lvl2pPr marL="1890019" indent="0">
              <a:buNone/>
              <a:defRPr sz="5787"/>
            </a:lvl2pPr>
            <a:lvl3pPr marL="3780038" indent="0">
              <a:buNone/>
              <a:defRPr sz="4961"/>
            </a:lvl3pPr>
            <a:lvl4pPr marL="5670057" indent="0">
              <a:buNone/>
              <a:defRPr sz="4134"/>
            </a:lvl4pPr>
            <a:lvl5pPr marL="7560076" indent="0">
              <a:buNone/>
              <a:defRPr sz="4134"/>
            </a:lvl5pPr>
            <a:lvl6pPr marL="9450095" indent="0">
              <a:buNone/>
              <a:defRPr sz="4134"/>
            </a:lvl6pPr>
            <a:lvl7pPr marL="11340114" indent="0">
              <a:buNone/>
              <a:defRPr sz="4134"/>
            </a:lvl7pPr>
            <a:lvl8pPr marL="13230134" indent="0">
              <a:buNone/>
              <a:defRPr sz="4134"/>
            </a:lvl8pPr>
            <a:lvl9pPr marL="15120153" indent="0">
              <a:buNone/>
              <a:defRPr sz="413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BEA5-5E2E-4A94-BEE9-409F68FD764C}" type="datetimeFigureOut">
              <a:rPr lang="ko-KR" altLang="en-US" smtClean="0"/>
              <a:t>2026-04-28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D51C-BF44-4031-AD71-45B93F71D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61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997" y="1604270"/>
            <a:ext cx="43469957" cy="5824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997" y="8021340"/>
            <a:ext cx="43469957" cy="1911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4996" y="27928215"/>
            <a:ext cx="11339989" cy="1604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4717BEA5-5E2E-4A94-BEE9-409F68FD764C}" type="datetimeFigureOut">
              <a:rPr lang="ko-KR" altLang="en-US" smtClean="0"/>
              <a:pPr/>
              <a:t>2026-04-28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4984" y="27928215"/>
            <a:ext cx="17009983" cy="1604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4965" y="27928215"/>
            <a:ext cx="11339989" cy="1604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E09BD51C-BF44-4031-AD71-45B93F71D6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050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780038" rtl="0" eaLnBrk="1" latinLnBrk="1" hangingPunct="1">
        <a:lnSpc>
          <a:spcPct val="90000"/>
        </a:lnSpc>
        <a:spcBef>
          <a:spcPct val="0"/>
        </a:spcBef>
        <a:buNone/>
        <a:defRPr sz="18189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945010" indent="-945010" algn="l" defTabSz="3780038" rtl="0" eaLnBrk="1" latinLnBrk="1" hangingPunct="1">
        <a:lnSpc>
          <a:spcPct val="90000"/>
        </a:lnSpc>
        <a:spcBef>
          <a:spcPts val="4134"/>
        </a:spcBef>
        <a:buFont typeface="Arial" panose="020B0604020202020204" pitchFamily="34" charset="0"/>
        <a:buChar char="•"/>
        <a:defRPr sz="1157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2835029" indent="-945010" algn="l" defTabSz="3780038" rtl="0" eaLnBrk="1" latinLnBrk="1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4725048" indent="-945010" algn="l" defTabSz="3780038" rtl="0" eaLnBrk="1" latinLnBrk="1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6615067" indent="-945010" algn="l" defTabSz="3780038" rtl="0" eaLnBrk="1" latinLnBrk="1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8505086" indent="-945010" algn="l" defTabSz="3780038" rtl="0" eaLnBrk="1" latinLnBrk="1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0395105" indent="-945010" algn="l" defTabSz="3780038" rtl="0" eaLnBrk="1" latinLnBrk="1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2285124" indent="-945010" algn="l" defTabSz="3780038" rtl="0" eaLnBrk="1" latinLnBrk="1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4175143" indent="-945010" algn="l" defTabSz="3780038" rtl="0" eaLnBrk="1" latinLnBrk="1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6065162" indent="-945010" algn="l" defTabSz="3780038" rtl="0" eaLnBrk="1" latinLnBrk="1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038" rtl="0" eaLnBrk="1" latinLnBrk="1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90019" algn="l" defTabSz="3780038" rtl="0" eaLnBrk="1" latinLnBrk="1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2pPr>
      <a:lvl3pPr marL="3780038" algn="l" defTabSz="3780038" rtl="0" eaLnBrk="1" latinLnBrk="1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3pPr>
      <a:lvl4pPr marL="5670057" algn="l" defTabSz="3780038" rtl="0" eaLnBrk="1" latinLnBrk="1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7560076" algn="l" defTabSz="3780038" rtl="0" eaLnBrk="1" latinLnBrk="1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9450095" algn="l" defTabSz="3780038" rtl="0" eaLnBrk="1" latinLnBrk="1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1340114" algn="l" defTabSz="3780038" rtl="0" eaLnBrk="1" latinLnBrk="1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3230134" algn="l" defTabSz="3780038" rtl="0" eaLnBrk="1" latinLnBrk="1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5120153" algn="l" defTabSz="3780038" rtl="0" eaLnBrk="1" latinLnBrk="1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png"/><Relationship Id="rId3" Type="http://schemas.openxmlformats.org/officeDocument/2006/relationships/hyperlink" Target="mailto:emfpd03@naver.com" TargetMode="External"/><Relationship Id="rId21" Type="http://schemas.openxmlformats.org/officeDocument/2006/relationships/image" Target="../media/image16.jpeg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5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hyperlink" Target="https://meetingorganizer.copernicus.org/EGU26/EGU26-21930.html" TargetMode="External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3.wdp"/><Relationship Id="rId22" Type="http://schemas.openxmlformats.org/officeDocument/2006/relationships/image" Target="../media/image17.jpeg"/><Relationship Id="rId27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E0432E3F-43F2-4FBA-AD56-3A384C3157B4}"/>
              </a:ext>
            </a:extLst>
          </p:cNvPr>
          <p:cNvSpPr>
            <a:spLocks/>
          </p:cNvSpPr>
          <p:nvPr/>
        </p:nvSpPr>
        <p:spPr>
          <a:xfrm>
            <a:off x="17099974" y="5486402"/>
            <a:ext cx="32758757" cy="1953577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</a:rPr>
              <a:t> involved in biodegradable plastic degradation</a:t>
            </a:r>
            <a:endParaRPr lang="ko-KR" altLang="en-US" dirty="0">
              <a:latin typeface="Times New Roman" panose="02020603050405020304" pitchFamily="18" charset="0"/>
            </a:endParaRPr>
          </a:p>
        </p:txBody>
      </p:sp>
      <p:sp>
        <p:nvSpPr>
          <p:cNvPr id="172" name="직사각형 171">
            <a:extLst>
              <a:ext uri="{FF2B5EF4-FFF2-40B4-BE49-F238E27FC236}">
                <a16:creationId xmlns:a16="http://schemas.microsoft.com/office/drawing/2014/main" id="{18A231C2-3D46-4FCC-9B59-81B80BCC3D0D}"/>
              </a:ext>
            </a:extLst>
          </p:cNvPr>
          <p:cNvSpPr/>
          <p:nvPr/>
        </p:nvSpPr>
        <p:spPr>
          <a:xfrm>
            <a:off x="17383201" y="6943101"/>
            <a:ext cx="10581547" cy="9649598"/>
          </a:xfrm>
          <a:prstGeom prst="rect">
            <a:avLst/>
          </a:prstGeom>
          <a:noFill/>
          <a:ln w="127000">
            <a:solidFill>
              <a:schemeClr val="accent6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192908190">
                  <a:custGeom>
                    <a:avLst/>
                    <a:gdLst>
                      <a:gd name="connsiteX0" fmla="*/ 0 w 12642574"/>
                      <a:gd name="connsiteY0" fmla="*/ 0 h 20695161"/>
                      <a:gd name="connsiteX1" fmla="*/ 665399 w 12642574"/>
                      <a:gd name="connsiteY1" fmla="*/ 0 h 20695161"/>
                      <a:gd name="connsiteX2" fmla="*/ 1583649 w 12642574"/>
                      <a:gd name="connsiteY2" fmla="*/ 0 h 20695161"/>
                      <a:gd name="connsiteX3" fmla="*/ 2249047 w 12642574"/>
                      <a:gd name="connsiteY3" fmla="*/ 0 h 20695161"/>
                      <a:gd name="connsiteX4" fmla="*/ 2535169 w 12642574"/>
                      <a:gd name="connsiteY4" fmla="*/ 0 h 20695161"/>
                      <a:gd name="connsiteX5" fmla="*/ 2821290 w 12642574"/>
                      <a:gd name="connsiteY5" fmla="*/ 0 h 20695161"/>
                      <a:gd name="connsiteX6" fmla="*/ 3486689 w 12642574"/>
                      <a:gd name="connsiteY6" fmla="*/ 0 h 20695161"/>
                      <a:gd name="connsiteX7" fmla="*/ 3772810 w 12642574"/>
                      <a:gd name="connsiteY7" fmla="*/ 0 h 20695161"/>
                      <a:gd name="connsiteX8" fmla="*/ 4564635 w 12642574"/>
                      <a:gd name="connsiteY8" fmla="*/ 0 h 20695161"/>
                      <a:gd name="connsiteX9" fmla="*/ 4977182 w 12642574"/>
                      <a:gd name="connsiteY9" fmla="*/ 0 h 20695161"/>
                      <a:gd name="connsiteX10" fmla="*/ 5389729 w 12642574"/>
                      <a:gd name="connsiteY10" fmla="*/ 0 h 20695161"/>
                      <a:gd name="connsiteX11" fmla="*/ 6181553 w 12642574"/>
                      <a:gd name="connsiteY11" fmla="*/ 0 h 20695161"/>
                      <a:gd name="connsiteX12" fmla="*/ 6846952 w 12642574"/>
                      <a:gd name="connsiteY12" fmla="*/ 0 h 20695161"/>
                      <a:gd name="connsiteX13" fmla="*/ 7385925 w 12642574"/>
                      <a:gd name="connsiteY13" fmla="*/ 0 h 20695161"/>
                      <a:gd name="connsiteX14" fmla="*/ 8177749 w 12642574"/>
                      <a:gd name="connsiteY14" fmla="*/ 0 h 20695161"/>
                      <a:gd name="connsiteX15" fmla="*/ 8716722 w 12642574"/>
                      <a:gd name="connsiteY15" fmla="*/ 0 h 20695161"/>
                      <a:gd name="connsiteX16" fmla="*/ 9634972 w 12642574"/>
                      <a:gd name="connsiteY16" fmla="*/ 0 h 20695161"/>
                      <a:gd name="connsiteX17" fmla="*/ 10047519 w 12642574"/>
                      <a:gd name="connsiteY17" fmla="*/ 0 h 20695161"/>
                      <a:gd name="connsiteX18" fmla="*/ 10965769 w 12642574"/>
                      <a:gd name="connsiteY18" fmla="*/ 0 h 20695161"/>
                      <a:gd name="connsiteX19" fmla="*/ 11251891 w 12642574"/>
                      <a:gd name="connsiteY19" fmla="*/ 0 h 20695161"/>
                      <a:gd name="connsiteX20" fmla="*/ 11917289 w 12642574"/>
                      <a:gd name="connsiteY20" fmla="*/ 0 h 20695161"/>
                      <a:gd name="connsiteX21" fmla="*/ 12642574 w 12642574"/>
                      <a:gd name="connsiteY21" fmla="*/ 0 h 20695161"/>
                      <a:gd name="connsiteX22" fmla="*/ 12642574 w 12642574"/>
                      <a:gd name="connsiteY22" fmla="*/ 275935 h 20695161"/>
                      <a:gd name="connsiteX23" fmla="*/ 12642574 w 12642574"/>
                      <a:gd name="connsiteY23" fmla="*/ 1172726 h 20695161"/>
                      <a:gd name="connsiteX24" fmla="*/ 12642574 w 12642574"/>
                      <a:gd name="connsiteY24" fmla="*/ 1241710 h 20695161"/>
                      <a:gd name="connsiteX25" fmla="*/ 12642574 w 12642574"/>
                      <a:gd name="connsiteY25" fmla="*/ 1931548 h 20695161"/>
                      <a:gd name="connsiteX26" fmla="*/ 12642574 w 12642574"/>
                      <a:gd name="connsiteY26" fmla="*/ 2621387 h 20695161"/>
                      <a:gd name="connsiteX27" fmla="*/ 12642574 w 12642574"/>
                      <a:gd name="connsiteY27" fmla="*/ 2897323 h 20695161"/>
                      <a:gd name="connsiteX28" fmla="*/ 12642574 w 12642574"/>
                      <a:gd name="connsiteY28" fmla="*/ 3173258 h 20695161"/>
                      <a:gd name="connsiteX29" fmla="*/ 12642574 w 12642574"/>
                      <a:gd name="connsiteY29" fmla="*/ 4070048 h 20695161"/>
                      <a:gd name="connsiteX30" fmla="*/ 12642574 w 12642574"/>
                      <a:gd name="connsiteY30" fmla="*/ 5173790 h 20695161"/>
                      <a:gd name="connsiteX31" fmla="*/ 12642574 w 12642574"/>
                      <a:gd name="connsiteY31" fmla="*/ 5863629 h 20695161"/>
                      <a:gd name="connsiteX32" fmla="*/ 12642574 w 12642574"/>
                      <a:gd name="connsiteY32" fmla="*/ 6346516 h 20695161"/>
                      <a:gd name="connsiteX33" fmla="*/ 12642574 w 12642574"/>
                      <a:gd name="connsiteY33" fmla="*/ 7450258 h 20695161"/>
                      <a:gd name="connsiteX34" fmla="*/ 12642574 w 12642574"/>
                      <a:gd name="connsiteY34" fmla="*/ 8347048 h 20695161"/>
                      <a:gd name="connsiteX35" fmla="*/ 12642574 w 12642574"/>
                      <a:gd name="connsiteY35" fmla="*/ 8829935 h 20695161"/>
                      <a:gd name="connsiteX36" fmla="*/ 12642574 w 12642574"/>
                      <a:gd name="connsiteY36" fmla="*/ 9312822 h 20695161"/>
                      <a:gd name="connsiteX37" fmla="*/ 12642574 w 12642574"/>
                      <a:gd name="connsiteY37" fmla="*/ 10002661 h 20695161"/>
                      <a:gd name="connsiteX38" fmla="*/ 12642574 w 12642574"/>
                      <a:gd name="connsiteY38" fmla="*/ 10278597 h 20695161"/>
                      <a:gd name="connsiteX39" fmla="*/ 12642574 w 12642574"/>
                      <a:gd name="connsiteY39" fmla="*/ 10968435 h 20695161"/>
                      <a:gd name="connsiteX40" fmla="*/ 12642574 w 12642574"/>
                      <a:gd name="connsiteY40" fmla="*/ 11451322 h 20695161"/>
                      <a:gd name="connsiteX41" fmla="*/ 12642574 w 12642574"/>
                      <a:gd name="connsiteY41" fmla="*/ 11727258 h 20695161"/>
                      <a:gd name="connsiteX42" fmla="*/ 12642574 w 12642574"/>
                      <a:gd name="connsiteY42" fmla="*/ 12831000 h 20695161"/>
                      <a:gd name="connsiteX43" fmla="*/ 12642574 w 12642574"/>
                      <a:gd name="connsiteY43" fmla="*/ 13727790 h 20695161"/>
                      <a:gd name="connsiteX44" fmla="*/ 12642574 w 12642574"/>
                      <a:gd name="connsiteY44" fmla="*/ 14210677 h 20695161"/>
                      <a:gd name="connsiteX45" fmla="*/ 12642574 w 12642574"/>
                      <a:gd name="connsiteY45" fmla="*/ 14693564 h 20695161"/>
                      <a:gd name="connsiteX46" fmla="*/ 12642574 w 12642574"/>
                      <a:gd name="connsiteY46" fmla="*/ 14762548 h 20695161"/>
                      <a:gd name="connsiteX47" fmla="*/ 12642574 w 12642574"/>
                      <a:gd name="connsiteY47" fmla="*/ 15866290 h 20695161"/>
                      <a:gd name="connsiteX48" fmla="*/ 12642574 w 12642574"/>
                      <a:gd name="connsiteY48" fmla="*/ 16349177 h 20695161"/>
                      <a:gd name="connsiteX49" fmla="*/ 12642574 w 12642574"/>
                      <a:gd name="connsiteY49" fmla="*/ 17452919 h 20695161"/>
                      <a:gd name="connsiteX50" fmla="*/ 12642574 w 12642574"/>
                      <a:gd name="connsiteY50" fmla="*/ 17728855 h 20695161"/>
                      <a:gd name="connsiteX51" fmla="*/ 12642574 w 12642574"/>
                      <a:gd name="connsiteY51" fmla="*/ 18418693 h 20695161"/>
                      <a:gd name="connsiteX52" fmla="*/ 12642574 w 12642574"/>
                      <a:gd name="connsiteY52" fmla="*/ 19315484 h 20695161"/>
                      <a:gd name="connsiteX53" fmla="*/ 12642574 w 12642574"/>
                      <a:gd name="connsiteY53" fmla="*/ 20695161 h 20695161"/>
                      <a:gd name="connsiteX54" fmla="*/ 11977175 w 12642574"/>
                      <a:gd name="connsiteY54" fmla="*/ 20695161 h 20695161"/>
                      <a:gd name="connsiteX55" fmla="*/ 11691054 w 12642574"/>
                      <a:gd name="connsiteY55" fmla="*/ 20695161 h 20695161"/>
                      <a:gd name="connsiteX56" fmla="*/ 11152081 w 12642574"/>
                      <a:gd name="connsiteY56" fmla="*/ 20695161 h 20695161"/>
                      <a:gd name="connsiteX57" fmla="*/ 10360257 w 12642574"/>
                      <a:gd name="connsiteY57" fmla="*/ 20695161 h 20695161"/>
                      <a:gd name="connsiteX58" fmla="*/ 9947710 w 12642574"/>
                      <a:gd name="connsiteY58" fmla="*/ 20695161 h 20695161"/>
                      <a:gd name="connsiteX59" fmla="*/ 9282311 w 12642574"/>
                      <a:gd name="connsiteY59" fmla="*/ 20695161 h 20695161"/>
                      <a:gd name="connsiteX60" fmla="*/ 8616912 w 12642574"/>
                      <a:gd name="connsiteY60" fmla="*/ 20695161 h 20695161"/>
                      <a:gd name="connsiteX61" fmla="*/ 7825088 w 12642574"/>
                      <a:gd name="connsiteY61" fmla="*/ 20695161 h 20695161"/>
                      <a:gd name="connsiteX62" fmla="*/ 7286115 w 12642574"/>
                      <a:gd name="connsiteY62" fmla="*/ 20695161 h 20695161"/>
                      <a:gd name="connsiteX63" fmla="*/ 6999994 w 12642574"/>
                      <a:gd name="connsiteY63" fmla="*/ 20695161 h 20695161"/>
                      <a:gd name="connsiteX64" fmla="*/ 6208169 w 12642574"/>
                      <a:gd name="connsiteY64" fmla="*/ 20695161 h 20695161"/>
                      <a:gd name="connsiteX65" fmla="*/ 5289919 w 12642574"/>
                      <a:gd name="connsiteY65" fmla="*/ 20695161 h 20695161"/>
                      <a:gd name="connsiteX66" fmla="*/ 4624520 w 12642574"/>
                      <a:gd name="connsiteY66" fmla="*/ 20695161 h 20695161"/>
                      <a:gd name="connsiteX67" fmla="*/ 3706270 w 12642574"/>
                      <a:gd name="connsiteY67" fmla="*/ 20695161 h 20695161"/>
                      <a:gd name="connsiteX68" fmla="*/ 3420149 w 12642574"/>
                      <a:gd name="connsiteY68" fmla="*/ 20695161 h 20695161"/>
                      <a:gd name="connsiteX69" fmla="*/ 2628325 w 12642574"/>
                      <a:gd name="connsiteY69" fmla="*/ 20695161 h 20695161"/>
                      <a:gd name="connsiteX70" fmla="*/ 1962926 w 12642574"/>
                      <a:gd name="connsiteY70" fmla="*/ 20695161 h 20695161"/>
                      <a:gd name="connsiteX71" fmla="*/ 1550379 w 12642574"/>
                      <a:gd name="connsiteY71" fmla="*/ 20695161 h 20695161"/>
                      <a:gd name="connsiteX72" fmla="*/ 1264257 w 12642574"/>
                      <a:gd name="connsiteY72" fmla="*/ 20695161 h 20695161"/>
                      <a:gd name="connsiteX73" fmla="*/ 851710 w 12642574"/>
                      <a:gd name="connsiteY73" fmla="*/ 20695161 h 20695161"/>
                      <a:gd name="connsiteX74" fmla="*/ 0 w 12642574"/>
                      <a:gd name="connsiteY74" fmla="*/ 20695161 h 20695161"/>
                      <a:gd name="connsiteX75" fmla="*/ 0 w 12642574"/>
                      <a:gd name="connsiteY75" fmla="*/ 20419226 h 20695161"/>
                      <a:gd name="connsiteX76" fmla="*/ 0 w 12642574"/>
                      <a:gd name="connsiteY76" fmla="*/ 19936338 h 20695161"/>
                      <a:gd name="connsiteX77" fmla="*/ 0 w 12642574"/>
                      <a:gd name="connsiteY77" fmla="*/ 19246500 h 20695161"/>
                      <a:gd name="connsiteX78" fmla="*/ 0 w 12642574"/>
                      <a:gd name="connsiteY78" fmla="*/ 18349709 h 20695161"/>
                      <a:gd name="connsiteX79" fmla="*/ 0 w 12642574"/>
                      <a:gd name="connsiteY79" fmla="*/ 17659871 h 20695161"/>
                      <a:gd name="connsiteX80" fmla="*/ 0 w 12642574"/>
                      <a:gd name="connsiteY80" fmla="*/ 17176984 h 20695161"/>
                      <a:gd name="connsiteX81" fmla="*/ 0 w 12642574"/>
                      <a:gd name="connsiteY81" fmla="*/ 16073242 h 20695161"/>
                      <a:gd name="connsiteX82" fmla="*/ 0 w 12642574"/>
                      <a:gd name="connsiteY82" fmla="*/ 15590355 h 20695161"/>
                      <a:gd name="connsiteX83" fmla="*/ 0 w 12642574"/>
                      <a:gd name="connsiteY83" fmla="*/ 15107468 h 20695161"/>
                      <a:gd name="connsiteX84" fmla="*/ 0 w 12642574"/>
                      <a:gd name="connsiteY84" fmla="*/ 14003726 h 20695161"/>
                      <a:gd name="connsiteX85" fmla="*/ 0 w 12642574"/>
                      <a:gd name="connsiteY85" fmla="*/ 13106935 h 20695161"/>
                      <a:gd name="connsiteX86" fmla="*/ 0 w 12642574"/>
                      <a:gd name="connsiteY86" fmla="*/ 12210145 h 20695161"/>
                      <a:gd name="connsiteX87" fmla="*/ 0 w 12642574"/>
                      <a:gd name="connsiteY87" fmla="*/ 11520306 h 20695161"/>
                      <a:gd name="connsiteX88" fmla="*/ 0 w 12642574"/>
                      <a:gd name="connsiteY88" fmla="*/ 11451322 h 20695161"/>
                      <a:gd name="connsiteX89" fmla="*/ 0 w 12642574"/>
                      <a:gd name="connsiteY89" fmla="*/ 10761484 h 20695161"/>
                      <a:gd name="connsiteX90" fmla="*/ 0 w 12642574"/>
                      <a:gd name="connsiteY90" fmla="*/ 10485548 h 20695161"/>
                      <a:gd name="connsiteX91" fmla="*/ 0 w 12642574"/>
                      <a:gd name="connsiteY91" fmla="*/ 9588758 h 20695161"/>
                      <a:gd name="connsiteX92" fmla="*/ 0 w 12642574"/>
                      <a:gd name="connsiteY92" fmla="*/ 8691968 h 20695161"/>
                      <a:gd name="connsiteX93" fmla="*/ 0 w 12642574"/>
                      <a:gd name="connsiteY93" fmla="*/ 8416032 h 20695161"/>
                      <a:gd name="connsiteX94" fmla="*/ 0 w 12642574"/>
                      <a:gd name="connsiteY94" fmla="*/ 7726193 h 20695161"/>
                      <a:gd name="connsiteX95" fmla="*/ 0 w 12642574"/>
                      <a:gd name="connsiteY95" fmla="*/ 7036355 h 20695161"/>
                      <a:gd name="connsiteX96" fmla="*/ 0 w 12642574"/>
                      <a:gd name="connsiteY96" fmla="*/ 6760419 h 20695161"/>
                      <a:gd name="connsiteX97" fmla="*/ 0 w 12642574"/>
                      <a:gd name="connsiteY97" fmla="*/ 6277532 h 20695161"/>
                      <a:gd name="connsiteX98" fmla="*/ 0 w 12642574"/>
                      <a:gd name="connsiteY98" fmla="*/ 5794645 h 20695161"/>
                      <a:gd name="connsiteX99" fmla="*/ 0 w 12642574"/>
                      <a:gd name="connsiteY99" fmla="*/ 5725661 h 20695161"/>
                      <a:gd name="connsiteX100" fmla="*/ 0 w 12642574"/>
                      <a:gd name="connsiteY100" fmla="*/ 5449726 h 20695161"/>
                      <a:gd name="connsiteX101" fmla="*/ 0 w 12642574"/>
                      <a:gd name="connsiteY101" fmla="*/ 4552935 h 20695161"/>
                      <a:gd name="connsiteX102" fmla="*/ 0 w 12642574"/>
                      <a:gd name="connsiteY102" fmla="*/ 4070048 h 20695161"/>
                      <a:gd name="connsiteX103" fmla="*/ 0 w 12642574"/>
                      <a:gd name="connsiteY103" fmla="*/ 2966306 h 20695161"/>
                      <a:gd name="connsiteX104" fmla="*/ 0 w 12642574"/>
                      <a:gd name="connsiteY104" fmla="*/ 2483419 h 20695161"/>
                      <a:gd name="connsiteX105" fmla="*/ 0 w 12642574"/>
                      <a:gd name="connsiteY105" fmla="*/ 1793581 h 20695161"/>
                      <a:gd name="connsiteX106" fmla="*/ 0 w 12642574"/>
                      <a:gd name="connsiteY106" fmla="*/ 689839 h 20695161"/>
                      <a:gd name="connsiteX107" fmla="*/ 0 w 12642574"/>
                      <a:gd name="connsiteY107" fmla="*/ 0 h 20695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</a:cxnLst>
                    <a:rect l="l" t="t" r="r" b="b"/>
                    <a:pathLst>
                      <a:path w="12642574" h="20695161" fill="none" extrusionOk="0">
                        <a:moveTo>
                          <a:pt x="0" y="0"/>
                        </a:moveTo>
                        <a:cubicBezTo>
                          <a:pt x="148465" y="6851"/>
                          <a:pt x="515938" y="-25264"/>
                          <a:pt x="665399" y="0"/>
                        </a:cubicBezTo>
                        <a:cubicBezTo>
                          <a:pt x="814860" y="25264"/>
                          <a:pt x="1181947" y="-24548"/>
                          <a:pt x="1583649" y="0"/>
                        </a:cubicBezTo>
                        <a:cubicBezTo>
                          <a:pt x="1985351" y="24548"/>
                          <a:pt x="1920919" y="30986"/>
                          <a:pt x="2249047" y="0"/>
                        </a:cubicBezTo>
                        <a:cubicBezTo>
                          <a:pt x="2577175" y="-30986"/>
                          <a:pt x="2477448" y="10661"/>
                          <a:pt x="2535169" y="0"/>
                        </a:cubicBezTo>
                        <a:cubicBezTo>
                          <a:pt x="2592890" y="-10661"/>
                          <a:pt x="2725084" y="11955"/>
                          <a:pt x="2821290" y="0"/>
                        </a:cubicBezTo>
                        <a:cubicBezTo>
                          <a:pt x="2917496" y="-11955"/>
                          <a:pt x="3208183" y="32242"/>
                          <a:pt x="3486689" y="0"/>
                        </a:cubicBezTo>
                        <a:cubicBezTo>
                          <a:pt x="3765195" y="-32242"/>
                          <a:pt x="3646670" y="3950"/>
                          <a:pt x="3772810" y="0"/>
                        </a:cubicBezTo>
                        <a:cubicBezTo>
                          <a:pt x="3898950" y="-3950"/>
                          <a:pt x="4377500" y="32777"/>
                          <a:pt x="4564635" y="0"/>
                        </a:cubicBezTo>
                        <a:cubicBezTo>
                          <a:pt x="4751770" y="-32777"/>
                          <a:pt x="4892258" y="-11575"/>
                          <a:pt x="4977182" y="0"/>
                        </a:cubicBezTo>
                        <a:cubicBezTo>
                          <a:pt x="5062106" y="11575"/>
                          <a:pt x="5188110" y="-4535"/>
                          <a:pt x="5389729" y="0"/>
                        </a:cubicBezTo>
                        <a:cubicBezTo>
                          <a:pt x="5591348" y="4535"/>
                          <a:pt x="5973869" y="-2698"/>
                          <a:pt x="6181553" y="0"/>
                        </a:cubicBezTo>
                        <a:cubicBezTo>
                          <a:pt x="6389237" y="2698"/>
                          <a:pt x="6692477" y="30269"/>
                          <a:pt x="6846952" y="0"/>
                        </a:cubicBezTo>
                        <a:cubicBezTo>
                          <a:pt x="7001427" y="-30269"/>
                          <a:pt x="7164723" y="13562"/>
                          <a:pt x="7385925" y="0"/>
                        </a:cubicBezTo>
                        <a:cubicBezTo>
                          <a:pt x="7607127" y="-13562"/>
                          <a:pt x="7846463" y="-36745"/>
                          <a:pt x="8177749" y="0"/>
                        </a:cubicBezTo>
                        <a:cubicBezTo>
                          <a:pt x="8509035" y="36745"/>
                          <a:pt x="8571969" y="6955"/>
                          <a:pt x="8716722" y="0"/>
                        </a:cubicBezTo>
                        <a:cubicBezTo>
                          <a:pt x="8861475" y="-6955"/>
                          <a:pt x="9241064" y="-29782"/>
                          <a:pt x="9634972" y="0"/>
                        </a:cubicBezTo>
                        <a:cubicBezTo>
                          <a:pt x="10028880" y="29782"/>
                          <a:pt x="9916882" y="17664"/>
                          <a:pt x="10047519" y="0"/>
                        </a:cubicBezTo>
                        <a:cubicBezTo>
                          <a:pt x="10178156" y="-17664"/>
                          <a:pt x="10744399" y="16058"/>
                          <a:pt x="10965769" y="0"/>
                        </a:cubicBezTo>
                        <a:cubicBezTo>
                          <a:pt x="11187139" y="-16058"/>
                          <a:pt x="11166207" y="13113"/>
                          <a:pt x="11251891" y="0"/>
                        </a:cubicBezTo>
                        <a:cubicBezTo>
                          <a:pt x="11337575" y="-13113"/>
                          <a:pt x="11674288" y="14167"/>
                          <a:pt x="11917289" y="0"/>
                        </a:cubicBezTo>
                        <a:cubicBezTo>
                          <a:pt x="12160290" y="-14167"/>
                          <a:pt x="12488013" y="15387"/>
                          <a:pt x="12642574" y="0"/>
                        </a:cubicBezTo>
                        <a:cubicBezTo>
                          <a:pt x="12640265" y="101007"/>
                          <a:pt x="12645576" y="185817"/>
                          <a:pt x="12642574" y="275935"/>
                        </a:cubicBezTo>
                        <a:cubicBezTo>
                          <a:pt x="12639572" y="366053"/>
                          <a:pt x="12609935" y="731067"/>
                          <a:pt x="12642574" y="1172726"/>
                        </a:cubicBezTo>
                        <a:cubicBezTo>
                          <a:pt x="12675213" y="1614385"/>
                          <a:pt x="12642175" y="1219650"/>
                          <a:pt x="12642574" y="1241710"/>
                        </a:cubicBezTo>
                        <a:cubicBezTo>
                          <a:pt x="12642973" y="1263770"/>
                          <a:pt x="12661959" y="1614938"/>
                          <a:pt x="12642574" y="1931548"/>
                        </a:cubicBezTo>
                        <a:cubicBezTo>
                          <a:pt x="12623189" y="2248158"/>
                          <a:pt x="12641830" y="2392906"/>
                          <a:pt x="12642574" y="2621387"/>
                        </a:cubicBezTo>
                        <a:cubicBezTo>
                          <a:pt x="12643318" y="2849868"/>
                          <a:pt x="12635109" y="2768061"/>
                          <a:pt x="12642574" y="2897323"/>
                        </a:cubicBezTo>
                        <a:cubicBezTo>
                          <a:pt x="12650039" y="3026585"/>
                          <a:pt x="12649357" y="3066986"/>
                          <a:pt x="12642574" y="3173258"/>
                        </a:cubicBezTo>
                        <a:cubicBezTo>
                          <a:pt x="12635791" y="3279530"/>
                          <a:pt x="12626761" y="3861856"/>
                          <a:pt x="12642574" y="4070048"/>
                        </a:cubicBezTo>
                        <a:cubicBezTo>
                          <a:pt x="12658388" y="4278240"/>
                          <a:pt x="12630794" y="4781370"/>
                          <a:pt x="12642574" y="5173790"/>
                        </a:cubicBezTo>
                        <a:cubicBezTo>
                          <a:pt x="12654354" y="5566210"/>
                          <a:pt x="12640927" y="5585367"/>
                          <a:pt x="12642574" y="5863629"/>
                        </a:cubicBezTo>
                        <a:cubicBezTo>
                          <a:pt x="12644221" y="6141891"/>
                          <a:pt x="12628437" y="6161373"/>
                          <a:pt x="12642574" y="6346516"/>
                        </a:cubicBezTo>
                        <a:cubicBezTo>
                          <a:pt x="12656711" y="6531659"/>
                          <a:pt x="12620873" y="7094229"/>
                          <a:pt x="12642574" y="7450258"/>
                        </a:cubicBezTo>
                        <a:cubicBezTo>
                          <a:pt x="12664275" y="7806287"/>
                          <a:pt x="12643367" y="7963712"/>
                          <a:pt x="12642574" y="8347048"/>
                        </a:cubicBezTo>
                        <a:cubicBezTo>
                          <a:pt x="12641782" y="8730384"/>
                          <a:pt x="12636268" y="8707566"/>
                          <a:pt x="12642574" y="8829935"/>
                        </a:cubicBezTo>
                        <a:cubicBezTo>
                          <a:pt x="12648880" y="8952304"/>
                          <a:pt x="12642899" y="9114145"/>
                          <a:pt x="12642574" y="9312822"/>
                        </a:cubicBezTo>
                        <a:cubicBezTo>
                          <a:pt x="12642249" y="9511499"/>
                          <a:pt x="12662334" y="9845214"/>
                          <a:pt x="12642574" y="10002661"/>
                        </a:cubicBezTo>
                        <a:cubicBezTo>
                          <a:pt x="12622814" y="10160108"/>
                          <a:pt x="12655065" y="10149856"/>
                          <a:pt x="12642574" y="10278597"/>
                        </a:cubicBezTo>
                        <a:cubicBezTo>
                          <a:pt x="12630083" y="10407338"/>
                          <a:pt x="12628415" y="10799782"/>
                          <a:pt x="12642574" y="10968435"/>
                        </a:cubicBezTo>
                        <a:cubicBezTo>
                          <a:pt x="12656733" y="11137088"/>
                          <a:pt x="12656231" y="11322809"/>
                          <a:pt x="12642574" y="11451322"/>
                        </a:cubicBezTo>
                        <a:cubicBezTo>
                          <a:pt x="12628917" y="11579835"/>
                          <a:pt x="12652726" y="11604415"/>
                          <a:pt x="12642574" y="11727258"/>
                        </a:cubicBezTo>
                        <a:cubicBezTo>
                          <a:pt x="12632422" y="11850101"/>
                          <a:pt x="12642108" y="12527105"/>
                          <a:pt x="12642574" y="12831000"/>
                        </a:cubicBezTo>
                        <a:cubicBezTo>
                          <a:pt x="12643040" y="13134895"/>
                          <a:pt x="12671713" y="13333200"/>
                          <a:pt x="12642574" y="13727790"/>
                        </a:cubicBezTo>
                        <a:cubicBezTo>
                          <a:pt x="12613436" y="14122380"/>
                          <a:pt x="12666016" y="14044812"/>
                          <a:pt x="12642574" y="14210677"/>
                        </a:cubicBezTo>
                        <a:cubicBezTo>
                          <a:pt x="12619132" y="14376542"/>
                          <a:pt x="12620899" y="14526195"/>
                          <a:pt x="12642574" y="14693564"/>
                        </a:cubicBezTo>
                        <a:cubicBezTo>
                          <a:pt x="12664249" y="14860933"/>
                          <a:pt x="12644885" y="14744710"/>
                          <a:pt x="12642574" y="14762548"/>
                        </a:cubicBezTo>
                        <a:cubicBezTo>
                          <a:pt x="12640263" y="14780386"/>
                          <a:pt x="12666009" y="15428548"/>
                          <a:pt x="12642574" y="15866290"/>
                        </a:cubicBezTo>
                        <a:cubicBezTo>
                          <a:pt x="12619139" y="16304032"/>
                          <a:pt x="12648707" y="16117420"/>
                          <a:pt x="12642574" y="16349177"/>
                        </a:cubicBezTo>
                        <a:cubicBezTo>
                          <a:pt x="12636441" y="16580934"/>
                          <a:pt x="12680631" y="17033522"/>
                          <a:pt x="12642574" y="17452919"/>
                        </a:cubicBezTo>
                        <a:cubicBezTo>
                          <a:pt x="12604517" y="17872316"/>
                          <a:pt x="12633134" y="17626228"/>
                          <a:pt x="12642574" y="17728855"/>
                        </a:cubicBezTo>
                        <a:cubicBezTo>
                          <a:pt x="12652014" y="17831482"/>
                          <a:pt x="12613473" y="18094144"/>
                          <a:pt x="12642574" y="18418693"/>
                        </a:cubicBezTo>
                        <a:cubicBezTo>
                          <a:pt x="12671675" y="18743242"/>
                          <a:pt x="12682553" y="19017209"/>
                          <a:pt x="12642574" y="19315484"/>
                        </a:cubicBezTo>
                        <a:cubicBezTo>
                          <a:pt x="12602595" y="19613759"/>
                          <a:pt x="12620245" y="20030100"/>
                          <a:pt x="12642574" y="20695161"/>
                        </a:cubicBezTo>
                        <a:cubicBezTo>
                          <a:pt x="12448670" y="20721359"/>
                          <a:pt x="12165836" y="20709627"/>
                          <a:pt x="11977175" y="20695161"/>
                        </a:cubicBezTo>
                        <a:cubicBezTo>
                          <a:pt x="11788514" y="20680695"/>
                          <a:pt x="11768549" y="20686427"/>
                          <a:pt x="11691054" y="20695161"/>
                        </a:cubicBezTo>
                        <a:cubicBezTo>
                          <a:pt x="11613559" y="20703895"/>
                          <a:pt x="11401767" y="20722101"/>
                          <a:pt x="11152081" y="20695161"/>
                        </a:cubicBezTo>
                        <a:cubicBezTo>
                          <a:pt x="10902395" y="20668221"/>
                          <a:pt x="10710175" y="20713225"/>
                          <a:pt x="10360257" y="20695161"/>
                        </a:cubicBezTo>
                        <a:cubicBezTo>
                          <a:pt x="10010339" y="20677097"/>
                          <a:pt x="10118559" y="20676700"/>
                          <a:pt x="9947710" y="20695161"/>
                        </a:cubicBezTo>
                        <a:cubicBezTo>
                          <a:pt x="9776861" y="20713622"/>
                          <a:pt x="9522982" y="20678752"/>
                          <a:pt x="9282311" y="20695161"/>
                        </a:cubicBezTo>
                        <a:cubicBezTo>
                          <a:pt x="9041640" y="20711570"/>
                          <a:pt x="8881848" y="20719089"/>
                          <a:pt x="8616912" y="20695161"/>
                        </a:cubicBezTo>
                        <a:cubicBezTo>
                          <a:pt x="8351976" y="20671233"/>
                          <a:pt x="8163087" y="20675021"/>
                          <a:pt x="7825088" y="20695161"/>
                        </a:cubicBezTo>
                        <a:cubicBezTo>
                          <a:pt x="7487089" y="20715301"/>
                          <a:pt x="7529159" y="20697869"/>
                          <a:pt x="7286115" y="20695161"/>
                        </a:cubicBezTo>
                        <a:cubicBezTo>
                          <a:pt x="7043071" y="20692453"/>
                          <a:pt x="7072540" y="20700141"/>
                          <a:pt x="6999994" y="20695161"/>
                        </a:cubicBezTo>
                        <a:cubicBezTo>
                          <a:pt x="6927448" y="20690181"/>
                          <a:pt x="6499976" y="20687165"/>
                          <a:pt x="6208169" y="20695161"/>
                        </a:cubicBezTo>
                        <a:cubicBezTo>
                          <a:pt x="5916362" y="20703157"/>
                          <a:pt x="5641970" y="20668119"/>
                          <a:pt x="5289919" y="20695161"/>
                        </a:cubicBezTo>
                        <a:cubicBezTo>
                          <a:pt x="4937868" y="20722204"/>
                          <a:pt x="4767406" y="20680494"/>
                          <a:pt x="4624520" y="20695161"/>
                        </a:cubicBezTo>
                        <a:cubicBezTo>
                          <a:pt x="4481634" y="20709828"/>
                          <a:pt x="4090756" y="20658470"/>
                          <a:pt x="3706270" y="20695161"/>
                        </a:cubicBezTo>
                        <a:cubicBezTo>
                          <a:pt x="3321784" y="20731853"/>
                          <a:pt x="3531655" y="20688137"/>
                          <a:pt x="3420149" y="20695161"/>
                        </a:cubicBezTo>
                        <a:cubicBezTo>
                          <a:pt x="3308643" y="20702185"/>
                          <a:pt x="2857499" y="20665987"/>
                          <a:pt x="2628325" y="20695161"/>
                        </a:cubicBezTo>
                        <a:cubicBezTo>
                          <a:pt x="2399151" y="20724335"/>
                          <a:pt x="2123545" y="20700407"/>
                          <a:pt x="1962926" y="20695161"/>
                        </a:cubicBezTo>
                        <a:cubicBezTo>
                          <a:pt x="1802307" y="20689915"/>
                          <a:pt x="1648604" y="20700070"/>
                          <a:pt x="1550379" y="20695161"/>
                        </a:cubicBezTo>
                        <a:cubicBezTo>
                          <a:pt x="1452154" y="20690252"/>
                          <a:pt x="1401514" y="20687388"/>
                          <a:pt x="1264257" y="20695161"/>
                        </a:cubicBezTo>
                        <a:cubicBezTo>
                          <a:pt x="1127000" y="20702934"/>
                          <a:pt x="1042877" y="20690625"/>
                          <a:pt x="851710" y="20695161"/>
                        </a:cubicBezTo>
                        <a:cubicBezTo>
                          <a:pt x="660543" y="20699697"/>
                          <a:pt x="420146" y="20670504"/>
                          <a:pt x="0" y="20695161"/>
                        </a:cubicBezTo>
                        <a:cubicBezTo>
                          <a:pt x="-4402" y="20602269"/>
                          <a:pt x="6814" y="20546217"/>
                          <a:pt x="0" y="20419226"/>
                        </a:cubicBezTo>
                        <a:cubicBezTo>
                          <a:pt x="-6814" y="20292236"/>
                          <a:pt x="12685" y="20076375"/>
                          <a:pt x="0" y="19936338"/>
                        </a:cubicBezTo>
                        <a:cubicBezTo>
                          <a:pt x="-12685" y="19796301"/>
                          <a:pt x="11361" y="19388530"/>
                          <a:pt x="0" y="19246500"/>
                        </a:cubicBezTo>
                        <a:cubicBezTo>
                          <a:pt x="-11361" y="19104470"/>
                          <a:pt x="10433" y="18739217"/>
                          <a:pt x="0" y="18349709"/>
                        </a:cubicBezTo>
                        <a:cubicBezTo>
                          <a:pt x="-10433" y="17960201"/>
                          <a:pt x="-4900" y="17971327"/>
                          <a:pt x="0" y="17659871"/>
                        </a:cubicBezTo>
                        <a:cubicBezTo>
                          <a:pt x="4900" y="17348415"/>
                          <a:pt x="18275" y="17350059"/>
                          <a:pt x="0" y="17176984"/>
                        </a:cubicBezTo>
                        <a:cubicBezTo>
                          <a:pt x="-18275" y="17003909"/>
                          <a:pt x="34730" y="16294624"/>
                          <a:pt x="0" y="16073242"/>
                        </a:cubicBezTo>
                        <a:cubicBezTo>
                          <a:pt x="-34730" y="15851860"/>
                          <a:pt x="2609" y="15710803"/>
                          <a:pt x="0" y="15590355"/>
                        </a:cubicBezTo>
                        <a:cubicBezTo>
                          <a:pt x="-2609" y="15469907"/>
                          <a:pt x="-7761" y="15221154"/>
                          <a:pt x="0" y="15107468"/>
                        </a:cubicBezTo>
                        <a:cubicBezTo>
                          <a:pt x="7761" y="14993782"/>
                          <a:pt x="44776" y="14447661"/>
                          <a:pt x="0" y="14003726"/>
                        </a:cubicBezTo>
                        <a:cubicBezTo>
                          <a:pt x="-44776" y="13559791"/>
                          <a:pt x="-22699" y="13461569"/>
                          <a:pt x="0" y="13106935"/>
                        </a:cubicBezTo>
                        <a:cubicBezTo>
                          <a:pt x="22699" y="12752301"/>
                          <a:pt x="25424" y="12400531"/>
                          <a:pt x="0" y="12210145"/>
                        </a:cubicBezTo>
                        <a:cubicBezTo>
                          <a:pt x="-25424" y="12019759"/>
                          <a:pt x="22105" y="11668077"/>
                          <a:pt x="0" y="11520306"/>
                        </a:cubicBezTo>
                        <a:cubicBezTo>
                          <a:pt x="-22105" y="11372535"/>
                          <a:pt x="-2913" y="11474041"/>
                          <a:pt x="0" y="11451322"/>
                        </a:cubicBezTo>
                        <a:cubicBezTo>
                          <a:pt x="2913" y="11428603"/>
                          <a:pt x="4259" y="10926526"/>
                          <a:pt x="0" y="10761484"/>
                        </a:cubicBezTo>
                        <a:cubicBezTo>
                          <a:pt x="-4259" y="10596442"/>
                          <a:pt x="3943" y="10544659"/>
                          <a:pt x="0" y="10485548"/>
                        </a:cubicBezTo>
                        <a:cubicBezTo>
                          <a:pt x="-3943" y="10426437"/>
                          <a:pt x="2262" y="10022827"/>
                          <a:pt x="0" y="9588758"/>
                        </a:cubicBezTo>
                        <a:cubicBezTo>
                          <a:pt x="-2262" y="9154689"/>
                          <a:pt x="43601" y="9021228"/>
                          <a:pt x="0" y="8691968"/>
                        </a:cubicBezTo>
                        <a:cubicBezTo>
                          <a:pt x="-43601" y="8362708"/>
                          <a:pt x="9635" y="8526579"/>
                          <a:pt x="0" y="8416032"/>
                        </a:cubicBezTo>
                        <a:cubicBezTo>
                          <a:pt x="-9635" y="8305485"/>
                          <a:pt x="11052" y="7976074"/>
                          <a:pt x="0" y="7726193"/>
                        </a:cubicBezTo>
                        <a:cubicBezTo>
                          <a:pt x="-11052" y="7476312"/>
                          <a:pt x="-838" y="7330873"/>
                          <a:pt x="0" y="7036355"/>
                        </a:cubicBezTo>
                        <a:cubicBezTo>
                          <a:pt x="838" y="6741837"/>
                          <a:pt x="3012" y="6880308"/>
                          <a:pt x="0" y="6760419"/>
                        </a:cubicBezTo>
                        <a:cubicBezTo>
                          <a:pt x="-3012" y="6640530"/>
                          <a:pt x="-10843" y="6468077"/>
                          <a:pt x="0" y="6277532"/>
                        </a:cubicBezTo>
                        <a:cubicBezTo>
                          <a:pt x="10843" y="6086987"/>
                          <a:pt x="3551" y="5900391"/>
                          <a:pt x="0" y="5794645"/>
                        </a:cubicBezTo>
                        <a:cubicBezTo>
                          <a:pt x="-3551" y="5688899"/>
                          <a:pt x="-2466" y="5744316"/>
                          <a:pt x="0" y="5725661"/>
                        </a:cubicBezTo>
                        <a:cubicBezTo>
                          <a:pt x="2466" y="5707006"/>
                          <a:pt x="-5254" y="5557271"/>
                          <a:pt x="0" y="5449726"/>
                        </a:cubicBezTo>
                        <a:cubicBezTo>
                          <a:pt x="5254" y="5342182"/>
                          <a:pt x="25819" y="4910431"/>
                          <a:pt x="0" y="4552935"/>
                        </a:cubicBezTo>
                        <a:cubicBezTo>
                          <a:pt x="-25819" y="4195439"/>
                          <a:pt x="17716" y="4189850"/>
                          <a:pt x="0" y="4070048"/>
                        </a:cubicBezTo>
                        <a:cubicBezTo>
                          <a:pt x="-17716" y="3950246"/>
                          <a:pt x="-33308" y="3332167"/>
                          <a:pt x="0" y="2966306"/>
                        </a:cubicBezTo>
                        <a:cubicBezTo>
                          <a:pt x="33308" y="2600445"/>
                          <a:pt x="10697" y="2721178"/>
                          <a:pt x="0" y="2483419"/>
                        </a:cubicBezTo>
                        <a:cubicBezTo>
                          <a:pt x="-10697" y="2245660"/>
                          <a:pt x="29088" y="1978666"/>
                          <a:pt x="0" y="1793581"/>
                        </a:cubicBezTo>
                        <a:cubicBezTo>
                          <a:pt x="-29088" y="1608496"/>
                          <a:pt x="3334" y="1133874"/>
                          <a:pt x="0" y="689839"/>
                        </a:cubicBezTo>
                        <a:cubicBezTo>
                          <a:pt x="-3334" y="245804"/>
                          <a:pt x="-24380" y="329472"/>
                          <a:pt x="0" y="0"/>
                        </a:cubicBezTo>
                        <a:close/>
                      </a:path>
                      <a:path w="12642574" h="20695161" stroke="0" extrusionOk="0">
                        <a:moveTo>
                          <a:pt x="0" y="0"/>
                        </a:moveTo>
                        <a:cubicBezTo>
                          <a:pt x="216671" y="10771"/>
                          <a:pt x="431154" y="-18843"/>
                          <a:pt x="538973" y="0"/>
                        </a:cubicBezTo>
                        <a:cubicBezTo>
                          <a:pt x="646792" y="18843"/>
                          <a:pt x="941008" y="-17405"/>
                          <a:pt x="1330797" y="0"/>
                        </a:cubicBezTo>
                        <a:cubicBezTo>
                          <a:pt x="1720586" y="17405"/>
                          <a:pt x="1539324" y="8104"/>
                          <a:pt x="1743344" y="0"/>
                        </a:cubicBezTo>
                        <a:cubicBezTo>
                          <a:pt x="1947364" y="-8104"/>
                          <a:pt x="2344752" y="-34981"/>
                          <a:pt x="2535169" y="0"/>
                        </a:cubicBezTo>
                        <a:cubicBezTo>
                          <a:pt x="2725587" y="34981"/>
                          <a:pt x="2879578" y="12847"/>
                          <a:pt x="3200567" y="0"/>
                        </a:cubicBezTo>
                        <a:cubicBezTo>
                          <a:pt x="3521556" y="-12847"/>
                          <a:pt x="3546863" y="12268"/>
                          <a:pt x="3865966" y="0"/>
                        </a:cubicBezTo>
                        <a:cubicBezTo>
                          <a:pt x="4185069" y="-12268"/>
                          <a:pt x="4354002" y="-16899"/>
                          <a:pt x="4531365" y="0"/>
                        </a:cubicBezTo>
                        <a:cubicBezTo>
                          <a:pt x="4708728" y="16899"/>
                          <a:pt x="5189733" y="-21924"/>
                          <a:pt x="5449615" y="0"/>
                        </a:cubicBezTo>
                        <a:cubicBezTo>
                          <a:pt x="5709497" y="21924"/>
                          <a:pt x="5880199" y="29766"/>
                          <a:pt x="6115013" y="0"/>
                        </a:cubicBezTo>
                        <a:cubicBezTo>
                          <a:pt x="6349827" y="-29766"/>
                          <a:pt x="6663202" y="40861"/>
                          <a:pt x="7033264" y="0"/>
                        </a:cubicBezTo>
                        <a:cubicBezTo>
                          <a:pt x="7403326" y="-40861"/>
                          <a:pt x="7216604" y="-10174"/>
                          <a:pt x="7319385" y="0"/>
                        </a:cubicBezTo>
                        <a:cubicBezTo>
                          <a:pt x="7422166" y="10174"/>
                          <a:pt x="7890972" y="8690"/>
                          <a:pt x="8237635" y="0"/>
                        </a:cubicBezTo>
                        <a:cubicBezTo>
                          <a:pt x="8584298" y="-8690"/>
                          <a:pt x="8459615" y="2738"/>
                          <a:pt x="8523756" y="0"/>
                        </a:cubicBezTo>
                        <a:cubicBezTo>
                          <a:pt x="8587897" y="-2738"/>
                          <a:pt x="9098938" y="-24752"/>
                          <a:pt x="9442007" y="0"/>
                        </a:cubicBezTo>
                        <a:cubicBezTo>
                          <a:pt x="9785076" y="24752"/>
                          <a:pt x="9638335" y="3539"/>
                          <a:pt x="9728128" y="0"/>
                        </a:cubicBezTo>
                        <a:cubicBezTo>
                          <a:pt x="9817921" y="-3539"/>
                          <a:pt x="9926397" y="5420"/>
                          <a:pt x="10014249" y="0"/>
                        </a:cubicBezTo>
                        <a:cubicBezTo>
                          <a:pt x="10102101" y="-5420"/>
                          <a:pt x="10519242" y="10005"/>
                          <a:pt x="10806074" y="0"/>
                        </a:cubicBezTo>
                        <a:cubicBezTo>
                          <a:pt x="11092906" y="-10005"/>
                          <a:pt x="11165636" y="4062"/>
                          <a:pt x="11345047" y="0"/>
                        </a:cubicBezTo>
                        <a:cubicBezTo>
                          <a:pt x="11524458" y="-4062"/>
                          <a:pt x="11721809" y="9478"/>
                          <a:pt x="12010445" y="0"/>
                        </a:cubicBezTo>
                        <a:cubicBezTo>
                          <a:pt x="12299081" y="-9478"/>
                          <a:pt x="12502018" y="-158"/>
                          <a:pt x="12642574" y="0"/>
                        </a:cubicBezTo>
                        <a:cubicBezTo>
                          <a:pt x="12645100" y="22451"/>
                          <a:pt x="12643681" y="34702"/>
                          <a:pt x="12642574" y="68984"/>
                        </a:cubicBezTo>
                        <a:cubicBezTo>
                          <a:pt x="12641467" y="103266"/>
                          <a:pt x="12656600" y="408390"/>
                          <a:pt x="12642574" y="551871"/>
                        </a:cubicBezTo>
                        <a:cubicBezTo>
                          <a:pt x="12628548" y="695352"/>
                          <a:pt x="12678519" y="1121488"/>
                          <a:pt x="12642574" y="1655613"/>
                        </a:cubicBezTo>
                        <a:cubicBezTo>
                          <a:pt x="12606629" y="2189738"/>
                          <a:pt x="12620438" y="1964062"/>
                          <a:pt x="12642574" y="2138500"/>
                        </a:cubicBezTo>
                        <a:cubicBezTo>
                          <a:pt x="12664710" y="2312938"/>
                          <a:pt x="12669681" y="2657479"/>
                          <a:pt x="12642574" y="2828339"/>
                        </a:cubicBezTo>
                        <a:cubicBezTo>
                          <a:pt x="12615467" y="2999199"/>
                          <a:pt x="12679868" y="3544219"/>
                          <a:pt x="12642574" y="3932081"/>
                        </a:cubicBezTo>
                        <a:cubicBezTo>
                          <a:pt x="12605280" y="4319943"/>
                          <a:pt x="12642323" y="3985295"/>
                          <a:pt x="12642574" y="4001064"/>
                        </a:cubicBezTo>
                        <a:cubicBezTo>
                          <a:pt x="12642825" y="4016833"/>
                          <a:pt x="12629709" y="4161547"/>
                          <a:pt x="12642574" y="4277000"/>
                        </a:cubicBezTo>
                        <a:cubicBezTo>
                          <a:pt x="12655439" y="4392453"/>
                          <a:pt x="12609419" y="5031747"/>
                          <a:pt x="12642574" y="5380742"/>
                        </a:cubicBezTo>
                        <a:cubicBezTo>
                          <a:pt x="12675729" y="5729737"/>
                          <a:pt x="12643097" y="5641545"/>
                          <a:pt x="12642574" y="5863629"/>
                        </a:cubicBezTo>
                        <a:cubicBezTo>
                          <a:pt x="12642051" y="6085713"/>
                          <a:pt x="12670951" y="6317591"/>
                          <a:pt x="12642574" y="6760419"/>
                        </a:cubicBezTo>
                        <a:cubicBezTo>
                          <a:pt x="12614198" y="7203247"/>
                          <a:pt x="12648601" y="7397681"/>
                          <a:pt x="12642574" y="7657210"/>
                        </a:cubicBezTo>
                        <a:cubicBezTo>
                          <a:pt x="12636547" y="7916739"/>
                          <a:pt x="12618516" y="7932560"/>
                          <a:pt x="12642574" y="8140097"/>
                        </a:cubicBezTo>
                        <a:cubicBezTo>
                          <a:pt x="12666632" y="8347634"/>
                          <a:pt x="12642996" y="8183785"/>
                          <a:pt x="12642574" y="8209081"/>
                        </a:cubicBezTo>
                        <a:cubicBezTo>
                          <a:pt x="12642152" y="8234377"/>
                          <a:pt x="12643460" y="8358374"/>
                          <a:pt x="12642574" y="8485016"/>
                        </a:cubicBezTo>
                        <a:cubicBezTo>
                          <a:pt x="12641688" y="8611659"/>
                          <a:pt x="12650392" y="8679940"/>
                          <a:pt x="12642574" y="8760951"/>
                        </a:cubicBezTo>
                        <a:cubicBezTo>
                          <a:pt x="12634756" y="8841963"/>
                          <a:pt x="12639040" y="9105910"/>
                          <a:pt x="12642574" y="9243839"/>
                        </a:cubicBezTo>
                        <a:cubicBezTo>
                          <a:pt x="12646108" y="9381768"/>
                          <a:pt x="12646040" y="9631597"/>
                          <a:pt x="12642574" y="9933677"/>
                        </a:cubicBezTo>
                        <a:cubicBezTo>
                          <a:pt x="12639108" y="10235757"/>
                          <a:pt x="12628783" y="10099375"/>
                          <a:pt x="12642574" y="10209613"/>
                        </a:cubicBezTo>
                        <a:cubicBezTo>
                          <a:pt x="12656365" y="10319851"/>
                          <a:pt x="12688996" y="10894413"/>
                          <a:pt x="12642574" y="11313355"/>
                        </a:cubicBezTo>
                        <a:cubicBezTo>
                          <a:pt x="12596152" y="11732297"/>
                          <a:pt x="12676481" y="11814014"/>
                          <a:pt x="12642574" y="12210145"/>
                        </a:cubicBezTo>
                        <a:cubicBezTo>
                          <a:pt x="12608668" y="12606276"/>
                          <a:pt x="12664634" y="12465574"/>
                          <a:pt x="12642574" y="12693032"/>
                        </a:cubicBezTo>
                        <a:cubicBezTo>
                          <a:pt x="12620514" y="12920490"/>
                          <a:pt x="12636496" y="13301459"/>
                          <a:pt x="12642574" y="13589822"/>
                        </a:cubicBezTo>
                        <a:cubicBezTo>
                          <a:pt x="12648653" y="13878185"/>
                          <a:pt x="12642903" y="13636503"/>
                          <a:pt x="12642574" y="13658806"/>
                        </a:cubicBezTo>
                        <a:cubicBezTo>
                          <a:pt x="12642245" y="13681109"/>
                          <a:pt x="12661770" y="14511785"/>
                          <a:pt x="12642574" y="14762548"/>
                        </a:cubicBezTo>
                        <a:cubicBezTo>
                          <a:pt x="12623378" y="15013311"/>
                          <a:pt x="12642758" y="14809866"/>
                          <a:pt x="12642574" y="14831532"/>
                        </a:cubicBezTo>
                        <a:cubicBezTo>
                          <a:pt x="12642390" y="14853198"/>
                          <a:pt x="12666053" y="15075576"/>
                          <a:pt x="12642574" y="15314419"/>
                        </a:cubicBezTo>
                        <a:cubicBezTo>
                          <a:pt x="12619095" y="15553262"/>
                          <a:pt x="12633678" y="15558234"/>
                          <a:pt x="12642574" y="15797306"/>
                        </a:cubicBezTo>
                        <a:cubicBezTo>
                          <a:pt x="12651470" y="16036378"/>
                          <a:pt x="12652062" y="16017051"/>
                          <a:pt x="12642574" y="16073242"/>
                        </a:cubicBezTo>
                        <a:cubicBezTo>
                          <a:pt x="12633086" y="16129433"/>
                          <a:pt x="12648580" y="16224062"/>
                          <a:pt x="12642574" y="16349177"/>
                        </a:cubicBezTo>
                        <a:cubicBezTo>
                          <a:pt x="12636568" y="16474293"/>
                          <a:pt x="12664787" y="16994957"/>
                          <a:pt x="12642574" y="17245967"/>
                        </a:cubicBezTo>
                        <a:cubicBezTo>
                          <a:pt x="12620362" y="17496977"/>
                          <a:pt x="12641450" y="17390289"/>
                          <a:pt x="12642574" y="17521903"/>
                        </a:cubicBezTo>
                        <a:cubicBezTo>
                          <a:pt x="12643698" y="17653517"/>
                          <a:pt x="12601431" y="18097493"/>
                          <a:pt x="12642574" y="18625645"/>
                        </a:cubicBezTo>
                        <a:cubicBezTo>
                          <a:pt x="12683717" y="19153797"/>
                          <a:pt x="12651443" y="18785564"/>
                          <a:pt x="12642574" y="18901580"/>
                        </a:cubicBezTo>
                        <a:cubicBezTo>
                          <a:pt x="12633705" y="19017597"/>
                          <a:pt x="12614947" y="19326262"/>
                          <a:pt x="12642574" y="19591419"/>
                        </a:cubicBezTo>
                        <a:cubicBezTo>
                          <a:pt x="12670201" y="19856576"/>
                          <a:pt x="12643798" y="20242164"/>
                          <a:pt x="12642574" y="20695161"/>
                        </a:cubicBezTo>
                        <a:cubicBezTo>
                          <a:pt x="12409451" y="20684223"/>
                          <a:pt x="12279741" y="20718432"/>
                          <a:pt x="12103601" y="20695161"/>
                        </a:cubicBezTo>
                        <a:cubicBezTo>
                          <a:pt x="11927461" y="20671890"/>
                          <a:pt x="11881151" y="20699126"/>
                          <a:pt x="11817480" y="20695161"/>
                        </a:cubicBezTo>
                        <a:cubicBezTo>
                          <a:pt x="11753809" y="20691196"/>
                          <a:pt x="11371931" y="20717506"/>
                          <a:pt x="11152081" y="20695161"/>
                        </a:cubicBezTo>
                        <a:cubicBezTo>
                          <a:pt x="10932231" y="20672816"/>
                          <a:pt x="10566725" y="20679183"/>
                          <a:pt x="10360257" y="20695161"/>
                        </a:cubicBezTo>
                        <a:cubicBezTo>
                          <a:pt x="10153789" y="20711139"/>
                          <a:pt x="9993202" y="20661973"/>
                          <a:pt x="9694858" y="20695161"/>
                        </a:cubicBezTo>
                        <a:cubicBezTo>
                          <a:pt x="9396514" y="20728349"/>
                          <a:pt x="9190645" y="20724338"/>
                          <a:pt x="8903034" y="20695161"/>
                        </a:cubicBezTo>
                        <a:cubicBezTo>
                          <a:pt x="8615423" y="20665984"/>
                          <a:pt x="8687024" y="20689184"/>
                          <a:pt x="8616912" y="20695161"/>
                        </a:cubicBezTo>
                        <a:cubicBezTo>
                          <a:pt x="8546800" y="20701138"/>
                          <a:pt x="8333737" y="20701929"/>
                          <a:pt x="8204365" y="20695161"/>
                        </a:cubicBezTo>
                        <a:cubicBezTo>
                          <a:pt x="8074993" y="20688393"/>
                          <a:pt x="8057115" y="20680910"/>
                          <a:pt x="7918244" y="20695161"/>
                        </a:cubicBezTo>
                        <a:cubicBezTo>
                          <a:pt x="7779373" y="20709412"/>
                          <a:pt x="7428133" y="20681032"/>
                          <a:pt x="6999994" y="20695161"/>
                        </a:cubicBezTo>
                        <a:cubicBezTo>
                          <a:pt x="6571855" y="20709291"/>
                          <a:pt x="6672695" y="20688973"/>
                          <a:pt x="6587446" y="20695161"/>
                        </a:cubicBezTo>
                        <a:cubicBezTo>
                          <a:pt x="6502197" y="20701349"/>
                          <a:pt x="6413296" y="20703017"/>
                          <a:pt x="6301325" y="20695161"/>
                        </a:cubicBezTo>
                        <a:cubicBezTo>
                          <a:pt x="6189354" y="20687305"/>
                          <a:pt x="6074463" y="20678262"/>
                          <a:pt x="5888778" y="20695161"/>
                        </a:cubicBezTo>
                        <a:cubicBezTo>
                          <a:pt x="5703093" y="20712060"/>
                          <a:pt x="5436374" y="20664716"/>
                          <a:pt x="5096954" y="20695161"/>
                        </a:cubicBezTo>
                        <a:cubicBezTo>
                          <a:pt x="4757534" y="20725606"/>
                          <a:pt x="4664764" y="20689705"/>
                          <a:pt x="4305129" y="20695161"/>
                        </a:cubicBezTo>
                        <a:cubicBezTo>
                          <a:pt x="3945495" y="20700617"/>
                          <a:pt x="4144910" y="20699560"/>
                          <a:pt x="4019008" y="20695161"/>
                        </a:cubicBezTo>
                        <a:cubicBezTo>
                          <a:pt x="3893106" y="20690762"/>
                          <a:pt x="3455203" y="20675623"/>
                          <a:pt x="3100758" y="20695161"/>
                        </a:cubicBezTo>
                        <a:cubicBezTo>
                          <a:pt x="2746313" y="20714700"/>
                          <a:pt x="2883771" y="20684362"/>
                          <a:pt x="2688210" y="20695161"/>
                        </a:cubicBezTo>
                        <a:cubicBezTo>
                          <a:pt x="2492649" y="20705960"/>
                          <a:pt x="2060925" y="20736694"/>
                          <a:pt x="1769960" y="20695161"/>
                        </a:cubicBezTo>
                        <a:cubicBezTo>
                          <a:pt x="1478995" y="20653629"/>
                          <a:pt x="1246049" y="20722868"/>
                          <a:pt x="1104562" y="20695161"/>
                        </a:cubicBezTo>
                        <a:cubicBezTo>
                          <a:pt x="963075" y="20667454"/>
                          <a:pt x="449562" y="20727165"/>
                          <a:pt x="0" y="20695161"/>
                        </a:cubicBezTo>
                        <a:cubicBezTo>
                          <a:pt x="-5002" y="20499740"/>
                          <a:pt x="21789" y="20361030"/>
                          <a:pt x="0" y="20212274"/>
                        </a:cubicBezTo>
                        <a:cubicBezTo>
                          <a:pt x="-21789" y="20063518"/>
                          <a:pt x="-36002" y="19572490"/>
                          <a:pt x="0" y="19108532"/>
                        </a:cubicBezTo>
                        <a:cubicBezTo>
                          <a:pt x="36002" y="18644574"/>
                          <a:pt x="10618" y="18940526"/>
                          <a:pt x="0" y="18832597"/>
                        </a:cubicBezTo>
                        <a:cubicBezTo>
                          <a:pt x="-10618" y="18724668"/>
                          <a:pt x="32174" y="18276207"/>
                          <a:pt x="0" y="17935806"/>
                        </a:cubicBezTo>
                        <a:cubicBezTo>
                          <a:pt x="-32174" y="17595405"/>
                          <a:pt x="20124" y="17259209"/>
                          <a:pt x="0" y="16832064"/>
                        </a:cubicBezTo>
                        <a:cubicBezTo>
                          <a:pt x="-20124" y="16404919"/>
                          <a:pt x="7474" y="16516519"/>
                          <a:pt x="0" y="16349177"/>
                        </a:cubicBezTo>
                        <a:cubicBezTo>
                          <a:pt x="-7474" y="16181835"/>
                          <a:pt x="-3370" y="16298862"/>
                          <a:pt x="0" y="16280193"/>
                        </a:cubicBezTo>
                        <a:cubicBezTo>
                          <a:pt x="3370" y="16261524"/>
                          <a:pt x="20819" y="15821951"/>
                          <a:pt x="0" y="15383403"/>
                        </a:cubicBezTo>
                        <a:cubicBezTo>
                          <a:pt x="-20819" y="14944855"/>
                          <a:pt x="3366" y="15335454"/>
                          <a:pt x="0" y="15314419"/>
                        </a:cubicBezTo>
                        <a:cubicBezTo>
                          <a:pt x="-3366" y="15293384"/>
                          <a:pt x="-5849" y="15128827"/>
                          <a:pt x="0" y="15038484"/>
                        </a:cubicBezTo>
                        <a:cubicBezTo>
                          <a:pt x="5849" y="14948142"/>
                          <a:pt x="11684" y="14203926"/>
                          <a:pt x="0" y="13934742"/>
                        </a:cubicBezTo>
                        <a:cubicBezTo>
                          <a:pt x="-11684" y="13665558"/>
                          <a:pt x="32121" y="13242342"/>
                          <a:pt x="0" y="13037951"/>
                        </a:cubicBezTo>
                        <a:cubicBezTo>
                          <a:pt x="-32121" y="12833560"/>
                          <a:pt x="5939" y="12670732"/>
                          <a:pt x="0" y="12555064"/>
                        </a:cubicBezTo>
                        <a:cubicBezTo>
                          <a:pt x="-5939" y="12439396"/>
                          <a:pt x="4981" y="12171545"/>
                          <a:pt x="0" y="11865226"/>
                        </a:cubicBezTo>
                        <a:cubicBezTo>
                          <a:pt x="-4981" y="11558907"/>
                          <a:pt x="-7902" y="11595074"/>
                          <a:pt x="0" y="11382339"/>
                        </a:cubicBezTo>
                        <a:cubicBezTo>
                          <a:pt x="7902" y="11169604"/>
                          <a:pt x="-2205" y="11336859"/>
                          <a:pt x="0" y="11313355"/>
                        </a:cubicBezTo>
                        <a:cubicBezTo>
                          <a:pt x="2205" y="11289851"/>
                          <a:pt x="17363" y="10565132"/>
                          <a:pt x="0" y="10209613"/>
                        </a:cubicBezTo>
                        <a:cubicBezTo>
                          <a:pt x="-17363" y="9854094"/>
                          <a:pt x="-594" y="10165394"/>
                          <a:pt x="0" y="10140629"/>
                        </a:cubicBezTo>
                        <a:cubicBezTo>
                          <a:pt x="594" y="10115864"/>
                          <a:pt x="11229" y="9699944"/>
                          <a:pt x="0" y="9450790"/>
                        </a:cubicBezTo>
                        <a:cubicBezTo>
                          <a:pt x="-11229" y="9201636"/>
                          <a:pt x="-34966" y="8947837"/>
                          <a:pt x="0" y="8554000"/>
                        </a:cubicBezTo>
                        <a:cubicBezTo>
                          <a:pt x="34966" y="8160163"/>
                          <a:pt x="-5185" y="8230402"/>
                          <a:pt x="0" y="8071113"/>
                        </a:cubicBezTo>
                        <a:cubicBezTo>
                          <a:pt x="5185" y="7911824"/>
                          <a:pt x="1822" y="8034727"/>
                          <a:pt x="0" y="8002129"/>
                        </a:cubicBezTo>
                        <a:cubicBezTo>
                          <a:pt x="-1822" y="7969531"/>
                          <a:pt x="-11105" y="7530782"/>
                          <a:pt x="0" y="7312290"/>
                        </a:cubicBezTo>
                        <a:cubicBezTo>
                          <a:pt x="11105" y="7093798"/>
                          <a:pt x="-5883" y="7168793"/>
                          <a:pt x="0" y="7036355"/>
                        </a:cubicBezTo>
                        <a:cubicBezTo>
                          <a:pt x="5883" y="6903918"/>
                          <a:pt x="-503" y="6987183"/>
                          <a:pt x="0" y="6967371"/>
                        </a:cubicBezTo>
                        <a:cubicBezTo>
                          <a:pt x="503" y="6947559"/>
                          <a:pt x="-14575" y="6274842"/>
                          <a:pt x="0" y="6070581"/>
                        </a:cubicBezTo>
                        <a:cubicBezTo>
                          <a:pt x="14575" y="5866320"/>
                          <a:pt x="21082" y="5477878"/>
                          <a:pt x="0" y="4966839"/>
                        </a:cubicBezTo>
                        <a:cubicBezTo>
                          <a:pt x="-21082" y="4455800"/>
                          <a:pt x="-5671" y="4782812"/>
                          <a:pt x="0" y="4690903"/>
                        </a:cubicBezTo>
                        <a:cubicBezTo>
                          <a:pt x="5671" y="4598994"/>
                          <a:pt x="-10236" y="3893216"/>
                          <a:pt x="0" y="3587161"/>
                        </a:cubicBezTo>
                        <a:cubicBezTo>
                          <a:pt x="10236" y="3281106"/>
                          <a:pt x="9820" y="2762305"/>
                          <a:pt x="0" y="2483419"/>
                        </a:cubicBezTo>
                        <a:cubicBezTo>
                          <a:pt x="-9820" y="2204533"/>
                          <a:pt x="8316" y="2132475"/>
                          <a:pt x="0" y="2000532"/>
                        </a:cubicBezTo>
                        <a:cubicBezTo>
                          <a:pt x="-8316" y="1868589"/>
                          <a:pt x="10468" y="1623407"/>
                          <a:pt x="0" y="1517645"/>
                        </a:cubicBezTo>
                        <a:cubicBezTo>
                          <a:pt x="-10468" y="1411883"/>
                          <a:pt x="-19991" y="1241764"/>
                          <a:pt x="0" y="1034758"/>
                        </a:cubicBezTo>
                        <a:cubicBezTo>
                          <a:pt x="19991" y="827752"/>
                          <a:pt x="-14561" y="3002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73" name="직사각형 172">
            <a:extLst>
              <a:ext uri="{FF2B5EF4-FFF2-40B4-BE49-F238E27FC236}">
                <a16:creationId xmlns:a16="http://schemas.microsoft.com/office/drawing/2014/main" id="{29BC05BC-F435-489C-8F28-B29978BF01FB}"/>
              </a:ext>
            </a:extLst>
          </p:cNvPr>
          <p:cNvSpPr/>
          <p:nvPr/>
        </p:nvSpPr>
        <p:spPr>
          <a:xfrm>
            <a:off x="28190714" y="6933786"/>
            <a:ext cx="21410740" cy="9649598"/>
          </a:xfrm>
          <a:prstGeom prst="rect">
            <a:avLst/>
          </a:prstGeom>
          <a:noFill/>
          <a:ln w="127000">
            <a:solidFill>
              <a:schemeClr val="accent6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192908190">
                  <a:custGeom>
                    <a:avLst/>
                    <a:gdLst>
                      <a:gd name="connsiteX0" fmla="*/ 0 w 12642574"/>
                      <a:gd name="connsiteY0" fmla="*/ 0 h 20695161"/>
                      <a:gd name="connsiteX1" fmla="*/ 665399 w 12642574"/>
                      <a:gd name="connsiteY1" fmla="*/ 0 h 20695161"/>
                      <a:gd name="connsiteX2" fmla="*/ 1583649 w 12642574"/>
                      <a:gd name="connsiteY2" fmla="*/ 0 h 20695161"/>
                      <a:gd name="connsiteX3" fmla="*/ 2249047 w 12642574"/>
                      <a:gd name="connsiteY3" fmla="*/ 0 h 20695161"/>
                      <a:gd name="connsiteX4" fmla="*/ 2535169 w 12642574"/>
                      <a:gd name="connsiteY4" fmla="*/ 0 h 20695161"/>
                      <a:gd name="connsiteX5" fmla="*/ 2821290 w 12642574"/>
                      <a:gd name="connsiteY5" fmla="*/ 0 h 20695161"/>
                      <a:gd name="connsiteX6" fmla="*/ 3486689 w 12642574"/>
                      <a:gd name="connsiteY6" fmla="*/ 0 h 20695161"/>
                      <a:gd name="connsiteX7" fmla="*/ 3772810 w 12642574"/>
                      <a:gd name="connsiteY7" fmla="*/ 0 h 20695161"/>
                      <a:gd name="connsiteX8" fmla="*/ 4564635 w 12642574"/>
                      <a:gd name="connsiteY8" fmla="*/ 0 h 20695161"/>
                      <a:gd name="connsiteX9" fmla="*/ 4977182 w 12642574"/>
                      <a:gd name="connsiteY9" fmla="*/ 0 h 20695161"/>
                      <a:gd name="connsiteX10" fmla="*/ 5389729 w 12642574"/>
                      <a:gd name="connsiteY10" fmla="*/ 0 h 20695161"/>
                      <a:gd name="connsiteX11" fmla="*/ 6181553 w 12642574"/>
                      <a:gd name="connsiteY11" fmla="*/ 0 h 20695161"/>
                      <a:gd name="connsiteX12" fmla="*/ 6846952 w 12642574"/>
                      <a:gd name="connsiteY12" fmla="*/ 0 h 20695161"/>
                      <a:gd name="connsiteX13" fmla="*/ 7385925 w 12642574"/>
                      <a:gd name="connsiteY13" fmla="*/ 0 h 20695161"/>
                      <a:gd name="connsiteX14" fmla="*/ 8177749 w 12642574"/>
                      <a:gd name="connsiteY14" fmla="*/ 0 h 20695161"/>
                      <a:gd name="connsiteX15" fmla="*/ 8716722 w 12642574"/>
                      <a:gd name="connsiteY15" fmla="*/ 0 h 20695161"/>
                      <a:gd name="connsiteX16" fmla="*/ 9634972 w 12642574"/>
                      <a:gd name="connsiteY16" fmla="*/ 0 h 20695161"/>
                      <a:gd name="connsiteX17" fmla="*/ 10047519 w 12642574"/>
                      <a:gd name="connsiteY17" fmla="*/ 0 h 20695161"/>
                      <a:gd name="connsiteX18" fmla="*/ 10965769 w 12642574"/>
                      <a:gd name="connsiteY18" fmla="*/ 0 h 20695161"/>
                      <a:gd name="connsiteX19" fmla="*/ 11251891 w 12642574"/>
                      <a:gd name="connsiteY19" fmla="*/ 0 h 20695161"/>
                      <a:gd name="connsiteX20" fmla="*/ 11917289 w 12642574"/>
                      <a:gd name="connsiteY20" fmla="*/ 0 h 20695161"/>
                      <a:gd name="connsiteX21" fmla="*/ 12642574 w 12642574"/>
                      <a:gd name="connsiteY21" fmla="*/ 0 h 20695161"/>
                      <a:gd name="connsiteX22" fmla="*/ 12642574 w 12642574"/>
                      <a:gd name="connsiteY22" fmla="*/ 275935 h 20695161"/>
                      <a:gd name="connsiteX23" fmla="*/ 12642574 w 12642574"/>
                      <a:gd name="connsiteY23" fmla="*/ 1172726 h 20695161"/>
                      <a:gd name="connsiteX24" fmla="*/ 12642574 w 12642574"/>
                      <a:gd name="connsiteY24" fmla="*/ 1241710 h 20695161"/>
                      <a:gd name="connsiteX25" fmla="*/ 12642574 w 12642574"/>
                      <a:gd name="connsiteY25" fmla="*/ 1931548 h 20695161"/>
                      <a:gd name="connsiteX26" fmla="*/ 12642574 w 12642574"/>
                      <a:gd name="connsiteY26" fmla="*/ 2621387 h 20695161"/>
                      <a:gd name="connsiteX27" fmla="*/ 12642574 w 12642574"/>
                      <a:gd name="connsiteY27" fmla="*/ 2897323 h 20695161"/>
                      <a:gd name="connsiteX28" fmla="*/ 12642574 w 12642574"/>
                      <a:gd name="connsiteY28" fmla="*/ 3173258 h 20695161"/>
                      <a:gd name="connsiteX29" fmla="*/ 12642574 w 12642574"/>
                      <a:gd name="connsiteY29" fmla="*/ 4070048 h 20695161"/>
                      <a:gd name="connsiteX30" fmla="*/ 12642574 w 12642574"/>
                      <a:gd name="connsiteY30" fmla="*/ 5173790 h 20695161"/>
                      <a:gd name="connsiteX31" fmla="*/ 12642574 w 12642574"/>
                      <a:gd name="connsiteY31" fmla="*/ 5863629 h 20695161"/>
                      <a:gd name="connsiteX32" fmla="*/ 12642574 w 12642574"/>
                      <a:gd name="connsiteY32" fmla="*/ 6346516 h 20695161"/>
                      <a:gd name="connsiteX33" fmla="*/ 12642574 w 12642574"/>
                      <a:gd name="connsiteY33" fmla="*/ 7450258 h 20695161"/>
                      <a:gd name="connsiteX34" fmla="*/ 12642574 w 12642574"/>
                      <a:gd name="connsiteY34" fmla="*/ 8347048 h 20695161"/>
                      <a:gd name="connsiteX35" fmla="*/ 12642574 w 12642574"/>
                      <a:gd name="connsiteY35" fmla="*/ 8829935 h 20695161"/>
                      <a:gd name="connsiteX36" fmla="*/ 12642574 w 12642574"/>
                      <a:gd name="connsiteY36" fmla="*/ 9312822 h 20695161"/>
                      <a:gd name="connsiteX37" fmla="*/ 12642574 w 12642574"/>
                      <a:gd name="connsiteY37" fmla="*/ 10002661 h 20695161"/>
                      <a:gd name="connsiteX38" fmla="*/ 12642574 w 12642574"/>
                      <a:gd name="connsiteY38" fmla="*/ 10278597 h 20695161"/>
                      <a:gd name="connsiteX39" fmla="*/ 12642574 w 12642574"/>
                      <a:gd name="connsiteY39" fmla="*/ 10968435 h 20695161"/>
                      <a:gd name="connsiteX40" fmla="*/ 12642574 w 12642574"/>
                      <a:gd name="connsiteY40" fmla="*/ 11451322 h 20695161"/>
                      <a:gd name="connsiteX41" fmla="*/ 12642574 w 12642574"/>
                      <a:gd name="connsiteY41" fmla="*/ 11727258 h 20695161"/>
                      <a:gd name="connsiteX42" fmla="*/ 12642574 w 12642574"/>
                      <a:gd name="connsiteY42" fmla="*/ 12831000 h 20695161"/>
                      <a:gd name="connsiteX43" fmla="*/ 12642574 w 12642574"/>
                      <a:gd name="connsiteY43" fmla="*/ 13727790 h 20695161"/>
                      <a:gd name="connsiteX44" fmla="*/ 12642574 w 12642574"/>
                      <a:gd name="connsiteY44" fmla="*/ 14210677 h 20695161"/>
                      <a:gd name="connsiteX45" fmla="*/ 12642574 w 12642574"/>
                      <a:gd name="connsiteY45" fmla="*/ 14693564 h 20695161"/>
                      <a:gd name="connsiteX46" fmla="*/ 12642574 w 12642574"/>
                      <a:gd name="connsiteY46" fmla="*/ 14762548 h 20695161"/>
                      <a:gd name="connsiteX47" fmla="*/ 12642574 w 12642574"/>
                      <a:gd name="connsiteY47" fmla="*/ 15866290 h 20695161"/>
                      <a:gd name="connsiteX48" fmla="*/ 12642574 w 12642574"/>
                      <a:gd name="connsiteY48" fmla="*/ 16349177 h 20695161"/>
                      <a:gd name="connsiteX49" fmla="*/ 12642574 w 12642574"/>
                      <a:gd name="connsiteY49" fmla="*/ 17452919 h 20695161"/>
                      <a:gd name="connsiteX50" fmla="*/ 12642574 w 12642574"/>
                      <a:gd name="connsiteY50" fmla="*/ 17728855 h 20695161"/>
                      <a:gd name="connsiteX51" fmla="*/ 12642574 w 12642574"/>
                      <a:gd name="connsiteY51" fmla="*/ 18418693 h 20695161"/>
                      <a:gd name="connsiteX52" fmla="*/ 12642574 w 12642574"/>
                      <a:gd name="connsiteY52" fmla="*/ 19315484 h 20695161"/>
                      <a:gd name="connsiteX53" fmla="*/ 12642574 w 12642574"/>
                      <a:gd name="connsiteY53" fmla="*/ 20695161 h 20695161"/>
                      <a:gd name="connsiteX54" fmla="*/ 11977175 w 12642574"/>
                      <a:gd name="connsiteY54" fmla="*/ 20695161 h 20695161"/>
                      <a:gd name="connsiteX55" fmla="*/ 11691054 w 12642574"/>
                      <a:gd name="connsiteY55" fmla="*/ 20695161 h 20695161"/>
                      <a:gd name="connsiteX56" fmla="*/ 11152081 w 12642574"/>
                      <a:gd name="connsiteY56" fmla="*/ 20695161 h 20695161"/>
                      <a:gd name="connsiteX57" fmla="*/ 10360257 w 12642574"/>
                      <a:gd name="connsiteY57" fmla="*/ 20695161 h 20695161"/>
                      <a:gd name="connsiteX58" fmla="*/ 9947710 w 12642574"/>
                      <a:gd name="connsiteY58" fmla="*/ 20695161 h 20695161"/>
                      <a:gd name="connsiteX59" fmla="*/ 9282311 w 12642574"/>
                      <a:gd name="connsiteY59" fmla="*/ 20695161 h 20695161"/>
                      <a:gd name="connsiteX60" fmla="*/ 8616912 w 12642574"/>
                      <a:gd name="connsiteY60" fmla="*/ 20695161 h 20695161"/>
                      <a:gd name="connsiteX61" fmla="*/ 7825088 w 12642574"/>
                      <a:gd name="connsiteY61" fmla="*/ 20695161 h 20695161"/>
                      <a:gd name="connsiteX62" fmla="*/ 7286115 w 12642574"/>
                      <a:gd name="connsiteY62" fmla="*/ 20695161 h 20695161"/>
                      <a:gd name="connsiteX63" fmla="*/ 6999994 w 12642574"/>
                      <a:gd name="connsiteY63" fmla="*/ 20695161 h 20695161"/>
                      <a:gd name="connsiteX64" fmla="*/ 6208169 w 12642574"/>
                      <a:gd name="connsiteY64" fmla="*/ 20695161 h 20695161"/>
                      <a:gd name="connsiteX65" fmla="*/ 5289919 w 12642574"/>
                      <a:gd name="connsiteY65" fmla="*/ 20695161 h 20695161"/>
                      <a:gd name="connsiteX66" fmla="*/ 4624520 w 12642574"/>
                      <a:gd name="connsiteY66" fmla="*/ 20695161 h 20695161"/>
                      <a:gd name="connsiteX67" fmla="*/ 3706270 w 12642574"/>
                      <a:gd name="connsiteY67" fmla="*/ 20695161 h 20695161"/>
                      <a:gd name="connsiteX68" fmla="*/ 3420149 w 12642574"/>
                      <a:gd name="connsiteY68" fmla="*/ 20695161 h 20695161"/>
                      <a:gd name="connsiteX69" fmla="*/ 2628325 w 12642574"/>
                      <a:gd name="connsiteY69" fmla="*/ 20695161 h 20695161"/>
                      <a:gd name="connsiteX70" fmla="*/ 1962926 w 12642574"/>
                      <a:gd name="connsiteY70" fmla="*/ 20695161 h 20695161"/>
                      <a:gd name="connsiteX71" fmla="*/ 1550379 w 12642574"/>
                      <a:gd name="connsiteY71" fmla="*/ 20695161 h 20695161"/>
                      <a:gd name="connsiteX72" fmla="*/ 1264257 w 12642574"/>
                      <a:gd name="connsiteY72" fmla="*/ 20695161 h 20695161"/>
                      <a:gd name="connsiteX73" fmla="*/ 851710 w 12642574"/>
                      <a:gd name="connsiteY73" fmla="*/ 20695161 h 20695161"/>
                      <a:gd name="connsiteX74" fmla="*/ 0 w 12642574"/>
                      <a:gd name="connsiteY74" fmla="*/ 20695161 h 20695161"/>
                      <a:gd name="connsiteX75" fmla="*/ 0 w 12642574"/>
                      <a:gd name="connsiteY75" fmla="*/ 20419226 h 20695161"/>
                      <a:gd name="connsiteX76" fmla="*/ 0 w 12642574"/>
                      <a:gd name="connsiteY76" fmla="*/ 19936338 h 20695161"/>
                      <a:gd name="connsiteX77" fmla="*/ 0 w 12642574"/>
                      <a:gd name="connsiteY77" fmla="*/ 19246500 h 20695161"/>
                      <a:gd name="connsiteX78" fmla="*/ 0 w 12642574"/>
                      <a:gd name="connsiteY78" fmla="*/ 18349709 h 20695161"/>
                      <a:gd name="connsiteX79" fmla="*/ 0 w 12642574"/>
                      <a:gd name="connsiteY79" fmla="*/ 17659871 h 20695161"/>
                      <a:gd name="connsiteX80" fmla="*/ 0 w 12642574"/>
                      <a:gd name="connsiteY80" fmla="*/ 17176984 h 20695161"/>
                      <a:gd name="connsiteX81" fmla="*/ 0 w 12642574"/>
                      <a:gd name="connsiteY81" fmla="*/ 16073242 h 20695161"/>
                      <a:gd name="connsiteX82" fmla="*/ 0 w 12642574"/>
                      <a:gd name="connsiteY82" fmla="*/ 15590355 h 20695161"/>
                      <a:gd name="connsiteX83" fmla="*/ 0 w 12642574"/>
                      <a:gd name="connsiteY83" fmla="*/ 15107468 h 20695161"/>
                      <a:gd name="connsiteX84" fmla="*/ 0 w 12642574"/>
                      <a:gd name="connsiteY84" fmla="*/ 14003726 h 20695161"/>
                      <a:gd name="connsiteX85" fmla="*/ 0 w 12642574"/>
                      <a:gd name="connsiteY85" fmla="*/ 13106935 h 20695161"/>
                      <a:gd name="connsiteX86" fmla="*/ 0 w 12642574"/>
                      <a:gd name="connsiteY86" fmla="*/ 12210145 h 20695161"/>
                      <a:gd name="connsiteX87" fmla="*/ 0 w 12642574"/>
                      <a:gd name="connsiteY87" fmla="*/ 11520306 h 20695161"/>
                      <a:gd name="connsiteX88" fmla="*/ 0 w 12642574"/>
                      <a:gd name="connsiteY88" fmla="*/ 11451322 h 20695161"/>
                      <a:gd name="connsiteX89" fmla="*/ 0 w 12642574"/>
                      <a:gd name="connsiteY89" fmla="*/ 10761484 h 20695161"/>
                      <a:gd name="connsiteX90" fmla="*/ 0 w 12642574"/>
                      <a:gd name="connsiteY90" fmla="*/ 10485548 h 20695161"/>
                      <a:gd name="connsiteX91" fmla="*/ 0 w 12642574"/>
                      <a:gd name="connsiteY91" fmla="*/ 9588758 h 20695161"/>
                      <a:gd name="connsiteX92" fmla="*/ 0 w 12642574"/>
                      <a:gd name="connsiteY92" fmla="*/ 8691968 h 20695161"/>
                      <a:gd name="connsiteX93" fmla="*/ 0 w 12642574"/>
                      <a:gd name="connsiteY93" fmla="*/ 8416032 h 20695161"/>
                      <a:gd name="connsiteX94" fmla="*/ 0 w 12642574"/>
                      <a:gd name="connsiteY94" fmla="*/ 7726193 h 20695161"/>
                      <a:gd name="connsiteX95" fmla="*/ 0 w 12642574"/>
                      <a:gd name="connsiteY95" fmla="*/ 7036355 h 20695161"/>
                      <a:gd name="connsiteX96" fmla="*/ 0 w 12642574"/>
                      <a:gd name="connsiteY96" fmla="*/ 6760419 h 20695161"/>
                      <a:gd name="connsiteX97" fmla="*/ 0 w 12642574"/>
                      <a:gd name="connsiteY97" fmla="*/ 6277532 h 20695161"/>
                      <a:gd name="connsiteX98" fmla="*/ 0 w 12642574"/>
                      <a:gd name="connsiteY98" fmla="*/ 5794645 h 20695161"/>
                      <a:gd name="connsiteX99" fmla="*/ 0 w 12642574"/>
                      <a:gd name="connsiteY99" fmla="*/ 5725661 h 20695161"/>
                      <a:gd name="connsiteX100" fmla="*/ 0 w 12642574"/>
                      <a:gd name="connsiteY100" fmla="*/ 5449726 h 20695161"/>
                      <a:gd name="connsiteX101" fmla="*/ 0 w 12642574"/>
                      <a:gd name="connsiteY101" fmla="*/ 4552935 h 20695161"/>
                      <a:gd name="connsiteX102" fmla="*/ 0 w 12642574"/>
                      <a:gd name="connsiteY102" fmla="*/ 4070048 h 20695161"/>
                      <a:gd name="connsiteX103" fmla="*/ 0 w 12642574"/>
                      <a:gd name="connsiteY103" fmla="*/ 2966306 h 20695161"/>
                      <a:gd name="connsiteX104" fmla="*/ 0 w 12642574"/>
                      <a:gd name="connsiteY104" fmla="*/ 2483419 h 20695161"/>
                      <a:gd name="connsiteX105" fmla="*/ 0 w 12642574"/>
                      <a:gd name="connsiteY105" fmla="*/ 1793581 h 20695161"/>
                      <a:gd name="connsiteX106" fmla="*/ 0 w 12642574"/>
                      <a:gd name="connsiteY106" fmla="*/ 689839 h 20695161"/>
                      <a:gd name="connsiteX107" fmla="*/ 0 w 12642574"/>
                      <a:gd name="connsiteY107" fmla="*/ 0 h 20695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</a:cxnLst>
                    <a:rect l="l" t="t" r="r" b="b"/>
                    <a:pathLst>
                      <a:path w="12642574" h="20695161" fill="none" extrusionOk="0">
                        <a:moveTo>
                          <a:pt x="0" y="0"/>
                        </a:moveTo>
                        <a:cubicBezTo>
                          <a:pt x="148465" y="6851"/>
                          <a:pt x="515938" y="-25264"/>
                          <a:pt x="665399" y="0"/>
                        </a:cubicBezTo>
                        <a:cubicBezTo>
                          <a:pt x="814860" y="25264"/>
                          <a:pt x="1181947" y="-24548"/>
                          <a:pt x="1583649" y="0"/>
                        </a:cubicBezTo>
                        <a:cubicBezTo>
                          <a:pt x="1985351" y="24548"/>
                          <a:pt x="1920919" y="30986"/>
                          <a:pt x="2249047" y="0"/>
                        </a:cubicBezTo>
                        <a:cubicBezTo>
                          <a:pt x="2577175" y="-30986"/>
                          <a:pt x="2477448" y="10661"/>
                          <a:pt x="2535169" y="0"/>
                        </a:cubicBezTo>
                        <a:cubicBezTo>
                          <a:pt x="2592890" y="-10661"/>
                          <a:pt x="2725084" y="11955"/>
                          <a:pt x="2821290" y="0"/>
                        </a:cubicBezTo>
                        <a:cubicBezTo>
                          <a:pt x="2917496" y="-11955"/>
                          <a:pt x="3208183" y="32242"/>
                          <a:pt x="3486689" y="0"/>
                        </a:cubicBezTo>
                        <a:cubicBezTo>
                          <a:pt x="3765195" y="-32242"/>
                          <a:pt x="3646670" y="3950"/>
                          <a:pt x="3772810" y="0"/>
                        </a:cubicBezTo>
                        <a:cubicBezTo>
                          <a:pt x="3898950" y="-3950"/>
                          <a:pt x="4377500" y="32777"/>
                          <a:pt x="4564635" y="0"/>
                        </a:cubicBezTo>
                        <a:cubicBezTo>
                          <a:pt x="4751770" y="-32777"/>
                          <a:pt x="4892258" y="-11575"/>
                          <a:pt x="4977182" y="0"/>
                        </a:cubicBezTo>
                        <a:cubicBezTo>
                          <a:pt x="5062106" y="11575"/>
                          <a:pt x="5188110" y="-4535"/>
                          <a:pt x="5389729" y="0"/>
                        </a:cubicBezTo>
                        <a:cubicBezTo>
                          <a:pt x="5591348" y="4535"/>
                          <a:pt x="5973869" y="-2698"/>
                          <a:pt x="6181553" y="0"/>
                        </a:cubicBezTo>
                        <a:cubicBezTo>
                          <a:pt x="6389237" y="2698"/>
                          <a:pt x="6692477" y="30269"/>
                          <a:pt x="6846952" y="0"/>
                        </a:cubicBezTo>
                        <a:cubicBezTo>
                          <a:pt x="7001427" y="-30269"/>
                          <a:pt x="7164723" y="13562"/>
                          <a:pt x="7385925" y="0"/>
                        </a:cubicBezTo>
                        <a:cubicBezTo>
                          <a:pt x="7607127" y="-13562"/>
                          <a:pt x="7846463" y="-36745"/>
                          <a:pt x="8177749" y="0"/>
                        </a:cubicBezTo>
                        <a:cubicBezTo>
                          <a:pt x="8509035" y="36745"/>
                          <a:pt x="8571969" y="6955"/>
                          <a:pt x="8716722" y="0"/>
                        </a:cubicBezTo>
                        <a:cubicBezTo>
                          <a:pt x="8861475" y="-6955"/>
                          <a:pt x="9241064" y="-29782"/>
                          <a:pt x="9634972" y="0"/>
                        </a:cubicBezTo>
                        <a:cubicBezTo>
                          <a:pt x="10028880" y="29782"/>
                          <a:pt x="9916882" y="17664"/>
                          <a:pt x="10047519" y="0"/>
                        </a:cubicBezTo>
                        <a:cubicBezTo>
                          <a:pt x="10178156" y="-17664"/>
                          <a:pt x="10744399" y="16058"/>
                          <a:pt x="10965769" y="0"/>
                        </a:cubicBezTo>
                        <a:cubicBezTo>
                          <a:pt x="11187139" y="-16058"/>
                          <a:pt x="11166207" y="13113"/>
                          <a:pt x="11251891" y="0"/>
                        </a:cubicBezTo>
                        <a:cubicBezTo>
                          <a:pt x="11337575" y="-13113"/>
                          <a:pt x="11674288" y="14167"/>
                          <a:pt x="11917289" y="0"/>
                        </a:cubicBezTo>
                        <a:cubicBezTo>
                          <a:pt x="12160290" y="-14167"/>
                          <a:pt x="12488013" y="15387"/>
                          <a:pt x="12642574" y="0"/>
                        </a:cubicBezTo>
                        <a:cubicBezTo>
                          <a:pt x="12640265" y="101007"/>
                          <a:pt x="12645576" y="185817"/>
                          <a:pt x="12642574" y="275935"/>
                        </a:cubicBezTo>
                        <a:cubicBezTo>
                          <a:pt x="12639572" y="366053"/>
                          <a:pt x="12609935" y="731067"/>
                          <a:pt x="12642574" y="1172726"/>
                        </a:cubicBezTo>
                        <a:cubicBezTo>
                          <a:pt x="12675213" y="1614385"/>
                          <a:pt x="12642175" y="1219650"/>
                          <a:pt x="12642574" y="1241710"/>
                        </a:cubicBezTo>
                        <a:cubicBezTo>
                          <a:pt x="12642973" y="1263770"/>
                          <a:pt x="12661959" y="1614938"/>
                          <a:pt x="12642574" y="1931548"/>
                        </a:cubicBezTo>
                        <a:cubicBezTo>
                          <a:pt x="12623189" y="2248158"/>
                          <a:pt x="12641830" y="2392906"/>
                          <a:pt x="12642574" y="2621387"/>
                        </a:cubicBezTo>
                        <a:cubicBezTo>
                          <a:pt x="12643318" y="2849868"/>
                          <a:pt x="12635109" y="2768061"/>
                          <a:pt x="12642574" y="2897323"/>
                        </a:cubicBezTo>
                        <a:cubicBezTo>
                          <a:pt x="12650039" y="3026585"/>
                          <a:pt x="12649357" y="3066986"/>
                          <a:pt x="12642574" y="3173258"/>
                        </a:cubicBezTo>
                        <a:cubicBezTo>
                          <a:pt x="12635791" y="3279530"/>
                          <a:pt x="12626761" y="3861856"/>
                          <a:pt x="12642574" y="4070048"/>
                        </a:cubicBezTo>
                        <a:cubicBezTo>
                          <a:pt x="12658388" y="4278240"/>
                          <a:pt x="12630794" y="4781370"/>
                          <a:pt x="12642574" y="5173790"/>
                        </a:cubicBezTo>
                        <a:cubicBezTo>
                          <a:pt x="12654354" y="5566210"/>
                          <a:pt x="12640927" y="5585367"/>
                          <a:pt x="12642574" y="5863629"/>
                        </a:cubicBezTo>
                        <a:cubicBezTo>
                          <a:pt x="12644221" y="6141891"/>
                          <a:pt x="12628437" y="6161373"/>
                          <a:pt x="12642574" y="6346516"/>
                        </a:cubicBezTo>
                        <a:cubicBezTo>
                          <a:pt x="12656711" y="6531659"/>
                          <a:pt x="12620873" y="7094229"/>
                          <a:pt x="12642574" y="7450258"/>
                        </a:cubicBezTo>
                        <a:cubicBezTo>
                          <a:pt x="12664275" y="7806287"/>
                          <a:pt x="12643367" y="7963712"/>
                          <a:pt x="12642574" y="8347048"/>
                        </a:cubicBezTo>
                        <a:cubicBezTo>
                          <a:pt x="12641782" y="8730384"/>
                          <a:pt x="12636268" y="8707566"/>
                          <a:pt x="12642574" y="8829935"/>
                        </a:cubicBezTo>
                        <a:cubicBezTo>
                          <a:pt x="12648880" y="8952304"/>
                          <a:pt x="12642899" y="9114145"/>
                          <a:pt x="12642574" y="9312822"/>
                        </a:cubicBezTo>
                        <a:cubicBezTo>
                          <a:pt x="12642249" y="9511499"/>
                          <a:pt x="12662334" y="9845214"/>
                          <a:pt x="12642574" y="10002661"/>
                        </a:cubicBezTo>
                        <a:cubicBezTo>
                          <a:pt x="12622814" y="10160108"/>
                          <a:pt x="12655065" y="10149856"/>
                          <a:pt x="12642574" y="10278597"/>
                        </a:cubicBezTo>
                        <a:cubicBezTo>
                          <a:pt x="12630083" y="10407338"/>
                          <a:pt x="12628415" y="10799782"/>
                          <a:pt x="12642574" y="10968435"/>
                        </a:cubicBezTo>
                        <a:cubicBezTo>
                          <a:pt x="12656733" y="11137088"/>
                          <a:pt x="12656231" y="11322809"/>
                          <a:pt x="12642574" y="11451322"/>
                        </a:cubicBezTo>
                        <a:cubicBezTo>
                          <a:pt x="12628917" y="11579835"/>
                          <a:pt x="12652726" y="11604415"/>
                          <a:pt x="12642574" y="11727258"/>
                        </a:cubicBezTo>
                        <a:cubicBezTo>
                          <a:pt x="12632422" y="11850101"/>
                          <a:pt x="12642108" y="12527105"/>
                          <a:pt x="12642574" y="12831000"/>
                        </a:cubicBezTo>
                        <a:cubicBezTo>
                          <a:pt x="12643040" y="13134895"/>
                          <a:pt x="12671713" y="13333200"/>
                          <a:pt x="12642574" y="13727790"/>
                        </a:cubicBezTo>
                        <a:cubicBezTo>
                          <a:pt x="12613436" y="14122380"/>
                          <a:pt x="12666016" y="14044812"/>
                          <a:pt x="12642574" y="14210677"/>
                        </a:cubicBezTo>
                        <a:cubicBezTo>
                          <a:pt x="12619132" y="14376542"/>
                          <a:pt x="12620899" y="14526195"/>
                          <a:pt x="12642574" y="14693564"/>
                        </a:cubicBezTo>
                        <a:cubicBezTo>
                          <a:pt x="12664249" y="14860933"/>
                          <a:pt x="12644885" y="14744710"/>
                          <a:pt x="12642574" y="14762548"/>
                        </a:cubicBezTo>
                        <a:cubicBezTo>
                          <a:pt x="12640263" y="14780386"/>
                          <a:pt x="12666009" y="15428548"/>
                          <a:pt x="12642574" y="15866290"/>
                        </a:cubicBezTo>
                        <a:cubicBezTo>
                          <a:pt x="12619139" y="16304032"/>
                          <a:pt x="12648707" y="16117420"/>
                          <a:pt x="12642574" y="16349177"/>
                        </a:cubicBezTo>
                        <a:cubicBezTo>
                          <a:pt x="12636441" y="16580934"/>
                          <a:pt x="12680631" y="17033522"/>
                          <a:pt x="12642574" y="17452919"/>
                        </a:cubicBezTo>
                        <a:cubicBezTo>
                          <a:pt x="12604517" y="17872316"/>
                          <a:pt x="12633134" y="17626228"/>
                          <a:pt x="12642574" y="17728855"/>
                        </a:cubicBezTo>
                        <a:cubicBezTo>
                          <a:pt x="12652014" y="17831482"/>
                          <a:pt x="12613473" y="18094144"/>
                          <a:pt x="12642574" y="18418693"/>
                        </a:cubicBezTo>
                        <a:cubicBezTo>
                          <a:pt x="12671675" y="18743242"/>
                          <a:pt x="12682553" y="19017209"/>
                          <a:pt x="12642574" y="19315484"/>
                        </a:cubicBezTo>
                        <a:cubicBezTo>
                          <a:pt x="12602595" y="19613759"/>
                          <a:pt x="12620245" y="20030100"/>
                          <a:pt x="12642574" y="20695161"/>
                        </a:cubicBezTo>
                        <a:cubicBezTo>
                          <a:pt x="12448670" y="20721359"/>
                          <a:pt x="12165836" y="20709627"/>
                          <a:pt x="11977175" y="20695161"/>
                        </a:cubicBezTo>
                        <a:cubicBezTo>
                          <a:pt x="11788514" y="20680695"/>
                          <a:pt x="11768549" y="20686427"/>
                          <a:pt x="11691054" y="20695161"/>
                        </a:cubicBezTo>
                        <a:cubicBezTo>
                          <a:pt x="11613559" y="20703895"/>
                          <a:pt x="11401767" y="20722101"/>
                          <a:pt x="11152081" y="20695161"/>
                        </a:cubicBezTo>
                        <a:cubicBezTo>
                          <a:pt x="10902395" y="20668221"/>
                          <a:pt x="10710175" y="20713225"/>
                          <a:pt x="10360257" y="20695161"/>
                        </a:cubicBezTo>
                        <a:cubicBezTo>
                          <a:pt x="10010339" y="20677097"/>
                          <a:pt x="10118559" y="20676700"/>
                          <a:pt x="9947710" y="20695161"/>
                        </a:cubicBezTo>
                        <a:cubicBezTo>
                          <a:pt x="9776861" y="20713622"/>
                          <a:pt x="9522982" y="20678752"/>
                          <a:pt x="9282311" y="20695161"/>
                        </a:cubicBezTo>
                        <a:cubicBezTo>
                          <a:pt x="9041640" y="20711570"/>
                          <a:pt x="8881848" y="20719089"/>
                          <a:pt x="8616912" y="20695161"/>
                        </a:cubicBezTo>
                        <a:cubicBezTo>
                          <a:pt x="8351976" y="20671233"/>
                          <a:pt x="8163087" y="20675021"/>
                          <a:pt x="7825088" y="20695161"/>
                        </a:cubicBezTo>
                        <a:cubicBezTo>
                          <a:pt x="7487089" y="20715301"/>
                          <a:pt x="7529159" y="20697869"/>
                          <a:pt x="7286115" y="20695161"/>
                        </a:cubicBezTo>
                        <a:cubicBezTo>
                          <a:pt x="7043071" y="20692453"/>
                          <a:pt x="7072540" y="20700141"/>
                          <a:pt x="6999994" y="20695161"/>
                        </a:cubicBezTo>
                        <a:cubicBezTo>
                          <a:pt x="6927448" y="20690181"/>
                          <a:pt x="6499976" y="20687165"/>
                          <a:pt x="6208169" y="20695161"/>
                        </a:cubicBezTo>
                        <a:cubicBezTo>
                          <a:pt x="5916362" y="20703157"/>
                          <a:pt x="5641970" y="20668119"/>
                          <a:pt x="5289919" y="20695161"/>
                        </a:cubicBezTo>
                        <a:cubicBezTo>
                          <a:pt x="4937868" y="20722204"/>
                          <a:pt x="4767406" y="20680494"/>
                          <a:pt x="4624520" y="20695161"/>
                        </a:cubicBezTo>
                        <a:cubicBezTo>
                          <a:pt x="4481634" y="20709828"/>
                          <a:pt x="4090756" y="20658470"/>
                          <a:pt x="3706270" y="20695161"/>
                        </a:cubicBezTo>
                        <a:cubicBezTo>
                          <a:pt x="3321784" y="20731853"/>
                          <a:pt x="3531655" y="20688137"/>
                          <a:pt x="3420149" y="20695161"/>
                        </a:cubicBezTo>
                        <a:cubicBezTo>
                          <a:pt x="3308643" y="20702185"/>
                          <a:pt x="2857499" y="20665987"/>
                          <a:pt x="2628325" y="20695161"/>
                        </a:cubicBezTo>
                        <a:cubicBezTo>
                          <a:pt x="2399151" y="20724335"/>
                          <a:pt x="2123545" y="20700407"/>
                          <a:pt x="1962926" y="20695161"/>
                        </a:cubicBezTo>
                        <a:cubicBezTo>
                          <a:pt x="1802307" y="20689915"/>
                          <a:pt x="1648604" y="20700070"/>
                          <a:pt x="1550379" y="20695161"/>
                        </a:cubicBezTo>
                        <a:cubicBezTo>
                          <a:pt x="1452154" y="20690252"/>
                          <a:pt x="1401514" y="20687388"/>
                          <a:pt x="1264257" y="20695161"/>
                        </a:cubicBezTo>
                        <a:cubicBezTo>
                          <a:pt x="1127000" y="20702934"/>
                          <a:pt x="1042877" y="20690625"/>
                          <a:pt x="851710" y="20695161"/>
                        </a:cubicBezTo>
                        <a:cubicBezTo>
                          <a:pt x="660543" y="20699697"/>
                          <a:pt x="420146" y="20670504"/>
                          <a:pt x="0" y="20695161"/>
                        </a:cubicBezTo>
                        <a:cubicBezTo>
                          <a:pt x="-4402" y="20602269"/>
                          <a:pt x="6814" y="20546217"/>
                          <a:pt x="0" y="20419226"/>
                        </a:cubicBezTo>
                        <a:cubicBezTo>
                          <a:pt x="-6814" y="20292236"/>
                          <a:pt x="12685" y="20076375"/>
                          <a:pt x="0" y="19936338"/>
                        </a:cubicBezTo>
                        <a:cubicBezTo>
                          <a:pt x="-12685" y="19796301"/>
                          <a:pt x="11361" y="19388530"/>
                          <a:pt x="0" y="19246500"/>
                        </a:cubicBezTo>
                        <a:cubicBezTo>
                          <a:pt x="-11361" y="19104470"/>
                          <a:pt x="10433" y="18739217"/>
                          <a:pt x="0" y="18349709"/>
                        </a:cubicBezTo>
                        <a:cubicBezTo>
                          <a:pt x="-10433" y="17960201"/>
                          <a:pt x="-4900" y="17971327"/>
                          <a:pt x="0" y="17659871"/>
                        </a:cubicBezTo>
                        <a:cubicBezTo>
                          <a:pt x="4900" y="17348415"/>
                          <a:pt x="18275" y="17350059"/>
                          <a:pt x="0" y="17176984"/>
                        </a:cubicBezTo>
                        <a:cubicBezTo>
                          <a:pt x="-18275" y="17003909"/>
                          <a:pt x="34730" y="16294624"/>
                          <a:pt x="0" y="16073242"/>
                        </a:cubicBezTo>
                        <a:cubicBezTo>
                          <a:pt x="-34730" y="15851860"/>
                          <a:pt x="2609" y="15710803"/>
                          <a:pt x="0" y="15590355"/>
                        </a:cubicBezTo>
                        <a:cubicBezTo>
                          <a:pt x="-2609" y="15469907"/>
                          <a:pt x="-7761" y="15221154"/>
                          <a:pt x="0" y="15107468"/>
                        </a:cubicBezTo>
                        <a:cubicBezTo>
                          <a:pt x="7761" y="14993782"/>
                          <a:pt x="44776" y="14447661"/>
                          <a:pt x="0" y="14003726"/>
                        </a:cubicBezTo>
                        <a:cubicBezTo>
                          <a:pt x="-44776" y="13559791"/>
                          <a:pt x="-22699" y="13461569"/>
                          <a:pt x="0" y="13106935"/>
                        </a:cubicBezTo>
                        <a:cubicBezTo>
                          <a:pt x="22699" y="12752301"/>
                          <a:pt x="25424" y="12400531"/>
                          <a:pt x="0" y="12210145"/>
                        </a:cubicBezTo>
                        <a:cubicBezTo>
                          <a:pt x="-25424" y="12019759"/>
                          <a:pt x="22105" y="11668077"/>
                          <a:pt x="0" y="11520306"/>
                        </a:cubicBezTo>
                        <a:cubicBezTo>
                          <a:pt x="-22105" y="11372535"/>
                          <a:pt x="-2913" y="11474041"/>
                          <a:pt x="0" y="11451322"/>
                        </a:cubicBezTo>
                        <a:cubicBezTo>
                          <a:pt x="2913" y="11428603"/>
                          <a:pt x="4259" y="10926526"/>
                          <a:pt x="0" y="10761484"/>
                        </a:cubicBezTo>
                        <a:cubicBezTo>
                          <a:pt x="-4259" y="10596442"/>
                          <a:pt x="3943" y="10544659"/>
                          <a:pt x="0" y="10485548"/>
                        </a:cubicBezTo>
                        <a:cubicBezTo>
                          <a:pt x="-3943" y="10426437"/>
                          <a:pt x="2262" y="10022827"/>
                          <a:pt x="0" y="9588758"/>
                        </a:cubicBezTo>
                        <a:cubicBezTo>
                          <a:pt x="-2262" y="9154689"/>
                          <a:pt x="43601" y="9021228"/>
                          <a:pt x="0" y="8691968"/>
                        </a:cubicBezTo>
                        <a:cubicBezTo>
                          <a:pt x="-43601" y="8362708"/>
                          <a:pt x="9635" y="8526579"/>
                          <a:pt x="0" y="8416032"/>
                        </a:cubicBezTo>
                        <a:cubicBezTo>
                          <a:pt x="-9635" y="8305485"/>
                          <a:pt x="11052" y="7976074"/>
                          <a:pt x="0" y="7726193"/>
                        </a:cubicBezTo>
                        <a:cubicBezTo>
                          <a:pt x="-11052" y="7476312"/>
                          <a:pt x="-838" y="7330873"/>
                          <a:pt x="0" y="7036355"/>
                        </a:cubicBezTo>
                        <a:cubicBezTo>
                          <a:pt x="838" y="6741837"/>
                          <a:pt x="3012" y="6880308"/>
                          <a:pt x="0" y="6760419"/>
                        </a:cubicBezTo>
                        <a:cubicBezTo>
                          <a:pt x="-3012" y="6640530"/>
                          <a:pt x="-10843" y="6468077"/>
                          <a:pt x="0" y="6277532"/>
                        </a:cubicBezTo>
                        <a:cubicBezTo>
                          <a:pt x="10843" y="6086987"/>
                          <a:pt x="3551" y="5900391"/>
                          <a:pt x="0" y="5794645"/>
                        </a:cubicBezTo>
                        <a:cubicBezTo>
                          <a:pt x="-3551" y="5688899"/>
                          <a:pt x="-2466" y="5744316"/>
                          <a:pt x="0" y="5725661"/>
                        </a:cubicBezTo>
                        <a:cubicBezTo>
                          <a:pt x="2466" y="5707006"/>
                          <a:pt x="-5254" y="5557271"/>
                          <a:pt x="0" y="5449726"/>
                        </a:cubicBezTo>
                        <a:cubicBezTo>
                          <a:pt x="5254" y="5342182"/>
                          <a:pt x="25819" y="4910431"/>
                          <a:pt x="0" y="4552935"/>
                        </a:cubicBezTo>
                        <a:cubicBezTo>
                          <a:pt x="-25819" y="4195439"/>
                          <a:pt x="17716" y="4189850"/>
                          <a:pt x="0" y="4070048"/>
                        </a:cubicBezTo>
                        <a:cubicBezTo>
                          <a:pt x="-17716" y="3950246"/>
                          <a:pt x="-33308" y="3332167"/>
                          <a:pt x="0" y="2966306"/>
                        </a:cubicBezTo>
                        <a:cubicBezTo>
                          <a:pt x="33308" y="2600445"/>
                          <a:pt x="10697" y="2721178"/>
                          <a:pt x="0" y="2483419"/>
                        </a:cubicBezTo>
                        <a:cubicBezTo>
                          <a:pt x="-10697" y="2245660"/>
                          <a:pt x="29088" y="1978666"/>
                          <a:pt x="0" y="1793581"/>
                        </a:cubicBezTo>
                        <a:cubicBezTo>
                          <a:pt x="-29088" y="1608496"/>
                          <a:pt x="3334" y="1133874"/>
                          <a:pt x="0" y="689839"/>
                        </a:cubicBezTo>
                        <a:cubicBezTo>
                          <a:pt x="-3334" y="245804"/>
                          <a:pt x="-24380" y="329472"/>
                          <a:pt x="0" y="0"/>
                        </a:cubicBezTo>
                        <a:close/>
                      </a:path>
                      <a:path w="12642574" h="20695161" stroke="0" extrusionOk="0">
                        <a:moveTo>
                          <a:pt x="0" y="0"/>
                        </a:moveTo>
                        <a:cubicBezTo>
                          <a:pt x="216671" y="10771"/>
                          <a:pt x="431154" y="-18843"/>
                          <a:pt x="538973" y="0"/>
                        </a:cubicBezTo>
                        <a:cubicBezTo>
                          <a:pt x="646792" y="18843"/>
                          <a:pt x="941008" y="-17405"/>
                          <a:pt x="1330797" y="0"/>
                        </a:cubicBezTo>
                        <a:cubicBezTo>
                          <a:pt x="1720586" y="17405"/>
                          <a:pt x="1539324" y="8104"/>
                          <a:pt x="1743344" y="0"/>
                        </a:cubicBezTo>
                        <a:cubicBezTo>
                          <a:pt x="1947364" y="-8104"/>
                          <a:pt x="2344752" y="-34981"/>
                          <a:pt x="2535169" y="0"/>
                        </a:cubicBezTo>
                        <a:cubicBezTo>
                          <a:pt x="2725587" y="34981"/>
                          <a:pt x="2879578" y="12847"/>
                          <a:pt x="3200567" y="0"/>
                        </a:cubicBezTo>
                        <a:cubicBezTo>
                          <a:pt x="3521556" y="-12847"/>
                          <a:pt x="3546863" y="12268"/>
                          <a:pt x="3865966" y="0"/>
                        </a:cubicBezTo>
                        <a:cubicBezTo>
                          <a:pt x="4185069" y="-12268"/>
                          <a:pt x="4354002" y="-16899"/>
                          <a:pt x="4531365" y="0"/>
                        </a:cubicBezTo>
                        <a:cubicBezTo>
                          <a:pt x="4708728" y="16899"/>
                          <a:pt x="5189733" y="-21924"/>
                          <a:pt x="5449615" y="0"/>
                        </a:cubicBezTo>
                        <a:cubicBezTo>
                          <a:pt x="5709497" y="21924"/>
                          <a:pt x="5880199" y="29766"/>
                          <a:pt x="6115013" y="0"/>
                        </a:cubicBezTo>
                        <a:cubicBezTo>
                          <a:pt x="6349827" y="-29766"/>
                          <a:pt x="6663202" y="40861"/>
                          <a:pt x="7033264" y="0"/>
                        </a:cubicBezTo>
                        <a:cubicBezTo>
                          <a:pt x="7403326" y="-40861"/>
                          <a:pt x="7216604" y="-10174"/>
                          <a:pt x="7319385" y="0"/>
                        </a:cubicBezTo>
                        <a:cubicBezTo>
                          <a:pt x="7422166" y="10174"/>
                          <a:pt x="7890972" y="8690"/>
                          <a:pt x="8237635" y="0"/>
                        </a:cubicBezTo>
                        <a:cubicBezTo>
                          <a:pt x="8584298" y="-8690"/>
                          <a:pt x="8459615" y="2738"/>
                          <a:pt x="8523756" y="0"/>
                        </a:cubicBezTo>
                        <a:cubicBezTo>
                          <a:pt x="8587897" y="-2738"/>
                          <a:pt x="9098938" y="-24752"/>
                          <a:pt x="9442007" y="0"/>
                        </a:cubicBezTo>
                        <a:cubicBezTo>
                          <a:pt x="9785076" y="24752"/>
                          <a:pt x="9638335" y="3539"/>
                          <a:pt x="9728128" y="0"/>
                        </a:cubicBezTo>
                        <a:cubicBezTo>
                          <a:pt x="9817921" y="-3539"/>
                          <a:pt x="9926397" y="5420"/>
                          <a:pt x="10014249" y="0"/>
                        </a:cubicBezTo>
                        <a:cubicBezTo>
                          <a:pt x="10102101" y="-5420"/>
                          <a:pt x="10519242" y="10005"/>
                          <a:pt x="10806074" y="0"/>
                        </a:cubicBezTo>
                        <a:cubicBezTo>
                          <a:pt x="11092906" y="-10005"/>
                          <a:pt x="11165636" y="4062"/>
                          <a:pt x="11345047" y="0"/>
                        </a:cubicBezTo>
                        <a:cubicBezTo>
                          <a:pt x="11524458" y="-4062"/>
                          <a:pt x="11721809" y="9478"/>
                          <a:pt x="12010445" y="0"/>
                        </a:cubicBezTo>
                        <a:cubicBezTo>
                          <a:pt x="12299081" y="-9478"/>
                          <a:pt x="12502018" y="-158"/>
                          <a:pt x="12642574" y="0"/>
                        </a:cubicBezTo>
                        <a:cubicBezTo>
                          <a:pt x="12645100" y="22451"/>
                          <a:pt x="12643681" y="34702"/>
                          <a:pt x="12642574" y="68984"/>
                        </a:cubicBezTo>
                        <a:cubicBezTo>
                          <a:pt x="12641467" y="103266"/>
                          <a:pt x="12656600" y="408390"/>
                          <a:pt x="12642574" y="551871"/>
                        </a:cubicBezTo>
                        <a:cubicBezTo>
                          <a:pt x="12628548" y="695352"/>
                          <a:pt x="12678519" y="1121488"/>
                          <a:pt x="12642574" y="1655613"/>
                        </a:cubicBezTo>
                        <a:cubicBezTo>
                          <a:pt x="12606629" y="2189738"/>
                          <a:pt x="12620438" y="1964062"/>
                          <a:pt x="12642574" y="2138500"/>
                        </a:cubicBezTo>
                        <a:cubicBezTo>
                          <a:pt x="12664710" y="2312938"/>
                          <a:pt x="12669681" y="2657479"/>
                          <a:pt x="12642574" y="2828339"/>
                        </a:cubicBezTo>
                        <a:cubicBezTo>
                          <a:pt x="12615467" y="2999199"/>
                          <a:pt x="12679868" y="3544219"/>
                          <a:pt x="12642574" y="3932081"/>
                        </a:cubicBezTo>
                        <a:cubicBezTo>
                          <a:pt x="12605280" y="4319943"/>
                          <a:pt x="12642323" y="3985295"/>
                          <a:pt x="12642574" y="4001064"/>
                        </a:cubicBezTo>
                        <a:cubicBezTo>
                          <a:pt x="12642825" y="4016833"/>
                          <a:pt x="12629709" y="4161547"/>
                          <a:pt x="12642574" y="4277000"/>
                        </a:cubicBezTo>
                        <a:cubicBezTo>
                          <a:pt x="12655439" y="4392453"/>
                          <a:pt x="12609419" y="5031747"/>
                          <a:pt x="12642574" y="5380742"/>
                        </a:cubicBezTo>
                        <a:cubicBezTo>
                          <a:pt x="12675729" y="5729737"/>
                          <a:pt x="12643097" y="5641545"/>
                          <a:pt x="12642574" y="5863629"/>
                        </a:cubicBezTo>
                        <a:cubicBezTo>
                          <a:pt x="12642051" y="6085713"/>
                          <a:pt x="12670951" y="6317591"/>
                          <a:pt x="12642574" y="6760419"/>
                        </a:cubicBezTo>
                        <a:cubicBezTo>
                          <a:pt x="12614198" y="7203247"/>
                          <a:pt x="12648601" y="7397681"/>
                          <a:pt x="12642574" y="7657210"/>
                        </a:cubicBezTo>
                        <a:cubicBezTo>
                          <a:pt x="12636547" y="7916739"/>
                          <a:pt x="12618516" y="7932560"/>
                          <a:pt x="12642574" y="8140097"/>
                        </a:cubicBezTo>
                        <a:cubicBezTo>
                          <a:pt x="12666632" y="8347634"/>
                          <a:pt x="12642996" y="8183785"/>
                          <a:pt x="12642574" y="8209081"/>
                        </a:cubicBezTo>
                        <a:cubicBezTo>
                          <a:pt x="12642152" y="8234377"/>
                          <a:pt x="12643460" y="8358374"/>
                          <a:pt x="12642574" y="8485016"/>
                        </a:cubicBezTo>
                        <a:cubicBezTo>
                          <a:pt x="12641688" y="8611659"/>
                          <a:pt x="12650392" y="8679940"/>
                          <a:pt x="12642574" y="8760951"/>
                        </a:cubicBezTo>
                        <a:cubicBezTo>
                          <a:pt x="12634756" y="8841963"/>
                          <a:pt x="12639040" y="9105910"/>
                          <a:pt x="12642574" y="9243839"/>
                        </a:cubicBezTo>
                        <a:cubicBezTo>
                          <a:pt x="12646108" y="9381768"/>
                          <a:pt x="12646040" y="9631597"/>
                          <a:pt x="12642574" y="9933677"/>
                        </a:cubicBezTo>
                        <a:cubicBezTo>
                          <a:pt x="12639108" y="10235757"/>
                          <a:pt x="12628783" y="10099375"/>
                          <a:pt x="12642574" y="10209613"/>
                        </a:cubicBezTo>
                        <a:cubicBezTo>
                          <a:pt x="12656365" y="10319851"/>
                          <a:pt x="12688996" y="10894413"/>
                          <a:pt x="12642574" y="11313355"/>
                        </a:cubicBezTo>
                        <a:cubicBezTo>
                          <a:pt x="12596152" y="11732297"/>
                          <a:pt x="12676481" y="11814014"/>
                          <a:pt x="12642574" y="12210145"/>
                        </a:cubicBezTo>
                        <a:cubicBezTo>
                          <a:pt x="12608668" y="12606276"/>
                          <a:pt x="12664634" y="12465574"/>
                          <a:pt x="12642574" y="12693032"/>
                        </a:cubicBezTo>
                        <a:cubicBezTo>
                          <a:pt x="12620514" y="12920490"/>
                          <a:pt x="12636496" y="13301459"/>
                          <a:pt x="12642574" y="13589822"/>
                        </a:cubicBezTo>
                        <a:cubicBezTo>
                          <a:pt x="12648653" y="13878185"/>
                          <a:pt x="12642903" y="13636503"/>
                          <a:pt x="12642574" y="13658806"/>
                        </a:cubicBezTo>
                        <a:cubicBezTo>
                          <a:pt x="12642245" y="13681109"/>
                          <a:pt x="12661770" y="14511785"/>
                          <a:pt x="12642574" y="14762548"/>
                        </a:cubicBezTo>
                        <a:cubicBezTo>
                          <a:pt x="12623378" y="15013311"/>
                          <a:pt x="12642758" y="14809866"/>
                          <a:pt x="12642574" y="14831532"/>
                        </a:cubicBezTo>
                        <a:cubicBezTo>
                          <a:pt x="12642390" y="14853198"/>
                          <a:pt x="12666053" y="15075576"/>
                          <a:pt x="12642574" y="15314419"/>
                        </a:cubicBezTo>
                        <a:cubicBezTo>
                          <a:pt x="12619095" y="15553262"/>
                          <a:pt x="12633678" y="15558234"/>
                          <a:pt x="12642574" y="15797306"/>
                        </a:cubicBezTo>
                        <a:cubicBezTo>
                          <a:pt x="12651470" y="16036378"/>
                          <a:pt x="12652062" y="16017051"/>
                          <a:pt x="12642574" y="16073242"/>
                        </a:cubicBezTo>
                        <a:cubicBezTo>
                          <a:pt x="12633086" y="16129433"/>
                          <a:pt x="12648580" y="16224062"/>
                          <a:pt x="12642574" y="16349177"/>
                        </a:cubicBezTo>
                        <a:cubicBezTo>
                          <a:pt x="12636568" y="16474293"/>
                          <a:pt x="12664787" y="16994957"/>
                          <a:pt x="12642574" y="17245967"/>
                        </a:cubicBezTo>
                        <a:cubicBezTo>
                          <a:pt x="12620362" y="17496977"/>
                          <a:pt x="12641450" y="17390289"/>
                          <a:pt x="12642574" y="17521903"/>
                        </a:cubicBezTo>
                        <a:cubicBezTo>
                          <a:pt x="12643698" y="17653517"/>
                          <a:pt x="12601431" y="18097493"/>
                          <a:pt x="12642574" y="18625645"/>
                        </a:cubicBezTo>
                        <a:cubicBezTo>
                          <a:pt x="12683717" y="19153797"/>
                          <a:pt x="12651443" y="18785564"/>
                          <a:pt x="12642574" y="18901580"/>
                        </a:cubicBezTo>
                        <a:cubicBezTo>
                          <a:pt x="12633705" y="19017597"/>
                          <a:pt x="12614947" y="19326262"/>
                          <a:pt x="12642574" y="19591419"/>
                        </a:cubicBezTo>
                        <a:cubicBezTo>
                          <a:pt x="12670201" y="19856576"/>
                          <a:pt x="12643798" y="20242164"/>
                          <a:pt x="12642574" y="20695161"/>
                        </a:cubicBezTo>
                        <a:cubicBezTo>
                          <a:pt x="12409451" y="20684223"/>
                          <a:pt x="12279741" y="20718432"/>
                          <a:pt x="12103601" y="20695161"/>
                        </a:cubicBezTo>
                        <a:cubicBezTo>
                          <a:pt x="11927461" y="20671890"/>
                          <a:pt x="11881151" y="20699126"/>
                          <a:pt x="11817480" y="20695161"/>
                        </a:cubicBezTo>
                        <a:cubicBezTo>
                          <a:pt x="11753809" y="20691196"/>
                          <a:pt x="11371931" y="20717506"/>
                          <a:pt x="11152081" y="20695161"/>
                        </a:cubicBezTo>
                        <a:cubicBezTo>
                          <a:pt x="10932231" y="20672816"/>
                          <a:pt x="10566725" y="20679183"/>
                          <a:pt x="10360257" y="20695161"/>
                        </a:cubicBezTo>
                        <a:cubicBezTo>
                          <a:pt x="10153789" y="20711139"/>
                          <a:pt x="9993202" y="20661973"/>
                          <a:pt x="9694858" y="20695161"/>
                        </a:cubicBezTo>
                        <a:cubicBezTo>
                          <a:pt x="9396514" y="20728349"/>
                          <a:pt x="9190645" y="20724338"/>
                          <a:pt x="8903034" y="20695161"/>
                        </a:cubicBezTo>
                        <a:cubicBezTo>
                          <a:pt x="8615423" y="20665984"/>
                          <a:pt x="8687024" y="20689184"/>
                          <a:pt x="8616912" y="20695161"/>
                        </a:cubicBezTo>
                        <a:cubicBezTo>
                          <a:pt x="8546800" y="20701138"/>
                          <a:pt x="8333737" y="20701929"/>
                          <a:pt x="8204365" y="20695161"/>
                        </a:cubicBezTo>
                        <a:cubicBezTo>
                          <a:pt x="8074993" y="20688393"/>
                          <a:pt x="8057115" y="20680910"/>
                          <a:pt x="7918244" y="20695161"/>
                        </a:cubicBezTo>
                        <a:cubicBezTo>
                          <a:pt x="7779373" y="20709412"/>
                          <a:pt x="7428133" y="20681032"/>
                          <a:pt x="6999994" y="20695161"/>
                        </a:cubicBezTo>
                        <a:cubicBezTo>
                          <a:pt x="6571855" y="20709291"/>
                          <a:pt x="6672695" y="20688973"/>
                          <a:pt x="6587446" y="20695161"/>
                        </a:cubicBezTo>
                        <a:cubicBezTo>
                          <a:pt x="6502197" y="20701349"/>
                          <a:pt x="6413296" y="20703017"/>
                          <a:pt x="6301325" y="20695161"/>
                        </a:cubicBezTo>
                        <a:cubicBezTo>
                          <a:pt x="6189354" y="20687305"/>
                          <a:pt x="6074463" y="20678262"/>
                          <a:pt x="5888778" y="20695161"/>
                        </a:cubicBezTo>
                        <a:cubicBezTo>
                          <a:pt x="5703093" y="20712060"/>
                          <a:pt x="5436374" y="20664716"/>
                          <a:pt x="5096954" y="20695161"/>
                        </a:cubicBezTo>
                        <a:cubicBezTo>
                          <a:pt x="4757534" y="20725606"/>
                          <a:pt x="4664764" y="20689705"/>
                          <a:pt x="4305129" y="20695161"/>
                        </a:cubicBezTo>
                        <a:cubicBezTo>
                          <a:pt x="3945495" y="20700617"/>
                          <a:pt x="4144910" y="20699560"/>
                          <a:pt x="4019008" y="20695161"/>
                        </a:cubicBezTo>
                        <a:cubicBezTo>
                          <a:pt x="3893106" y="20690762"/>
                          <a:pt x="3455203" y="20675623"/>
                          <a:pt x="3100758" y="20695161"/>
                        </a:cubicBezTo>
                        <a:cubicBezTo>
                          <a:pt x="2746313" y="20714700"/>
                          <a:pt x="2883771" y="20684362"/>
                          <a:pt x="2688210" y="20695161"/>
                        </a:cubicBezTo>
                        <a:cubicBezTo>
                          <a:pt x="2492649" y="20705960"/>
                          <a:pt x="2060925" y="20736694"/>
                          <a:pt x="1769960" y="20695161"/>
                        </a:cubicBezTo>
                        <a:cubicBezTo>
                          <a:pt x="1478995" y="20653629"/>
                          <a:pt x="1246049" y="20722868"/>
                          <a:pt x="1104562" y="20695161"/>
                        </a:cubicBezTo>
                        <a:cubicBezTo>
                          <a:pt x="963075" y="20667454"/>
                          <a:pt x="449562" y="20727165"/>
                          <a:pt x="0" y="20695161"/>
                        </a:cubicBezTo>
                        <a:cubicBezTo>
                          <a:pt x="-5002" y="20499740"/>
                          <a:pt x="21789" y="20361030"/>
                          <a:pt x="0" y="20212274"/>
                        </a:cubicBezTo>
                        <a:cubicBezTo>
                          <a:pt x="-21789" y="20063518"/>
                          <a:pt x="-36002" y="19572490"/>
                          <a:pt x="0" y="19108532"/>
                        </a:cubicBezTo>
                        <a:cubicBezTo>
                          <a:pt x="36002" y="18644574"/>
                          <a:pt x="10618" y="18940526"/>
                          <a:pt x="0" y="18832597"/>
                        </a:cubicBezTo>
                        <a:cubicBezTo>
                          <a:pt x="-10618" y="18724668"/>
                          <a:pt x="32174" y="18276207"/>
                          <a:pt x="0" y="17935806"/>
                        </a:cubicBezTo>
                        <a:cubicBezTo>
                          <a:pt x="-32174" y="17595405"/>
                          <a:pt x="20124" y="17259209"/>
                          <a:pt x="0" y="16832064"/>
                        </a:cubicBezTo>
                        <a:cubicBezTo>
                          <a:pt x="-20124" y="16404919"/>
                          <a:pt x="7474" y="16516519"/>
                          <a:pt x="0" y="16349177"/>
                        </a:cubicBezTo>
                        <a:cubicBezTo>
                          <a:pt x="-7474" y="16181835"/>
                          <a:pt x="-3370" y="16298862"/>
                          <a:pt x="0" y="16280193"/>
                        </a:cubicBezTo>
                        <a:cubicBezTo>
                          <a:pt x="3370" y="16261524"/>
                          <a:pt x="20819" y="15821951"/>
                          <a:pt x="0" y="15383403"/>
                        </a:cubicBezTo>
                        <a:cubicBezTo>
                          <a:pt x="-20819" y="14944855"/>
                          <a:pt x="3366" y="15335454"/>
                          <a:pt x="0" y="15314419"/>
                        </a:cubicBezTo>
                        <a:cubicBezTo>
                          <a:pt x="-3366" y="15293384"/>
                          <a:pt x="-5849" y="15128827"/>
                          <a:pt x="0" y="15038484"/>
                        </a:cubicBezTo>
                        <a:cubicBezTo>
                          <a:pt x="5849" y="14948142"/>
                          <a:pt x="11684" y="14203926"/>
                          <a:pt x="0" y="13934742"/>
                        </a:cubicBezTo>
                        <a:cubicBezTo>
                          <a:pt x="-11684" y="13665558"/>
                          <a:pt x="32121" y="13242342"/>
                          <a:pt x="0" y="13037951"/>
                        </a:cubicBezTo>
                        <a:cubicBezTo>
                          <a:pt x="-32121" y="12833560"/>
                          <a:pt x="5939" y="12670732"/>
                          <a:pt x="0" y="12555064"/>
                        </a:cubicBezTo>
                        <a:cubicBezTo>
                          <a:pt x="-5939" y="12439396"/>
                          <a:pt x="4981" y="12171545"/>
                          <a:pt x="0" y="11865226"/>
                        </a:cubicBezTo>
                        <a:cubicBezTo>
                          <a:pt x="-4981" y="11558907"/>
                          <a:pt x="-7902" y="11595074"/>
                          <a:pt x="0" y="11382339"/>
                        </a:cubicBezTo>
                        <a:cubicBezTo>
                          <a:pt x="7902" y="11169604"/>
                          <a:pt x="-2205" y="11336859"/>
                          <a:pt x="0" y="11313355"/>
                        </a:cubicBezTo>
                        <a:cubicBezTo>
                          <a:pt x="2205" y="11289851"/>
                          <a:pt x="17363" y="10565132"/>
                          <a:pt x="0" y="10209613"/>
                        </a:cubicBezTo>
                        <a:cubicBezTo>
                          <a:pt x="-17363" y="9854094"/>
                          <a:pt x="-594" y="10165394"/>
                          <a:pt x="0" y="10140629"/>
                        </a:cubicBezTo>
                        <a:cubicBezTo>
                          <a:pt x="594" y="10115864"/>
                          <a:pt x="11229" y="9699944"/>
                          <a:pt x="0" y="9450790"/>
                        </a:cubicBezTo>
                        <a:cubicBezTo>
                          <a:pt x="-11229" y="9201636"/>
                          <a:pt x="-34966" y="8947837"/>
                          <a:pt x="0" y="8554000"/>
                        </a:cubicBezTo>
                        <a:cubicBezTo>
                          <a:pt x="34966" y="8160163"/>
                          <a:pt x="-5185" y="8230402"/>
                          <a:pt x="0" y="8071113"/>
                        </a:cubicBezTo>
                        <a:cubicBezTo>
                          <a:pt x="5185" y="7911824"/>
                          <a:pt x="1822" y="8034727"/>
                          <a:pt x="0" y="8002129"/>
                        </a:cubicBezTo>
                        <a:cubicBezTo>
                          <a:pt x="-1822" y="7969531"/>
                          <a:pt x="-11105" y="7530782"/>
                          <a:pt x="0" y="7312290"/>
                        </a:cubicBezTo>
                        <a:cubicBezTo>
                          <a:pt x="11105" y="7093798"/>
                          <a:pt x="-5883" y="7168793"/>
                          <a:pt x="0" y="7036355"/>
                        </a:cubicBezTo>
                        <a:cubicBezTo>
                          <a:pt x="5883" y="6903918"/>
                          <a:pt x="-503" y="6987183"/>
                          <a:pt x="0" y="6967371"/>
                        </a:cubicBezTo>
                        <a:cubicBezTo>
                          <a:pt x="503" y="6947559"/>
                          <a:pt x="-14575" y="6274842"/>
                          <a:pt x="0" y="6070581"/>
                        </a:cubicBezTo>
                        <a:cubicBezTo>
                          <a:pt x="14575" y="5866320"/>
                          <a:pt x="21082" y="5477878"/>
                          <a:pt x="0" y="4966839"/>
                        </a:cubicBezTo>
                        <a:cubicBezTo>
                          <a:pt x="-21082" y="4455800"/>
                          <a:pt x="-5671" y="4782812"/>
                          <a:pt x="0" y="4690903"/>
                        </a:cubicBezTo>
                        <a:cubicBezTo>
                          <a:pt x="5671" y="4598994"/>
                          <a:pt x="-10236" y="3893216"/>
                          <a:pt x="0" y="3587161"/>
                        </a:cubicBezTo>
                        <a:cubicBezTo>
                          <a:pt x="10236" y="3281106"/>
                          <a:pt x="9820" y="2762305"/>
                          <a:pt x="0" y="2483419"/>
                        </a:cubicBezTo>
                        <a:cubicBezTo>
                          <a:pt x="-9820" y="2204533"/>
                          <a:pt x="8316" y="2132475"/>
                          <a:pt x="0" y="2000532"/>
                        </a:cubicBezTo>
                        <a:cubicBezTo>
                          <a:pt x="-8316" y="1868589"/>
                          <a:pt x="10468" y="1623407"/>
                          <a:pt x="0" y="1517645"/>
                        </a:cubicBezTo>
                        <a:cubicBezTo>
                          <a:pt x="-10468" y="1411883"/>
                          <a:pt x="-19991" y="1241764"/>
                          <a:pt x="0" y="1034758"/>
                        </a:cubicBezTo>
                        <a:cubicBezTo>
                          <a:pt x="19991" y="827752"/>
                          <a:pt x="-14561" y="3002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CE52575D-9DBD-4FFA-92B1-56655F138B4E}"/>
              </a:ext>
            </a:extLst>
          </p:cNvPr>
          <p:cNvSpPr>
            <a:spLocks/>
          </p:cNvSpPr>
          <p:nvPr/>
        </p:nvSpPr>
        <p:spPr>
          <a:xfrm>
            <a:off x="536172" y="16658450"/>
            <a:ext cx="16200000" cy="13222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A573A96A-9ED9-4733-B3F1-BDD318776179}"/>
              </a:ext>
            </a:extLst>
          </p:cNvPr>
          <p:cNvGrpSpPr/>
          <p:nvPr/>
        </p:nvGrpSpPr>
        <p:grpSpPr>
          <a:xfrm>
            <a:off x="916920" y="18498662"/>
            <a:ext cx="8672063" cy="5259409"/>
            <a:chOff x="14805621" y="11252670"/>
            <a:chExt cx="8672063" cy="5259409"/>
          </a:xfrm>
        </p:grpSpPr>
        <p:sp>
          <p:nvSpPr>
            <p:cNvPr id="80" name="사각형: 둥근 위쪽 모서리 79">
              <a:extLst>
                <a:ext uri="{FF2B5EF4-FFF2-40B4-BE49-F238E27FC236}">
                  <a16:creationId xmlns:a16="http://schemas.microsoft.com/office/drawing/2014/main" id="{878B9320-9942-40D7-925B-CCF44F4EECFB}"/>
                </a:ext>
              </a:extLst>
            </p:cNvPr>
            <p:cNvSpPr/>
            <p:nvPr/>
          </p:nvSpPr>
          <p:spPr>
            <a:xfrm rot="5400000">
              <a:off x="16467461" y="9605299"/>
              <a:ext cx="5244940" cy="8568619"/>
            </a:xfrm>
            <a:prstGeom prst="round2SameRect">
              <a:avLst>
                <a:gd name="adj1" fmla="val 4662"/>
                <a:gd name="adj2" fmla="val 0"/>
              </a:avLst>
            </a:prstGeom>
            <a:solidFill>
              <a:schemeClr val="accent5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81" name="오른쪽 중괄호 80">
              <a:extLst>
                <a:ext uri="{FF2B5EF4-FFF2-40B4-BE49-F238E27FC236}">
                  <a16:creationId xmlns:a16="http://schemas.microsoft.com/office/drawing/2014/main" id="{019230FF-9296-4681-A1B5-AEE2B3F8BA4F}"/>
                </a:ext>
              </a:extLst>
            </p:cNvPr>
            <p:cNvSpPr/>
            <p:nvPr/>
          </p:nvSpPr>
          <p:spPr>
            <a:xfrm>
              <a:off x="23180386" y="11252670"/>
              <a:ext cx="297298" cy="5244941"/>
            </a:xfrm>
            <a:prstGeom prst="rightBrace">
              <a:avLst>
                <a:gd name="adj1" fmla="val 101439"/>
                <a:gd name="adj2" fmla="val 50000"/>
              </a:avLst>
            </a:prstGeom>
            <a:noFill/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EE21F-6B1A-4A1B-A7B8-358DE0B7D2E7}"/>
              </a:ext>
            </a:extLst>
          </p:cNvPr>
          <p:cNvSpPr txBox="1"/>
          <p:nvPr/>
        </p:nvSpPr>
        <p:spPr>
          <a:xfrm>
            <a:off x="8064914" y="729732"/>
            <a:ext cx="342701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Network-Based Exploration of Candidate Biodegradable Plastic-Degrading Bacteria </a:t>
            </a:r>
          </a:p>
          <a:p>
            <a:pPr algn="ctr"/>
            <a:r>
              <a:rPr lang="en-US" altLang="ko-K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Using Metagenomic and Functional Gene Data from Enrichment Cultures</a:t>
            </a:r>
            <a:endParaRPr lang="ko-KR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" name="그림 11" descr="그림, 그래픽, 원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9F15416-F8FF-4B3D-883F-6687726B34E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177" y="1033682"/>
            <a:ext cx="4020029" cy="38905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5F7BA5-C78B-404E-8256-97317C08E471}"/>
              </a:ext>
            </a:extLst>
          </p:cNvPr>
          <p:cNvSpPr txBox="1"/>
          <p:nvPr/>
        </p:nvSpPr>
        <p:spPr>
          <a:xfrm>
            <a:off x="8799166" y="3217260"/>
            <a:ext cx="34270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Subin</a:t>
            </a:r>
            <a:r>
              <a:rPr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Hwang, Soo Yeon Lee, Ian Cho, Kyung-Suk Cho</a:t>
            </a:r>
            <a:r>
              <a:rPr lang="en-US" altLang="ko-KR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*</a:t>
            </a:r>
            <a:endParaRPr lang="ko-KR" altLang="en-US" sz="40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AC5D04-3346-48BF-8405-155C38013ED5}"/>
              </a:ext>
            </a:extLst>
          </p:cNvPr>
          <p:cNvSpPr txBox="1"/>
          <p:nvPr/>
        </p:nvSpPr>
        <p:spPr>
          <a:xfrm>
            <a:off x="8799166" y="3968688"/>
            <a:ext cx="342701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Department of Environmental Science &amp; Engineering, </a:t>
            </a:r>
            <a:r>
              <a:rPr lang="en-US" altLang="ko-K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Ewha</a:t>
            </a:r>
            <a:r>
              <a:rPr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Womans</a:t>
            </a:r>
            <a:r>
              <a:rPr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University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Presenting author email: </a:t>
            </a:r>
            <a:r>
              <a:rPr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emfpd03@naver.com</a:t>
            </a:r>
            <a:r>
              <a:rPr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*Corresponding email: kscho@ewha.ac.kr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D7144CB-C9FD-4E84-9F41-4AD7FEE918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6172" y="5486400"/>
            <a:ext cx="16200000" cy="10839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mes New Roman" panose="02020603050405020304" pitchFamily="18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43BF854-B81E-4639-9701-65D6D5825A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1218" y="5486402"/>
            <a:ext cx="16200000" cy="756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>
                <a:solidFill>
                  <a:srgbClr val="244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Background and</a:t>
            </a:r>
            <a:r>
              <a:rPr lang="ko-KR" altLang="en-US" sz="5400" dirty="0">
                <a:solidFill>
                  <a:srgbClr val="244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ko-KR" sz="5400" dirty="0">
                <a:solidFill>
                  <a:srgbClr val="244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Objective </a:t>
            </a:r>
            <a:endParaRPr lang="ko-KR" altLang="en-US" sz="5400" dirty="0">
              <a:solidFill>
                <a:srgbClr val="244F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2BFF54AC-802F-49A3-BB8C-9EA1E6E73F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1447" y="16658450"/>
            <a:ext cx="16200000" cy="756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>
                <a:solidFill>
                  <a:srgbClr val="244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PubWorld바탕체 Medium" panose="00000600000000000000" pitchFamily="2" charset="-127"/>
                <a:cs typeface="Times New Roman" panose="02020603050405020304" pitchFamily="18" charset="0"/>
              </a:rPr>
              <a:t>Materials</a:t>
            </a:r>
            <a:r>
              <a:rPr lang="ko-KR" altLang="en-US" sz="5400" dirty="0">
                <a:solidFill>
                  <a:srgbClr val="244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PubWorld바탕체 Medium" panose="00000600000000000000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5400" dirty="0">
                <a:solidFill>
                  <a:srgbClr val="244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PubWorld바탕체 Medium" panose="00000600000000000000" pitchFamily="2" charset="-127"/>
                <a:cs typeface="Times New Roman" panose="02020603050405020304" pitchFamily="18" charset="0"/>
              </a:rPr>
              <a:t>and</a:t>
            </a:r>
            <a:r>
              <a:rPr lang="ko-KR" altLang="en-US" sz="5400" dirty="0">
                <a:solidFill>
                  <a:srgbClr val="244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PubWorld바탕체 Medium" panose="00000600000000000000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5400" dirty="0">
                <a:solidFill>
                  <a:srgbClr val="244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PubWorld바탕체 Medium" panose="00000600000000000000" pitchFamily="2" charset="-127"/>
                <a:cs typeface="Times New Roman" panose="02020603050405020304" pitchFamily="18" charset="0"/>
              </a:rPr>
              <a:t>methods</a:t>
            </a:r>
            <a:endParaRPr lang="ko-KR" altLang="en-US" sz="5400" dirty="0">
              <a:solidFill>
                <a:srgbClr val="244F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KoPubWorld바탕체 Medium" panose="00000600000000000000" pitchFamily="2" charset="-127"/>
              <a:cs typeface="Times New Roman" panose="02020603050405020304" pitchFamily="18" charset="0"/>
            </a:endParaRPr>
          </a:p>
        </p:txBody>
      </p: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BB9BD17F-7E1D-4767-BF4C-5073A8ED3CA1}"/>
              </a:ext>
            </a:extLst>
          </p:cNvPr>
          <p:cNvGrpSpPr/>
          <p:nvPr/>
        </p:nvGrpSpPr>
        <p:grpSpPr>
          <a:xfrm>
            <a:off x="766405" y="12464996"/>
            <a:ext cx="9791078" cy="609293"/>
            <a:chOff x="1032874" y="11797503"/>
            <a:chExt cx="9791078" cy="60929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2CF5869-E9D2-4EEB-A8B3-4DCA44B221A2}"/>
                </a:ext>
              </a:extLst>
            </p:cNvPr>
            <p:cNvSpPr txBox="1"/>
            <p:nvPr/>
          </p:nvSpPr>
          <p:spPr>
            <a:xfrm>
              <a:off x="1032874" y="11797503"/>
              <a:ext cx="1643005" cy="55114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rIns="0" bIns="36000" rtlCol="0" anchor="ctr"/>
            <a:lstStyle>
              <a:defPPr>
                <a:defRPr lang="ko-KR"/>
              </a:defPPr>
              <a:lvl1pPr indent="-166189" algn="ctr" latinLnBrk="0">
                <a:spcAft>
                  <a:spcPts val="220"/>
                </a:spcAft>
                <a:defRPr sz="100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  <a:cs typeface="Arial Unicode MS" pitchFamily="50" charset="-127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914400">
                <a:defRPr/>
              </a:pPr>
              <a:r>
                <a:rPr lang="en-US" altLang="ko-KR" sz="2400" b="1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Intro 02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9B2D5F0-6740-452F-A550-D4A3834D29C2}"/>
                </a:ext>
              </a:extLst>
            </p:cNvPr>
            <p:cNvSpPr txBox="1"/>
            <p:nvPr/>
          </p:nvSpPr>
          <p:spPr>
            <a:xfrm>
              <a:off x="2675879" y="11883576"/>
              <a:ext cx="81480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highlight>
                    <a:srgbClr val="E0EBFC"/>
                  </a:highlight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Objective of this study 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4A0AB3F-A681-4FEF-A88B-6B15AC19ABB5}"/>
              </a:ext>
            </a:extLst>
          </p:cNvPr>
          <p:cNvSpPr txBox="1"/>
          <p:nvPr/>
        </p:nvSpPr>
        <p:spPr>
          <a:xfrm>
            <a:off x="1240734" y="13197216"/>
            <a:ext cx="1482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Times New Roman" panose="02020603050405020304" pitchFamily="18" charset="0"/>
              </a:rPr>
              <a:t>To address these limitations, we propose a </a:t>
            </a:r>
            <a:r>
              <a:rPr lang="en-US" altLang="ko-KR" sz="2800" b="1" dirty="0">
                <a:latin typeface="Times New Roman" panose="02020603050405020304" pitchFamily="18" charset="0"/>
              </a:rPr>
              <a:t>network-based analytical framework</a:t>
            </a:r>
            <a:r>
              <a:rPr lang="en-US" altLang="ko-KR" sz="2400" b="1" dirty="0">
                <a:latin typeface="Times New Roman" panose="02020603050405020304" pitchFamily="18" charset="0"/>
              </a:rPr>
              <a:t> </a:t>
            </a:r>
            <a:r>
              <a:rPr lang="en-US" altLang="ko-KR" sz="2800" dirty="0">
                <a:latin typeface="Times New Roman" panose="02020603050405020304" pitchFamily="18" charset="0"/>
              </a:rPr>
              <a:t>that </a:t>
            </a:r>
            <a:r>
              <a:rPr lang="en-US" altLang="ko-KR" sz="2800" dirty="0">
                <a:solidFill>
                  <a:srgbClr val="244F21"/>
                </a:solidFill>
                <a:latin typeface="Times New Roman" panose="02020603050405020304" pitchFamily="18" charset="0"/>
              </a:rPr>
              <a:t>integrates</a:t>
            </a:r>
            <a:r>
              <a:rPr lang="en-US" altLang="ko-KR" sz="2800" dirty="0">
                <a:latin typeface="Times New Roman" panose="02020603050405020304" pitchFamily="18" charset="0"/>
              </a:rPr>
              <a:t>: </a:t>
            </a:r>
            <a:endParaRPr lang="ko-KR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71AC965-657B-4924-9F70-5317833A0DC0}"/>
              </a:ext>
            </a:extLst>
          </p:cNvPr>
          <p:cNvSpPr txBox="1"/>
          <p:nvPr/>
        </p:nvSpPr>
        <p:spPr>
          <a:xfrm>
            <a:off x="1742463" y="13795243"/>
            <a:ext cx="11232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ko-KR" sz="2800" b="1" dirty="0">
                <a:solidFill>
                  <a:srgbClr val="244F21"/>
                </a:solidFill>
                <a:latin typeface="Times New Roman" panose="02020603050405020304" pitchFamily="18" charset="0"/>
              </a:rPr>
              <a:t>Metagenomic information based on microbial community dynamics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ko-KR" sz="2800" b="1" dirty="0">
                <a:solidFill>
                  <a:srgbClr val="244F21"/>
                </a:solidFill>
                <a:latin typeface="Times New Roman" panose="02020603050405020304" pitchFamily="18" charset="0"/>
              </a:rPr>
              <a:t>Predicted functional gene information</a:t>
            </a:r>
            <a:endParaRPr lang="ko-KR" altLang="en-US" sz="2800" b="1" dirty="0">
              <a:solidFill>
                <a:srgbClr val="244F2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266BFD14-2735-433C-B992-B8644A3A5DDD}"/>
              </a:ext>
            </a:extLst>
          </p:cNvPr>
          <p:cNvGrpSpPr/>
          <p:nvPr/>
        </p:nvGrpSpPr>
        <p:grpSpPr>
          <a:xfrm>
            <a:off x="4218978" y="14805845"/>
            <a:ext cx="9160375" cy="1260107"/>
            <a:chOff x="3930061" y="17579200"/>
            <a:chExt cx="9160375" cy="126010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30AA41F-6D8B-40E8-A1E2-6C8A683BA94D}"/>
                </a:ext>
              </a:extLst>
            </p:cNvPr>
            <p:cNvSpPr txBox="1"/>
            <p:nvPr/>
          </p:nvSpPr>
          <p:spPr>
            <a:xfrm>
              <a:off x="4791049" y="17762089"/>
              <a:ext cx="7146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E0EFD6"/>
                  </a:highlight>
                  <a:latin typeface="Times New Roman" panose="02020603050405020304" pitchFamily="18" charset="0"/>
                </a:rPr>
                <a:t>Identify candidate bacteria contributing to biodegradable plastic degradation</a:t>
              </a:r>
              <a:endPara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0EFD6"/>
                </a:highlight>
                <a:latin typeface="Times New Roman" panose="020206030504050203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4A82614-409D-42B7-9853-FDF8F53FDA88}"/>
                </a:ext>
              </a:extLst>
            </p:cNvPr>
            <p:cNvSpPr txBox="1"/>
            <p:nvPr/>
          </p:nvSpPr>
          <p:spPr>
            <a:xfrm>
              <a:off x="3930061" y="17579200"/>
              <a:ext cx="80825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>
                <a:spcAft>
                  <a:spcPts val="220"/>
                </a:spcAft>
                <a:defRPr/>
              </a:pPr>
              <a:r>
                <a:rPr lang="en-US" altLang="ko-KR" sz="6600" b="1" dirty="0">
                  <a:latin typeface="Times New Roman" panose="02020603050405020304" pitchFamily="18" charset="0"/>
                  <a:ea typeface="KoPubWorld돋움체 Medium" panose="00000600000000000000" pitchFamily="2" charset="-127"/>
                  <a:cs typeface="Times New Roman" panose="02020603050405020304" pitchFamily="18" charset="0"/>
                </a:rPr>
                <a:t>“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184688-4F0B-43E3-9258-9B83C939130B}"/>
                </a:ext>
              </a:extLst>
            </p:cNvPr>
            <p:cNvSpPr txBox="1"/>
            <p:nvPr/>
          </p:nvSpPr>
          <p:spPr>
            <a:xfrm>
              <a:off x="12282184" y="17579200"/>
              <a:ext cx="80825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>
                <a:spcAft>
                  <a:spcPts val="220"/>
                </a:spcAft>
                <a:defRPr/>
              </a:pPr>
              <a:r>
                <a:rPr lang="en-US" altLang="ko-KR" sz="6600" b="1" dirty="0">
                  <a:latin typeface="Times New Roman" panose="02020603050405020304" pitchFamily="18" charset="0"/>
                  <a:ea typeface="KoPubWorld돋움체 Medium" panose="00000600000000000000" pitchFamily="2" charset="-127"/>
                  <a:cs typeface="Times New Roman" panose="02020603050405020304" pitchFamily="18" charset="0"/>
                </a:rPr>
                <a:t>”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AF6A499-94C0-4649-B527-2A9B8EDE809D}"/>
              </a:ext>
            </a:extLst>
          </p:cNvPr>
          <p:cNvSpPr txBox="1"/>
          <p:nvPr/>
        </p:nvSpPr>
        <p:spPr>
          <a:xfrm>
            <a:off x="769245" y="17789303"/>
            <a:ext cx="864601" cy="55114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0" bIns="36000" rtlCol="0" anchor="ctr"/>
          <a:lstStyle>
            <a:defPPr>
              <a:defRPr lang="ko-KR"/>
            </a:defPPr>
            <a:lvl1pPr indent="-166189" algn="ctr" latinLnBrk="0">
              <a:spcAft>
                <a:spcPts val="220"/>
              </a:spcAft>
              <a:defRPr sz="100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  <a:cs typeface="Arial Unicode MS" pitchFamily="50" charset="-127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defTabSz="914400">
              <a:defRPr/>
            </a:pPr>
            <a:r>
              <a:rPr lang="en-US" altLang="ko-KR" sz="24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01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CE1C66D-9696-46B7-AB24-FF0ED7719EFC}"/>
              </a:ext>
            </a:extLst>
          </p:cNvPr>
          <p:cNvSpPr txBox="1"/>
          <p:nvPr/>
        </p:nvSpPr>
        <p:spPr>
          <a:xfrm>
            <a:off x="1623415" y="17879907"/>
            <a:ext cx="5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highlight>
                  <a:srgbClr val="E0EBFC"/>
                </a:highligh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Enrichment Culture Conditions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384F396-E31C-45F5-9B48-93A70E5D70CE}"/>
              </a:ext>
            </a:extLst>
          </p:cNvPr>
          <p:cNvSpPr txBox="1"/>
          <p:nvPr/>
        </p:nvSpPr>
        <p:spPr>
          <a:xfrm>
            <a:off x="10890800" y="19189392"/>
            <a:ext cx="4345905" cy="6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800" dirty="0">
                <a:highlight>
                  <a:srgbClr val="EBE07E"/>
                </a:highligh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Sampling</a:t>
            </a:r>
            <a:r>
              <a:rPr lang="ko-KR" altLang="en-US" sz="2800" dirty="0">
                <a:highlight>
                  <a:srgbClr val="EBE07E"/>
                </a:highligh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en-US" altLang="ko-KR" sz="2800" dirty="0">
                <a:highlight>
                  <a:srgbClr val="EBE07E"/>
                </a:highligh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: 3 time points </a:t>
            </a:r>
          </a:p>
        </p:txBody>
      </p:sp>
      <p:grpSp>
        <p:nvGrpSpPr>
          <p:cNvPr id="971" name="그룹 970">
            <a:extLst>
              <a:ext uri="{FF2B5EF4-FFF2-40B4-BE49-F238E27FC236}">
                <a16:creationId xmlns:a16="http://schemas.microsoft.com/office/drawing/2014/main" id="{4A8EFA53-AFCA-4251-A942-79D7CD22A1DD}"/>
              </a:ext>
            </a:extLst>
          </p:cNvPr>
          <p:cNvGrpSpPr/>
          <p:nvPr/>
        </p:nvGrpSpPr>
        <p:grpSpPr>
          <a:xfrm>
            <a:off x="10166540" y="20112683"/>
            <a:ext cx="6348406" cy="2659074"/>
            <a:chOff x="10263628" y="19686876"/>
            <a:chExt cx="6348406" cy="2659074"/>
          </a:xfrm>
        </p:grpSpPr>
        <p:sp>
          <p:nvSpPr>
            <p:cNvPr id="83" name="화살표: 오른쪽 82">
              <a:extLst>
                <a:ext uri="{FF2B5EF4-FFF2-40B4-BE49-F238E27FC236}">
                  <a16:creationId xmlns:a16="http://schemas.microsoft.com/office/drawing/2014/main" id="{2F104B52-D9C4-42D2-9F7A-2DCB6953F25F}"/>
                </a:ext>
              </a:extLst>
            </p:cNvPr>
            <p:cNvSpPr/>
            <p:nvPr/>
          </p:nvSpPr>
          <p:spPr>
            <a:xfrm>
              <a:off x="11540194" y="20213689"/>
              <a:ext cx="1018746" cy="840419"/>
            </a:xfrm>
            <a:prstGeom prst="rightArrow">
              <a:avLst>
                <a:gd name="adj1" fmla="val 45466"/>
                <a:gd name="adj2" fmla="val 50000"/>
              </a:avLst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5000">
                  <a:schemeClr val="accent5">
                    <a:lumMod val="40000"/>
                    <a:lumOff val="60000"/>
                  </a:schemeClr>
                </a:gs>
                <a:gs pos="81410">
                  <a:schemeClr val="accent5">
                    <a:lumMod val="75000"/>
                  </a:schemeClr>
                </a:gs>
                <a:gs pos="48000">
                  <a:schemeClr val="accent5">
                    <a:lumMod val="60000"/>
                    <a:lumOff val="40000"/>
                  </a:schemeClr>
                </a:gs>
                <a:gs pos="99000">
                  <a:schemeClr val="accent5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84" name="화살표: 오른쪽 83">
              <a:extLst>
                <a:ext uri="{FF2B5EF4-FFF2-40B4-BE49-F238E27FC236}">
                  <a16:creationId xmlns:a16="http://schemas.microsoft.com/office/drawing/2014/main" id="{CF3D5C40-B6BE-4EF8-B490-CEFC55A84CE1}"/>
                </a:ext>
              </a:extLst>
            </p:cNvPr>
            <p:cNvSpPr/>
            <p:nvPr/>
          </p:nvSpPr>
          <p:spPr>
            <a:xfrm>
              <a:off x="13836264" y="20213689"/>
              <a:ext cx="1018746" cy="840419"/>
            </a:xfrm>
            <a:prstGeom prst="rightArrow">
              <a:avLst>
                <a:gd name="adj1" fmla="val 40933"/>
                <a:gd name="adj2" fmla="val 50000"/>
              </a:avLst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5000">
                  <a:schemeClr val="accent5">
                    <a:lumMod val="40000"/>
                    <a:lumOff val="60000"/>
                  </a:schemeClr>
                </a:gs>
                <a:gs pos="81410">
                  <a:schemeClr val="accent5">
                    <a:lumMod val="75000"/>
                  </a:schemeClr>
                </a:gs>
                <a:gs pos="48000">
                  <a:schemeClr val="accent5">
                    <a:lumMod val="60000"/>
                    <a:lumOff val="40000"/>
                  </a:schemeClr>
                </a:gs>
                <a:gs pos="99000">
                  <a:schemeClr val="accent5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2E618B4-0430-4B68-A08D-EA31E7E8E336}"/>
                </a:ext>
              </a:extLst>
            </p:cNvPr>
            <p:cNvSpPr txBox="1"/>
            <p:nvPr/>
          </p:nvSpPr>
          <p:spPr>
            <a:xfrm>
              <a:off x="10312251" y="21398768"/>
              <a:ext cx="1183677" cy="507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22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0 day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10C48B0-E6B8-4187-815A-FDF4EECA7CB5}"/>
                </a:ext>
              </a:extLst>
            </p:cNvPr>
            <p:cNvSpPr txBox="1"/>
            <p:nvPr/>
          </p:nvSpPr>
          <p:spPr>
            <a:xfrm>
              <a:off x="12095890" y="21398768"/>
              <a:ext cx="2098648" cy="94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22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1</a:t>
              </a:r>
              <a:r>
                <a:rPr lang="en-US" altLang="ko-KR" sz="2200" baseline="300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st</a:t>
              </a:r>
              <a:r>
                <a:rPr lang="en-US" altLang="ko-KR" sz="22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 subculture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ko-KR" sz="22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(25 days)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EAFC720-95C3-4B2C-9853-49DA6217DFCC}"/>
                </a:ext>
              </a:extLst>
            </p:cNvPr>
            <p:cNvSpPr txBox="1"/>
            <p:nvPr/>
          </p:nvSpPr>
          <p:spPr>
            <a:xfrm>
              <a:off x="14252931" y="21398768"/>
              <a:ext cx="2359103" cy="94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22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2</a:t>
              </a:r>
              <a:r>
                <a:rPr lang="en-US" altLang="ko-KR" sz="2200" baseline="300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nd</a:t>
              </a:r>
              <a:r>
                <a:rPr lang="en-US" altLang="ko-KR" sz="22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 subculture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ko-KR" sz="22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(100 days)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6BD4584-280D-400E-A665-785D7B9D881B}"/>
                </a:ext>
              </a:extLst>
            </p:cNvPr>
            <p:cNvSpPr txBox="1"/>
            <p:nvPr/>
          </p:nvSpPr>
          <p:spPr>
            <a:xfrm>
              <a:off x="11283876" y="19794484"/>
              <a:ext cx="1246949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2000" b="1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10%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648AC63-2C6F-449D-A44B-A7CC6DB1020B}"/>
                </a:ext>
              </a:extLst>
            </p:cNvPr>
            <p:cNvSpPr txBox="1"/>
            <p:nvPr/>
          </p:nvSpPr>
          <p:spPr>
            <a:xfrm>
              <a:off x="13571063" y="19794484"/>
              <a:ext cx="1246949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2000" b="1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10%</a:t>
              </a:r>
            </a:p>
          </p:txBody>
        </p:sp>
        <p:pic>
          <p:nvPicPr>
            <p:cNvPr id="90" name="그림 89" descr="비커, 컵, 테이블웨어, 자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3333F618-9D08-4001-B7E2-CEF52525A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5009" y="19696598"/>
              <a:ext cx="1188000" cy="1552737"/>
            </a:xfrm>
            <a:prstGeom prst="rect">
              <a:avLst/>
            </a:prstGeom>
          </p:spPr>
        </p:pic>
        <p:pic>
          <p:nvPicPr>
            <p:cNvPr id="91" name="그림 90" descr="비커, 컵, 테이블웨어, 자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A02FB1B9-713B-4B81-8ECB-4D22DB9D3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5525" y="19696598"/>
              <a:ext cx="1188000" cy="1552737"/>
            </a:xfrm>
            <a:prstGeom prst="rect">
              <a:avLst/>
            </a:prstGeom>
          </p:spPr>
        </p:pic>
        <p:pic>
          <p:nvPicPr>
            <p:cNvPr id="92" name="그림 91" descr="비커, 컵, 테이블웨어, 자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81F994D3-6EDD-4663-8EB0-6F1DA00BE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3628" y="19686876"/>
              <a:ext cx="1188000" cy="1552737"/>
            </a:xfrm>
            <a:prstGeom prst="rect">
              <a:avLst/>
            </a:prstGeom>
          </p:spPr>
        </p:pic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C78B8DEC-5E7F-4748-8315-71CA242BAE41}"/>
              </a:ext>
            </a:extLst>
          </p:cNvPr>
          <p:cNvSpPr txBox="1"/>
          <p:nvPr/>
        </p:nvSpPr>
        <p:spPr>
          <a:xfrm>
            <a:off x="3530907" y="18600185"/>
            <a:ext cx="2981409" cy="544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400" b="1" dirty="0">
                <a:highlight>
                  <a:srgbClr val="C7DDF1"/>
                </a:highlight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MSM-TE medium  </a:t>
            </a: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7400B3EF-8D3F-488B-9CED-9BBBBA48B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05021" y="5447612"/>
            <a:ext cx="32753710" cy="7952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>
                <a:solidFill>
                  <a:srgbClr val="244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Results</a:t>
            </a:r>
            <a:endParaRPr lang="ko-KR" altLang="en-US" sz="5400" dirty="0">
              <a:solidFill>
                <a:srgbClr val="244F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85" name="TextBox 984">
            <a:extLst>
              <a:ext uri="{FF2B5EF4-FFF2-40B4-BE49-F238E27FC236}">
                <a16:creationId xmlns:a16="http://schemas.microsoft.com/office/drawing/2014/main" id="{15E8B2F5-C164-409B-9538-1101A0886DD7}"/>
              </a:ext>
            </a:extLst>
          </p:cNvPr>
          <p:cNvSpPr txBox="1"/>
          <p:nvPr/>
        </p:nvSpPr>
        <p:spPr>
          <a:xfrm>
            <a:off x="28345646" y="12899172"/>
            <a:ext cx="8896686" cy="326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spc="-100" dirty="0">
                <a:latin typeface="Times New Roman" panose="02020603050405020304" pitchFamily="18" charset="0"/>
              </a:rPr>
              <a:t>Clear separation along temperature (35</a:t>
            </a:r>
            <a:r>
              <a:rPr lang="en-US" altLang="ko-KR"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 vs. 58℃)</a:t>
            </a:r>
          </a:p>
          <a:p>
            <a:pPr>
              <a:lnSpc>
                <a:spcPct val="150000"/>
              </a:lnSpc>
            </a:pPr>
            <a:r>
              <a:rPr lang="en-US" altLang="ko-KR" sz="2800" b="1" spc="-100" dirty="0">
                <a:latin typeface="Times New Roman" panose="02020603050405020304" pitchFamily="18" charset="0"/>
              </a:rPr>
              <a:t>	</a:t>
            </a:r>
            <a:r>
              <a:rPr lang="en-US" altLang="ko-KR" sz="2800" b="1" spc="-100" dirty="0">
                <a:latin typeface="AppleSDGothicNeoR00" panose="02000503000000000000" pitchFamily="2" charset="-127"/>
                <a:ea typeface="AppleSDGothicNeoR00" panose="02000503000000000000" pitchFamily="2" charset="-127"/>
              </a:rPr>
              <a:t>⇨ </a:t>
            </a:r>
            <a:r>
              <a:rPr lang="en-US" altLang="ko-KR" sz="2800" b="1" spc="-100" dirty="0">
                <a:solidFill>
                  <a:srgbClr val="244F21"/>
                </a:solidFill>
                <a:latin typeface="Times New Roman" panose="02020603050405020304" pitchFamily="18" charset="0"/>
              </a:rPr>
              <a:t>Temperature</a:t>
            </a:r>
            <a:r>
              <a:rPr lang="en-US" altLang="ko-KR" sz="2800" spc="-100" dirty="0">
                <a:solidFill>
                  <a:srgbClr val="244F2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ko-KR" sz="2800" u="sng" spc="-100" dirty="0">
                <a:solidFill>
                  <a:srgbClr val="244F21"/>
                </a:solidFill>
                <a:latin typeface="Times New Roman" panose="02020603050405020304" pitchFamily="18" charset="0"/>
              </a:rPr>
              <a:t>primary driver </a:t>
            </a:r>
            <a:r>
              <a:rPr lang="en-US" altLang="ko-KR" sz="2800" spc="-100" dirty="0">
                <a:solidFill>
                  <a:srgbClr val="244F21"/>
                </a:solidFill>
                <a:latin typeface="Times New Roman" panose="02020603050405020304" pitchFamily="18" charset="0"/>
              </a:rPr>
              <a:t>of community structure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spc="-100" dirty="0">
                <a:latin typeface="Times New Roman" panose="02020603050405020304" pitchFamily="18" charset="0"/>
              </a:rPr>
              <a:t>Pronounced structural changes under </a:t>
            </a:r>
            <a:r>
              <a:rPr lang="en-US" altLang="ko-KR" sz="2800" b="1" u="sng" spc="-100" dirty="0">
                <a:solidFill>
                  <a:srgbClr val="244F21"/>
                </a:solidFill>
                <a:latin typeface="Times New Roman" panose="02020603050405020304" pitchFamily="18" charset="0"/>
              </a:rPr>
              <a:t>thermophilic conditions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spc="-100" dirty="0">
                <a:latin typeface="Times New Roman" panose="02020603050405020304" pitchFamily="18" charset="0"/>
              </a:rPr>
              <a:t>Distinct clustering by inoculum (K vs. I) </a:t>
            </a:r>
          </a:p>
          <a:p>
            <a:pPr>
              <a:lnSpc>
                <a:spcPct val="150000"/>
              </a:lnSpc>
            </a:pPr>
            <a:r>
              <a:rPr lang="en-US" altLang="ko-KR" sz="2800" spc="-100" dirty="0">
                <a:latin typeface="Times New Roman" panose="02020603050405020304" pitchFamily="18" charset="0"/>
                <a:ea typeface="AppleSDGothicNeoR00" panose="02000503000000000000" pitchFamily="2" charset="-127"/>
              </a:rPr>
              <a:t>	</a:t>
            </a:r>
            <a:r>
              <a:rPr lang="en-US" altLang="ko-KR" sz="2800" b="1" spc="-100" dirty="0">
                <a:latin typeface="AppleSDGothicNeoR00" panose="02000503000000000000" pitchFamily="2" charset="-127"/>
                <a:ea typeface="AppleSDGothicNeoR00" panose="02000503000000000000" pitchFamily="2" charset="-127"/>
              </a:rPr>
              <a:t> ⇨</a:t>
            </a:r>
            <a:r>
              <a:rPr lang="en-US" altLang="ko-KR" sz="2800" spc="-100" dirty="0">
                <a:latin typeface="Times New Roman" panose="02020603050405020304" pitchFamily="18" charset="0"/>
                <a:ea typeface="AppleSDGothicNeoR00" panose="02000503000000000000" pitchFamily="2" charset="-127"/>
              </a:rPr>
              <a:t> inoculum-dependent community trajectories </a:t>
            </a:r>
            <a:endParaRPr lang="ko-KR" altLang="en-US" sz="2800" spc="-100" dirty="0">
              <a:latin typeface="Times New Roman" panose="02020603050405020304" pitchFamily="18" charset="0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A0EF3314-FD7B-4A6C-A738-9469A299403F}"/>
              </a:ext>
            </a:extLst>
          </p:cNvPr>
          <p:cNvGrpSpPr/>
          <p:nvPr/>
        </p:nvGrpSpPr>
        <p:grpSpPr>
          <a:xfrm>
            <a:off x="36333308" y="18492099"/>
            <a:ext cx="5526936" cy="4734610"/>
            <a:chOff x="37280179" y="20596352"/>
            <a:chExt cx="6304515" cy="5294571"/>
          </a:xfrm>
        </p:grpSpPr>
        <p:sp>
          <p:nvSpPr>
            <p:cNvPr id="137" name="직사각형 136">
              <a:extLst>
                <a:ext uri="{FF2B5EF4-FFF2-40B4-BE49-F238E27FC236}">
                  <a16:creationId xmlns:a16="http://schemas.microsoft.com/office/drawing/2014/main" id="{5D1BF56F-4E69-4841-A790-9FB60F8EA350}"/>
                </a:ext>
              </a:extLst>
            </p:cNvPr>
            <p:cNvSpPr/>
            <p:nvPr/>
          </p:nvSpPr>
          <p:spPr>
            <a:xfrm>
              <a:off x="37280179" y="20596352"/>
              <a:ext cx="6304515" cy="5294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2F20E08C-C3A2-4FC4-9DA9-5ED87E724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55" r="22831"/>
            <a:stretch/>
          </p:blipFill>
          <p:spPr>
            <a:xfrm>
              <a:off x="37514364" y="20717028"/>
              <a:ext cx="5836147" cy="5002009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0350AC1C-F532-478B-A554-FCCD0CC28459}"/>
              </a:ext>
            </a:extLst>
          </p:cNvPr>
          <p:cNvGrpSpPr/>
          <p:nvPr/>
        </p:nvGrpSpPr>
        <p:grpSpPr>
          <a:xfrm>
            <a:off x="26974400" y="17879907"/>
            <a:ext cx="8510608" cy="6763713"/>
            <a:chOff x="17880884" y="18288531"/>
            <a:chExt cx="8510608" cy="6763713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1491592-181D-4F2F-8444-4CE2DDC9F2E4}"/>
                </a:ext>
              </a:extLst>
            </p:cNvPr>
            <p:cNvSpPr txBox="1"/>
            <p:nvPr/>
          </p:nvSpPr>
          <p:spPr>
            <a:xfrm>
              <a:off x="17914379" y="22936793"/>
              <a:ext cx="8477113" cy="2115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ko-KR" sz="2800" dirty="0">
                  <a:latin typeface="Times New Roman" panose="02020603050405020304" pitchFamily="18" charset="0"/>
                </a:rPr>
                <a:t>Primary hydrolysis genes: relatively stable</a:t>
              </a:r>
            </a:p>
            <a:p>
              <a:pPr marL="457200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ko-KR" sz="2800" dirty="0">
                  <a:latin typeface="Times New Roman" panose="02020603050405020304" pitchFamily="18" charset="0"/>
                </a:rPr>
                <a:t>Secondary metabolism genes: significantly shifted </a:t>
              </a:r>
            </a:p>
            <a:p>
              <a:pPr marL="457200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ko-KR" sz="2800" dirty="0">
                  <a:latin typeface="Times New Roman" panose="02020603050405020304" pitchFamily="18" charset="0"/>
                </a:rPr>
                <a:t>Enriched pathways: - lactate metabolism</a:t>
              </a:r>
            </a:p>
            <a:p>
              <a:pPr lvl="5">
                <a:lnSpc>
                  <a:spcPct val="120000"/>
                </a:lnSpc>
              </a:pPr>
              <a:r>
                <a:rPr lang="en-US" altLang="ko-KR" sz="2800" dirty="0">
                  <a:latin typeface="Times New Roman" panose="02020603050405020304" pitchFamily="18" charset="0"/>
                </a:rPr>
                <a:t>            - aromatic compound degradation 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3800B31F-9272-4F81-B479-2044F5AD3BEA}"/>
                </a:ext>
              </a:extLst>
            </p:cNvPr>
            <p:cNvGrpSpPr/>
            <p:nvPr/>
          </p:nvGrpSpPr>
          <p:grpSpPr>
            <a:xfrm>
              <a:off x="18548840" y="18948198"/>
              <a:ext cx="6910364" cy="3923845"/>
              <a:chOff x="18560560" y="22153823"/>
              <a:chExt cx="7200518" cy="4660258"/>
            </a:xfrm>
          </p:grpSpPr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372501A0-1A3B-4BDB-9F1E-4B03927BE3E0}"/>
                  </a:ext>
                </a:extLst>
              </p:cNvPr>
              <p:cNvSpPr/>
              <p:nvPr/>
            </p:nvSpPr>
            <p:spPr>
              <a:xfrm>
                <a:off x="18560560" y="22153823"/>
                <a:ext cx="7200518" cy="4644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8570058D-C2F4-43ED-A77A-B507D183C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95364" y="22290033"/>
                <a:ext cx="7035938" cy="4524048"/>
              </a:xfrm>
              <a:prstGeom prst="rect">
                <a:avLst/>
              </a:prstGeom>
            </p:spPr>
          </p:pic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70DD976-D40E-4428-BFAE-A1E31F8217BF}"/>
                </a:ext>
              </a:extLst>
            </p:cNvPr>
            <p:cNvSpPr txBox="1"/>
            <p:nvPr/>
          </p:nvSpPr>
          <p:spPr>
            <a:xfrm>
              <a:off x="17880884" y="18288531"/>
              <a:ext cx="81752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altLang="ko-KR" sz="3200" b="1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Relative abundance of functional gene </a:t>
              </a:r>
              <a:endParaRPr lang="ko-KR" altLang="en-US" sz="3200" b="1" dirty="0"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91554BE-5859-416D-AAEC-C9780B8B9A6A}"/>
              </a:ext>
            </a:extLst>
          </p:cNvPr>
          <p:cNvGrpSpPr/>
          <p:nvPr/>
        </p:nvGrpSpPr>
        <p:grpSpPr>
          <a:xfrm>
            <a:off x="17852636" y="17789303"/>
            <a:ext cx="8957865" cy="6552546"/>
            <a:chOff x="26663037" y="18206118"/>
            <a:chExt cx="8957865" cy="6552546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C8636189-4F40-40DE-B663-16EBCF46B313}"/>
                </a:ext>
              </a:extLst>
            </p:cNvPr>
            <p:cNvGrpSpPr/>
            <p:nvPr/>
          </p:nvGrpSpPr>
          <p:grpSpPr>
            <a:xfrm>
              <a:off x="26968047" y="18790894"/>
              <a:ext cx="8380422" cy="4330596"/>
              <a:chOff x="26602821" y="20596351"/>
              <a:chExt cx="8732301" cy="5143347"/>
            </a:xfrm>
          </p:grpSpPr>
          <p:sp>
            <p:nvSpPr>
              <p:cNvPr id="135" name="직사각형 134">
                <a:extLst>
                  <a:ext uri="{FF2B5EF4-FFF2-40B4-BE49-F238E27FC236}">
                    <a16:creationId xmlns:a16="http://schemas.microsoft.com/office/drawing/2014/main" id="{BEC7CA4F-39AB-4FC8-A470-4A0C5313290F}"/>
                  </a:ext>
                </a:extLst>
              </p:cNvPr>
              <p:cNvSpPr/>
              <p:nvPr/>
            </p:nvSpPr>
            <p:spPr>
              <a:xfrm>
                <a:off x="26602821" y="20596353"/>
                <a:ext cx="8732301" cy="51433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DA4B4748-45C5-46D2-8B48-EF7FCF226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28950" y="20596351"/>
                <a:ext cx="8372722" cy="505563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BC63ABC-7B76-431C-BAB8-8CA04551A17D}"/>
                </a:ext>
              </a:extLst>
            </p:cNvPr>
            <p:cNvSpPr txBox="1"/>
            <p:nvPr/>
          </p:nvSpPr>
          <p:spPr>
            <a:xfrm>
              <a:off x="26663037" y="18206118"/>
              <a:ext cx="79064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altLang="ko-KR" sz="3200" b="1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Proposed pathway </a:t>
              </a:r>
              <a:endParaRPr lang="ko-KR" altLang="en-US" sz="3200" b="1" dirty="0"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24BB585A-D63F-4F98-8AC0-3D1C939B50EF}"/>
                </a:ext>
              </a:extLst>
            </p:cNvPr>
            <p:cNvSpPr txBox="1"/>
            <p:nvPr/>
          </p:nvSpPr>
          <p:spPr>
            <a:xfrm>
              <a:off x="27143789" y="23160278"/>
              <a:ext cx="8477113" cy="1598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ko-KR" sz="2800" dirty="0">
                  <a:latin typeface="Times New Roman" panose="02020603050405020304" pitchFamily="18" charset="0"/>
                </a:rPr>
                <a:t>Step 1: Primary hydrolysis ⇨ polymer breakdown</a:t>
              </a:r>
            </a:p>
            <a:p>
              <a:pPr marL="457200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ko-KR" sz="2800" dirty="0">
                  <a:latin typeface="Times New Roman" panose="02020603050405020304" pitchFamily="18" charset="0"/>
                </a:rPr>
                <a:t>Step 2: Intermediate formation (lactate, fragments)</a:t>
              </a:r>
            </a:p>
            <a:p>
              <a:pPr marL="457200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ko-KR" sz="2800" dirty="0">
                  <a:latin typeface="Times New Roman" panose="02020603050405020304" pitchFamily="18" charset="0"/>
                </a:rPr>
                <a:t>Step 3: Secondary metabolism 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A41D0E03-DD9F-4806-AA94-62537578C991}"/>
              </a:ext>
            </a:extLst>
          </p:cNvPr>
          <p:cNvSpPr txBox="1"/>
          <p:nvPr/>
        </p:nvSpPr>
        <p:spPr>
          <a:xfrm>
            <a:off x="37168427" y="17853441"/>
            <a:ext cx="4884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000" b="1" dirty="0"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Network Analysis</a:t>
            </a:r>
            <a:endParaRPr lang="ko-KR" altLang="en-US" sz="3000" b="1" dirty="0">
              <a:latin typeface="KoPubWorld바탕체 Medium" panose="00000600000000000000" pitchFamily="2" charset="-127"/>
              <a:ea typeface="KoPubWorld바탕체 Medium" panose="00000600000000000000" pitchFamily="2" charset="-127"/>
              <a:cs typeface="KoPubWorld바탕체 Medium" panose="00000600000000000000" pitchFamily="2" charset="-127"/>
            </a:endParaRPr>
          </a:p>
        </p:txBody>
      </p:sp>
      <p:grpSp>
        <p:nvGrpSpPr>
          <p:cNvPr id="963" name="그룹 962">
            <a:extLst>
              <a:ext uri="{FF2B5EF4-FFF2-40B4-BE49-F238E27FC236}">
                <a16:creationId xmlns:a16="http://schemas.microsoft.com/office/drawing/2014/main" id="{61913B79-38FC-4B6C-86CC-CDED45D2B908}"/>
              </a:ext>
            </a:extLst>
          </p:cNvPr>
          <p:cNvGrpSpPr/>
          <p:nvPr/>
        </p:nvGrpSpPr>
        <p:grpSpPr>
          <a:xfrm>
            <a:off x="750076" y="6772190"/>
            <a:ext cx="15632461" cy="5410336"/>
            <a:chOff x="787152" y="6502298"/>
            <a:chExt cx="15632461" cy="5410336"/>
          </a:xfrm>
        </p:grpSpPr>
        <p:grpSp>
          <p:nvGrpSpPr>
            <p:cNvPr id="962" name="그룹 961">
              <a:extLst>
                <a:ext uri="{FF2B5EF4-FFF2-40B4-BE49-F238E27FC236}">
                  <a16:creationId xmlns:a16="http://schemas.microsoft.com/office/drawing/2014/main" id="{A4551047-162E-4868-948F-BC0C12F03842}"/>
                </a:ext>
              </a:extLst>
            </p:cNvPr>
            <p:cNvGrpSpPr/>
            <p:nvPr/>
          </p:nvGrpSpPr>
          <p:grpSpPr>
            <a:xfrm>
              <a:off x="787152" y="6502298"/>
              <a:ext cx="15632461" cy="580437"/>
              <a:chOff x="787152" y="6502298"/>
              <a:chExt cx="15632461" cy="580437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5361123-9AF8-4327-9DD0-FC9586F59135}"/>
                  </a:ext>
                </a:extLst>
              </p:cNvPr>
              <p:cNvSpPr txBox="1"/>
              <p:nvPr/>
            </p:nvSpPr>
            <p:spPr>
              <a:xfrm>
                <a:off x="787152" y="6502298"/>
                <a:ext cx="1643005" cy="551145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rIns="0" bIns="36000" rtlCol="0" anchor="ctr"/>
              <a:lstStyle>
                <a:defPPr>
                  <a:defRPr lang="ko-KR"/>
                </a:defPPr>
                <a:lvl1pPr indent="-166189" algn="ctr" latinLnBrk="0">
                  <a:spcAft>
                    <a:spcPts val="220"/>
                  </a:spcAft>
                  <a:defRPr sz="1000">
                    <a:solidFill>
                      <a:schemeClr val="bg1"/>
                    </a:solidFill>
                    <a:latin typeface="KoPub돋움체 Bold" pitchFamily="18" charset="-127"/>
                    <a:ea typeface="KoPub돋움체 Bold" pitchFamily="18" charset="-127"/>
                    <a:cs typeface="Arial Unicode MS" pitchFamily="50" charset="-127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9pPr>
              </a:lstStyle>
              <a:p>
                <a:pPr defTabSz="914400">
                  <a:defRPr/>
                </a:pPr>
                <a:r>
                  <a:rPr lang="en-US" altLang="ko-KR" sz="2400" b="1" dirty="0">
                    <a:gradFill>
                      <a:gsLst>
                        <a:gs pos="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1"/>
                    </a:gra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Intro 01 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7A1C9C-4461-4EC0-B7C0-1A44F954A5BA}"/>
                  </a:ext>
                </a:extLst>
              </p:cNvPr>
              <p:cNvSpPr txBox="1"/>
              <p:nvPr/>
            </p:nvSpPr>
            <p:spPr>
              <a:xfrm>
                <a:off x="2430157" y="6559515"/>
                <a:ext cx="139894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b="1" dirty="0">
                    <a:highlight>
                      <a:srgbClr val="E0EBFC"/>
                    </a:highlight>
                    <a:latin typeface="KoPubWorld바탕체 Medium" panose="00000600000000000000" pitchFamily="2" charset="-127"/>
                    <a:ea typeface="KoPubWorld바탕체 Medium" panose="00000600000000000000" pitchFamily="2" charset="-127"/>
                    <a:cs typeface="KoPubWorld바탕체 Medium" panose="00000600000000000000" pitchFamily="2" charset="-127"/>
                  </a:rPr>
                  <a:t>Emergence of Biodegradable Plastics and limitations of conventional approaches </a:t>
                </a:r>
              </a:p>
            </p:txBody>
          </p:sp>
        </p:grpSp>
        <p:grpSp>
          <p:nvGrpSpPr>
            <p:cNvPr id="961" name="그룹 960">
              <a:extLst>
                <a:ext uri="{FF2B5EF4-FFF2-40B4-BE49-F238E27FC236}">
                  <a16:creationId xmlns:a16="http://schemas.microsoft.com/office/drawing/2014/main" id="{EAB1A917-A105-48CA-9E45-CE8550989343}"/>
                </a:ext>
              </a:extLst>
            </p:cNvPr>
            <p:cNvGrpSpPr/>
            <p:nvPr/>
          </p:nvGrpSpPr>
          <p:grpSpPr>
            <a:xfrm>
              <a:off x="1039986" y="7306800"/>
              <a:ext cx="15306843" cy="4605834"/>
              <a:chOff x="1138653" y="7115616"/>
              <a:chExt cx="15306843" cy="4605834"/>
            </a:xfrm>
          </p:grpSpPr>
          <p:grpSp>
            <p:nvGrpSpPr>
              <p:cNvPr id="960" name="그룹 959">
                <a:extLst>
                  <a:ext uri="{FF2B5EF4-FFF2-40B4-BE49-F238E27FC236}">
                    <a16:creationId xmlns:a16="http://schemas.microsoft.com/office/drawing/2014/main" id="{EF53B6E1-BBE4-4553-A3A6-BB0D712FD343}"/>
                  </a:ext>
                </a:extLst>
              </p:cNvPr>
              <p:cNvGrpSpPr/>
              <p:nvPr/>
            </p:nvGrpSpPr>
            <p:grpSpPr>
              <a:xfrm>
                <a:off x="1138653" y="7115616"/>
                <a:ext cx="15306843" cy="4605834"/>
                <a:chOff x="1138653" y="7115616"/>
                <a:chExt cx="15306843" cy="4605834"/>
              </a:xfrm>
            </p:grpSpPr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B469DC71-8CB6-4EC4-8D64-DFCB23ED17E6}"/>
                    </a:ext>
                  </a:extLst>
                </p:cNvPr>
                <p:cNvGrpSpPr/>
                <p:nvPr/>
              </p:nvGrpSpPr>
              <p:grpSpPr>
                <a:xfrm>
                  <a:off x="10061451" y="8745403"/>
                  <a:ext cx="1479462" cy="1538145"/>
                  <a:chOff x="13217014" y="5273254"/>
                  <a:chExt cx="996357" cy="920516"/>
                </a:xfrm>
              </p:grpSpPr>
              <p:pic>
                <p:nvPicPr>
                  <p:cNvPr id="34" name="그림 33" descr="텍스트, 스크린샷, 다채로움, 도표이(가) 표시된 사진&#10;&#10;AI 생성 콘텐츠는 정확하지 않을 수 있습니다.">
                    <a:extLst>
                      <a:ext uri="{FF2B5EF4-FFF2-40B4-BE49-F238E27FC236}">
                        <a16:creationId xmlns:a16="http://schemas.microsoft.com/office/drawing/2014/main" id="{9A156257-2DCD-4600-9A90-06C63023C2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657" t="15489" r="55710" b="10921"/>
                  <a:stretch/>
                </p:blipFill>
                <p:spPr>
                  <a:xfrm rot="5400000">
                    <a:off x="13254935" y="5235333"/>
                    <a:ext cx="920516" cy="996357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35" name="그림 34">
                    <a:extLst>
                      <a:ext uri="{FF2B5EF4-FFF2-40B4-BE49-F238E27FC236}">
                        <a16:creationId xmlns:a16="http://schemas.microsoft.com/office/drawing/2014/main" id="{02EE5D20-0BF8-446E-A95C-A8A6B89335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saturation sat="200000"/>
                            </a14:imgEffect>
                            <a14:imgEffect>
                              <a14:brightnessContrast contrast="2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439499" y="5445900"/>
                    <a:ext cx="602722" cy="602721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F2B1D22-7990-482E-B35C-AE3A46792ACE}"/>
                    </a:ext>
                  </a:extLst>
                </p:cNvPr>
                <p:cNvSpPr txBox="1"/>
                <p:nvPr/>
              </p:nvSpPr>
              <p:spPr>
                <a:xfrm>
                  <a:off x="12065036" y="8770653"/>
                  <a:ext cx="4380460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400" dirty="0">
                      <a:latin typeface="Times New Roman" panose="02020603050405020304" pitchFamily="18" charset="0"/>
                    </a:rPr>
                    <a:t>Conventional approaches based on </a:t>
                  </a:r>
                  <a:r>
                    <a:rPr lang="en-US" altLang="ko-KR" sz="2400" u="sng" dirty="0">
                      <a:latin typeface="Times New Roman" panose="02020603050405020304" pitchFamily="18" charset="0"/>
                    </a:rPr>
                    <a:t>strain isolation </a:t>
                  </a:r>
                  <a:r>
                    <a:rPr lang="en-US" altLang="ko-KR" sz="2400" dirty="0">
                      <a:latin typeface="Times New Roman" panose="02020603050405020304" pitchFamily="18" charset="0"/>
                    </a:rPr>
                    <a:t>followed by degradation activity tests are</a:t>
                  </a:r>
                </a:p>
                <a:p>
                  <a:r>
                    <a:rPr lang="en-US" altLang="ko-KR" sz="2400" dirty="0">
                      <a:latin typeface="Times New Roman" panose="02020603050405020304" pitchFamily="18" charset="0"/>
                    </a:rPr>
                    <a:t>: </a:t>
                  </a:r>
                </a:p>
                <a:p>
                  <a:r>
                    <a:rPr lang="en-US" altLang="ko-KR" sz="2400" dirty="0">
                      <a:latin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C31BBEA-6D9C-495E-9BAA-73BCF59EEAE7}"/>
                    </a:ext>
                  </a:extLst>
                </p:cNvPr>
                <p:cNvSpPr txBox="1"/>
                <p:nvPr/>
              </p:nvSpPr>
              <p:spPr>
                <a:xfrm>
                  <a:off x="4171016" y="11198230"/>
                  <a:ext cx="921188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ko-KR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highlight>
                        <a:srgbClr val="E0EFD6"/>
                      </a:highlight>
                      <a:latin typeface="Times New Roman" panose="02020603050405020304" pitchFamily="18" charset="0"/>
                    </a:rPr>
                    <a:t>⇨ Limits efficient screening and isolation of target degraders</a:t>
                  </a:r>
                  <a:endParaRPr lang="ko-KR" alt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E0EFD6"/>
                    </a:highligh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B7626A99-A4E1-47F3-AA83-CD3BC9935F16}"/>
                    </a:ext>
                  </a:extLst>
                </p:cNvPr>
                <p:cNvSpPr txBox="1"/>
                <p:nvPr/>
              </p:nvSpPr>
              <p:spPr>
                <a:xfrm>
                  <a:off x="1283847" y="7358599"/>
                  <a:ext cx="4199386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400" b="1" dirty="0">
                      <a:highlight>
                        <a:srgbClr val="E0E0E0"/>
                      </a:highlight>
                      <a:latin typeface="Times New Roman" panose="02020603050405020304" pitchFamily="18" charset="0"/>
                    </a:rPr>
                    <a:t>Conventional petroleum-based plastics </a:t>
                  </a:r>
                  <a:r>
                    <a:rPr lang="en-US" altLang="ko-KR" sz="2400" b="1" dirty="0">
                      <a:latin typeface="Times New Roman" panose="02020603050405020304" pitchFamily="18" charset="0"/>
                    </a:rPr>
                    <a:t>– </a:t>
                  </a:r>
                  <a:r>
                    <a:rPr lang="en-US" altLang="ko-KR" sz="2400" dirty="0">
                      <a:latin typeface="Times New Roman" panose="02020603050405020304" pitchFamily="18" charset="0"/>
                    </a:rPr>
                    <a:t>causing persistent environmental pollution</a:t>
                  </a:r>
                  <a:endParaRPr lang="ko-KR" alt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838AE517-DF92-4F75-A18E-63CDEDBD6778}"/>
                    </a:ext>
                  </a:extLst>
                </p:cNvPr>
                <p:cNvSpPr txBox="1"/>
                <p:nvPr/>
              </p:nvSpPr>
              <p:spPr>
                <a:xfrm>
                  <a:off x="1138653" y="9673297"/>
                  <a:ext cx="45982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400" b="1" dirty="0">
                      <a:highlight>
                        <a:srgbClr val="E0EFD6"/>
                      </a:highlight>
                      <a:latin typeface="Times New Roman" panose="02020603050405020304" pitchFamily="18" charset="0"/>
                    </a:rPr>
                    <a:t>Biodegradable plastics </a:t>
                  </a:r>
                  <a:r>
                    <a:rPr lang="en-US" altLang="ko-KR" sz="2400" dirty="0">
                      <a:latin typeface="Times New Roman" panose="02020603050405020304" pitchFamily="18" charset="0"/>
                    </a:rPr>
                    <a:t>have been proposed as </a:t>
                  </a:r>
                  <a:r>
                    <a:rPr lang="en-US" altLang="ko-KR" sz="2400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</a:rPr>
                    <a:t>sustainable alternatives </a:t>
                  </a:r>
                  <a:r>
                    <a:rPr lang="en-US" altLang="ko-KR" sz="2400" dirty="0">
                      <a:latin typeface="Times New Roman" panose="02020603050405020304" pitchFamily="18" charset="0"/>
                    </a:rPr>
                    <a:t>to mitigate the these issues</a:t>
                  </a:r>
                  <a:endParaRPr lang="ko-KR" alt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95DFBE0C-DEFE-4652-A115-31138115C50F}"/>
                    </a:ext>
                  </a:extLst>
                </p:cNvPr>
                <p:cNvSpPr txBox="1"/>
                <p:nvPr/>
              </p:nvSpPr>
              <p:spPr>
                <a:xfrm>
                  <a:off x="11251685" y="7115616"/>
                  <a:ext cx="45529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400" dirty="0">
                      <a:latin typeface="Times New Roman" panose="02020603050405020304" pitchFamily="18" charset="0"/>
                    </a:rPr>
                    <a:t>A </a:t>
                  </a:r>
                  <a:r>
                    <a:rPr lang="en-US" altLang="ko-KR" sz="2400" b="1" dirty="0">
                      <a:latin typeface="Times New Roman" panose="02020603050405020304" pitchFamily="18" charset="0"/>
                    </a:rPr>
                    <a:t>need of degrader resources </a:t>
                  </a:r>
                  <a:r>
                    <a:rPr lang="en-US" altLang="ko-KR" sz="2400" dirty="0">
                      <a:latin typeface="Times New Roman" panose="02020603050405020304" pitchFamily="18" charset="0"/>
                    </a:rPr>
                    <a:t>applicable across diverse plastic types and environmental conditions</a:t>
                  </a:r>
                  <a:endParaRPr lang="ko-KR" altLang="en-US" sz="2400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85" name="그룹 184">
                  <a:extLst>
                    <a:ext uri="{FF2B5EF4-FFF2-40B4-BE49-F238E27FC236}">
                      <a16:creationId xmlns:a16="http://schemas.microsoft.com/office/drawing/2014/main" id="{4D487925-AAFF-40AF-B180-551D6942A7C0}"/>
                    </a:ext>
                  </a:extLst>
                </p:cNvPr>
                <p:cNvGrpSpPr/>
                <p:nvPr/>
              </p:nvGrpSpPr>
              <p:grpSpPr>
                <a:xfrm>
                  <a:off x="5433906" y="7570816"/>
                  <a:ext cx="6349321" cy="3178482"/>
                  <a:chOff x="14613930" y="7094099"/>
                  <a:chExt cx="8043320" cy="3899067"/>
                </a:xfrm>
              </p:grpSpPr>
              <p:grpSp>
                <p:nvGrpSpPr>
                  <p:cNvPr id="186" name="그룹 185">
                    <a:extLst>
                      <a:ext uri="{FF2B5EF4-FFF2-40B4-BE49-F238E27FC236}">
                        <a16:creationId xmlns:a16="http://schemas.microsoft.com/office/drawing/2014/main" id="{F17F88D4-2ADB-49CD-A645-08777E0BD09E}"/>
                      </a:ext>
                    </a:extLst>
                  </p:cNvPr>
                  <p:cNvGrpSpPr/>
                  <p:nvPr/>
                </p:nvGrpSpPr>
                <p:grpSpPr>
                  <a:xfrm>
                    <a:off x="16832801" y="8639343"/>
                    <a:ext cx="1875654" cy="1597713"/>
                    <a:chOff x="6232094" y="9146197"/>
                    <a:chExt cx="2264333" cy="1836195"/>
                  </a:xfrm>
                </p:grpSpPr>
                <p:sp>
                  <p:nvSpPr>
                    <p:cNvPr id="203" name="타원 202">
                      <a:extLst>
                        <a:ext uri="{FF2B5EF4-FFF2-40B4-BE49-F238E27FC236}">
                          <a16:creationId xmlns:a16="http://schemas.microsoft.com/office/drawing/2014/main" id="{C0FF1988-0D71-4540-A94F-02A2AD7581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2094" y="9146197"/>
                      <a:ext cx="2264333" cy="1836195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35000">
                          <a:schemeClr val="accent6">
                            <a:lumMod val="40000"/>
                            <a:lumOff val="60000"/>
                          </a:schemeClr>
                        </a:gs>
                        <a:gs pos="47000">
                          <a:schemeClr val="accent6">
                            <a:lumMod val="20000"/>
                            <a:lumOff val="80000"/>
                          </a:schemeClr>
                        </a:gs>
                        <a:gs pos="7800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>
                        <a:latin typeface="Times New Roman" panose="02020603050405020304" pitchFamily="18" charset="0"/>
                      </a:endParaRPr>
                    </a:p>
                  </p:txBody>
                </p:sp>
                <p:pic>
                  <p:nvPicPr>
                    <p:cNvPr id="204" name="그림 203">
                      <a:extLst>
                        <a:ext uri="{FF2B5EF4-FFF2-40B4-BE49-F238E27FC236}">
                          <a16:creationId xmlns:a16="http://schemas.microsoft.com/office/drawing/2014/main" id="{6C8E7197-7FB1-4F14-919F-4E02FBB1008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6669277" y="9408354"/>
                      <a:ext cx="1289144" cy="1311881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87" name="그룹 186">
                    <a:extLst>
                      <a:ext uri="{FF2B5EF4-FFF2-40B4-BE49-F238E27FC236}">
                        <a16:creationId xmlns:a16="http://schemas.microsoft.com/office/drawing/2014/main" id="{A0C6E17A-4DE5-4494-8EE7-7DE2BCE45741}"/>
                      </a:ext>
                    </a:extLst>
                  </p:cNvPr>
                  <p:cNvGrpSpPr/>
                  <p:nvPr/>
                </p:nvGrpSpPr>
                <p:grpSpPr>
                  <a:xfrm>
                    <a:off x="18651860" y="7604514"/>
                    <a:ext cx="1655089" cy="1682010"/>
                    <a:chOff x="7409324" y="6005636"/>
                    <a:chExt cx="2397636" cy="2182462"/>
                  </a:xfrm>
                </p:grpSpPr>
                <p:sp>
                  <p:nvSpPr>
                    <p:cNvPr id="198" name="타원 197">
                      <a:extLst>
                        <a:ext uri="{FF2B5EF4-FFF2-40B4-BE49-F238E27FC236}">
                          <a16:creationId xmlns:a16="http://schemas.microsoft.com/office/drawing/2014/main" id="{BB7E171B-8B37-4F62-A685-1BBD93D10F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09324" y="6057048"/>
                      <a:ext cx="2397636" cy="213105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22000">
                          <a:schemeClr val="accent5">
                            <a:lumMod val="60000"/>
                            <a:lumOff val="40000"/>
                          </a:schemeClr>
                        </a:gs>
                        <a:gs pos="46000">
                          <a:schemeClr val="accent5">
                            <a:lumMod val="40000"/>
                            <a:lumOff val="60000"/>
                          </a:schemeClr>
                        </a:gs>
                        <a:gs pos="96000">
                          <a:schemeClr val="bg1"/>
                        </a:gs>
                        <a:gs pos="72000">
                          <a:schemeClr val="accent5">
                            <a:lumMod val="20000"/>
                            <a:lumOff val="80000"/>
                            <a:alpha val="87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softEdge rad="1270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>
                        <a:latin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99" name="그룹 198">
                      <a:extLst>
                        <a:ext uri="{FF2B5EF4-FFF2-40B4-BE49-F238E27FC236}">
                          <a16:creationId xmlns:a16="http://schemas.microsoft.com/office/drawing/2014/main" id="{309D73A2-D7EA-4546-B5F3-827C38DF10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96547" y="6005636"/>
                      <a:ext cx="2275806" cy="2065765"/>
                      <a:chOff x="6944007" y="6024407"/>
                      <a:chExt cx="2275806" cy="2065765"/>
                    </a:xfrm>
                  </p:grpSpPr>
                  <p:pic>
                    <p:nvPicPr>
                      <p:cNvPr id="200" name="그림 199">
                        <a:extLst>
                          <a:ext uri="{FF2B5EF4-FFF2-40B4-BE49-F238E27FC236}">
                            <a16:creationId xmlns:a16="http://schemas.microsoft.com/office/drawing/2014/main" id="{16C06548-F5FC-4899-BA82-0869A4D11B1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27413" y="6024407"/>
                        <a:ext cx="1667470" cy="166747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1" name="그림 200">
                        <a:extLst>
                          <a:ext uri="{FF2B5EF4-FFF2-40B4-BE49-F238E27FC236}">
                            <a16:creationId xmlns:a16="http://schemas.microsoft.com/office/drawing/2014/main" id="{52A2B480-2540-4409-8490-BB9DF4001B1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44007" y="6731873"/>
                        <a:ext cx="1268027" cy="1268028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2" name="그림 201">
                        <a:extLst>
                          <a:ext uri="{FF2B5EF4-FFF2-40B4-BE49-F238E27FC236}">
                            <a16:creationId xmlns:a16="http://schemas.microsoft.com/office/drawing/2014/main" id="{FF907151-4676-4BCE-895A-0F266FC68C4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72954" y="6843314"/>
                        <a:ext cx="1246859" cy="1246858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188" name="그룹 187">
                    <a:extLst>
                      <a:ext uri="{FF2B5EF4-FFF2-40B4-BE49-F238E27FC236}">
                        <a16:creationId xmlns:a16="http://schemas.microsoft.com/office/drawing/2014/main" id="{D4FFB94F-1706-4D7E-BD81-482F9B69192C}"/>
                      </a:ext>
                    </a:extLst>
                  </p:cNvPr>
                  <p:cNvGrpSpPr/>
                  <p:nvPr/>
                </p:nvGrpSpPr>
                <p:grpSpPr>
                  <a:xfrm>
                    <a:off x="15228196" y="7675740"/>
                    <a:ext cx="1703065" cy="1745369"/>
                    <a:chOff x="1131727" y="7219769"/>
                    <a:chExt cx="2264333" cy="1836195"/>
                  </a:xfrm>
                </p:grpSpPr>
                <p:sp>
                  <p:nvSpPr>
                    <p:cNvPr id="196" name="타원 195">
                      <a:extLst>
                        <a:ext uri="{FF2B5EF4-FFF2-40B4-BE49-F238E27FC236}">
                          <a16:creationId xmlns:a16="http://schemas.microsoft.com/office/drawing/2014/main" id="{7381A09D-0BBC-4DF6-B469-AEA652E6C1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1727" y="7219769"/>
                      <a:ext cx="2264333" cy="1836195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1000">
                          <a:schemeClr val="bg1">
                            <a:lumMod val="65000"/>
                          </a:schemeClr>
                        </a:gs>
                        <a:gs pos="47000">
                          <a:schemeClr val="bg1">
                            <a:lumMod val="75000"/>
                          </a:schemeClr>
                        </a:gs>
                        <a:gs pos="7800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>
                        <a:latin typeface="Times New Roman" panose="02020603050405020304" pitchFamily="18" charset="0"/>
                      </a:endParaRPr>
                    </a:p>
                  </p:txBody>
                </p:sp>
                <p:pic>
                  <p:nvPicPr>
                    <p:cNvPr id="197" name="그림 196">
                      <a:extLst>
                        <a:ext uri="{FF2B5EF4-FFF2-40B4-BE49-F238E27FC236}">
                          <a16:creationId xmlns:a16="http://schemas.microsoft.com/office/drawing/2014/main" id="{D77F7961-8161-41EA-80DE-C62D8B0B34F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1484761" y="7338228"/>
                      <a:ext cx="1541756" cy="1568948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89" name="그룹 188">
                    <a:extLst>
                      <a:ext uri="{FF2B5EF4-FFF2-40B4-BE49-F238E27FC236}">
                        <a16:creationId xmlns:a16="http://schemas.microsoft.com/office/drawing/2014/main" id="{4180FF22-94CB-419F-B579-F6C49B7776E7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16686056" y="5021973"/>
                    <a:ext cx="3899067" cy="8043320"/>
                    <a:chOff x="17864880" y="3866180"/>
                    <a:chExt cx="14223238" cy="29525099"/>
                  </a:xfrm>
                </p:grpSpPr>
                <p:sp>
                  <p:nvSpPr>
                    <p:cNvPr id="190" name="화살표: 원형 189">
                      <a:extLst>
                        <a:ext uri="{FF2B5EF4-FFF2-40B4-BE49-F238E27FC236}">
                          <a16:creationId xmlns:a16="http://schemas.microsoft.com/office/drawing/2014/main" id="{47BA2A6F-2551-4621-BD00-0F34FB6C78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306410" y="3866180"/>
                      <a:ext cx="10781708" cy="10783349"/>
                    </a:xfrm>
                    <a:prstGeom prst="circularArrow">
                      <a:avLst>
                        <a:gd name="adj1" fmla="val 10980"/>
                        <a:gd name="adj2" fmla="val 1142322"/>
                        <a:gd name="adj3" fmla="val 4500000"/>
                        <a:gd name="adj4" fmla="val 10800000"/>
                        <a:gd name="adj5" fmla="val 12500"/>
                      </a:avLst>
                    </a:prstGeom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200000"/>
                      </a:lightRig>
                    </a:scene3d>
                    <a:sp3d contourW="19050" prstMaterial="metal">
                      <a:bevelT w="88900" h="203200"/>
                      <a:bevelB w="165100" h="254000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6">
                        <a:alpha val="90000"/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2">
                      <a:schemeClr val="accent6">
                        <a:alpha val="9000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91" name="자유형: 도형 190">
                      <a:extLst>
                        <a:ext uri="{FF2B5EF4-FFF2-40B4-BE49-F238E27FC236}">
                          <a16:creationId xmlns:a16="http://schemas.microsoft.com/office/drawing/2014/main" id="{15454CFD-A20D-4FDA-A54C-3836006C51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689522" y="7759296"/>
                      <a:ext cx="5991187" cy="2994877"/>
                    </a:xfrm>
                    <a:custGeom>
                      <a:avLst/>
                      <a:gdLst>
                        <a:gd name="connsiteX0" fmla="*/ 0 w 5991187"/>
                        <a:gd name="connsiteY0" fmla="*/ 0 h 2994877"/>
                        <a:gd name="connsiteX1" fmla="*/ 5991187 w 5991187"/>
                        <a:gd name="connsiteY1" fmla="*/ 0 h 2994877"/>
                        <a:gd name="connsiteX2" fmla="*/ 5991187 w 5991187"/>
                        <a:gd name="connsiteY2" fmla="*/ 2994877 h 2994877"/>
                        <a:gd name="connsiteX3" fmla="*/ 0 w 5991187"/>
                        <a:gd name="connsiteY3" fmla="*/ 2994877 h 2994877"/>
                        <a:gd name="connsiteX4" fmla="*/ 0 w 5991187"/>
                        <a:gd name="connsiteY4" fmla="*/ 0 h 29948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91187" h="2994877">
                          <a:moveTo>
                            <a:pt x="0" y="0"/>
                          </a:moveTo>
                          <a:lnTo>
                            <a:pt x="5991187" y="0"/>
                          </a:lnTo>
                          <a:lnTo>
                            <a:pt x="5991187" y="2994877"/>
                          </a:lnTo>
                          <a:lnTo>
                            <a:pt x="0" y="299487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</p:spPr>
                  <p:style>
                    <a:lnRef idx="1">
                      <a:schemeClr val="dk1">
                        <a:alpha val="0"/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0">
                      <a:schemeClr val="lt1">
                        <a:alpha val="0"/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lt1">
                        <a:alpha val="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41275" tIns="41275" rIns="41275" bIns="41275" numCol="1" spcCol="1270" anchor="ctr" anchorCtr="0">
                      <a:noAutofit/>
                    </a:bodyPr>
                    <a:lstStyle/>
                    <a:p>
                      <a:pPr marL="0" lvl="0" indent="0" algn="ctr" defTabSz="2889250" latinLnBrk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endParaRPr lang="ko-KR" altLang="en-US" sz="6500" kern="1200"/>
                    </a:p>
                  </p:txBody>
                </p:sp>
                <p:sp>
                  <p:nvSpPr>
                    <p:cNvPr id="192" name="도형 191">
                      <a:extLst>
                        <a:ext uri="{FF2B5EF4-FFF2-40B4-BE49-F238E27FC236}">
                          <a16:creationId xmlns:a16="http://schemas.microsoft.com/office/drawing/2014/main" id="{21F5E858-AE58-44EC-8534-3B336F81B2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864880" y="10171902"/>
                      <a:ext cx="10781707" cy="10783352"/>
                    </a:xfrm>
                    <a:prstGeom prst="leftCircularArrow">
                      <a:avLst>
                        <a:gd name="adj1" fmla="val 10980"/>
                        <a:gd name="adj2" fmla="val 1142322"/>
                        <a:gd name="adj3" fmla="val 6300000"/>
                        <a:gd name="adj4" fmla="val 18900000"/>
                        <a:gd name="adj5" fmla="val 12500"/>
                      </a:avLst>
                    </a:prstGeom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200000"/>
                      </a:lightRig>
                    </a:scene3d>
                    <a:sp3d contourW="19050" prstMaterial="metal">
                      <a:bevelT w="88900" h="203200"/>
                      <a:bevelB w="165100" h="254000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6">
                        <a:alpha val="90000"/>
                        <a:hueOff val="0"/>
                        <a:satOff val="0"/>
                        <a:lumOff val="0"/>
                        <a:alphaOff val="-20000"/>
                      </a:schemeClr>
                    </a:fillRef>
                    <a:effectRef idx="2">
                      <a:schemeClr val="accent6">
                        <a:alpha val="90000"/>
                        <a:hueOff val="0"/>
                        <a:satOff val="0"/>
                        <a:lumOff val="0"/>
                        <a:alphaOff val="-2000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ko-KR" altLang="en-US" dirty="0"/>
                    </a:p>
                  </p:txBody>
                </p:sp>
                <p:sp>
                  <p:nvSpPr>
                    <p:cNvPr id="193" name="자유형: 도형 192">
                      <a:extLst>
                        <a:ext uri="{FF2B5EF4-FFF2-40B4-BE49-F238E27FC236}">
                          <a16:creationId xmlns:a16="http://schemas.microsoft.com/office/drawing/2014/main" id="{7384AB7A-E3EF-4868-92F1-08F2C89523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07089" y="13990970"/>
                      <a:ext cx="5991187" cy="2994877"/>
                    </a:xfrm>
                    <a:custGeom>
                      <a:avLst/>
                      <a:gdLst>
                        <a:gd name="connsiteX0" fmla="*/ 0 w 5991187"/>
                        <a:gd name="connsiteY0" fmla="*/ 0 h 2994877"/>
                        <a:gd name="connsiteX1" fmla="*/ 5991187 w 5991187"/>
                        <a:gd name="connsiteY1" fmla="*/ 0 h 2994877"/>
                        <a:gd name="connsiteX2" fmla="*/ 5991187 w 5991187"/>
                        <a:gd name="connsiteY2" fmla="*/ 2994877 h 2994877"/>
                        <a:gd name="connsiteX3" fmla="*/ 0 w 5991187"/>
                        <a:gd name="connsiteY3" fmla="*/ 2994877 h 2994877"/>
                        <a:gd name="connsiteX4" fmla="*/ 0 w 5991187"/>
                        <a:gd name="connsiteY4" fmla="*/ 0 h 29948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91187" h="2994877">
                          <a:moveTo>
                            <a:pt x="0" y="0"/>
                          </a:moveTo>
                          <a:lnTo>
                            <a:pt x="5991187" y="0"/>
                          </a:lnTo>
                          <a:lnTo>
                            <a:pt x="5991187" y="2994877"/>
                          </a:lnTo>
                          <a:lnTo>
                            <a:pt x="0" y="299487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</p:spPr>
                  <p:style>
                    <a:lnRef idx="1">
                      <a:schemeClr val="dk1">
                        <a:alpha val="0"/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0">
                      <a:schemeClr val="lt1">
                        <a:alpha val="0"/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lt1">
                        <a:alpha val="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41275" tIns="41275" rIns="41275" bIns="41275" numCol="1" spcCol="1270" anchor="ctr" anchorCtr="0">
                      <a:noAutofit/>
                    </a:bodyPr>
                    <a:lstStyle/>
                    <a:p>
                      <a:pPr marL="0" lvl="0" indent="0" algn="ctr" defTabSz="2889250" latinLnBrk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endParaRPr lang="ko-KR" altLang="en-US" sz="6500" kern="1200"/>
                    </a:p>
                  </p:txBody>
                </p:sp>
                <p:sp>
                  <p:nvSpPr>
                    <p:cNvPr id="195" name="자유형: 도형 194">
                      <a:extLst>
                        <a:ext uri="{FF2B5EF4-FFF2-40B4-BE49-F238E27FC236}">
                          <a16:creationId xmlns:a16="http://schemas.microsoft.com/office/drawing/2014/main" id="{53974C6F-004D-455B-822A-D32A6679F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703696" y="20231603"/>
                      <a:ext cx="5991187" cy="2994877"/>
                    </a:xfrm>
                    <a:custGeom>
                      <a:avLst/>
                      <a:gdLst>
                        <a:gd name="connsiteX0" fmla="*/ 0 w 5991187"/>
                        <a:gd name="connsiteY0" fmla="*/ 0 h 2994877"/>
                        <a:gd name="connsiteX1" fmla="*/ 5991187 w 5991187"/>
                        <a:gd name="connsiteY1" fmla="*/ 0 h 2994877"/>
                        <a:gd name="connsiteX2" fmla="*/ 5991187 w 5991187"/>
                        <a:gd name="connsiteY2" fmla="*/ 2994877 h 2994877"/>
                        <a:gd name="connsiteX3" fmla="*/ 0 w 5991187"/>
                        <a:gd name="connsiteY3" fmla="*/ 2994877 h 2994877"/>
                        <a:gd name="connsiteX4" fmla="*/ 0 w 5991187"/>
                        <a:gd name="connsiteY4" fmla="*/ 0 h 29948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91187" h="2994877">
                          <a:moveTo>
                            <a:pt x="0" y="0"/>
                          </a:moveTo>
                          <a:lnTo>
                            <a:pt x="5991187" y="0"/>
                          </a:lnTo>
                          <a:lnTo>
                            <a:pt x="5991187" y="2994877"/>
                          </a:lnTo>
                          <a:lnTo>
                            <a:pt x="0" y="299487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</p:spPr>
                  <p:style>
                    <a:lnRef idx="1">
                      <a:schemeClr val="dk1">
                        <a:alpha val="0"/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0">
                      <a:schemeClr val="lt1">
                        <a:alpha val="0"/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lt1">
                        <a:alpha val="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41275" tIns="41275" rIns="41275" bIns="41275" numCol="1" spcCol="1270" anchor="ctr" anchorCtr="0">
                      <a:noAutofit/>
                    </a:bodyPr>
                    <a:lstStyle/>
                    <a:p>
                      <a:pPr marL="0" lvl="0" indent="0" algn="ctr" defTabSz="2889250" latinLnBrk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endParaRPr lang="ko-KR" altLang="en-US" sz="6500" kern="1200"/>
                    </a:p>
                  </p:txBody>
                </p:sp>
                <p:sp>
                  <p:nvSpPr>
                    <p:cNvPr id="205" name="막힌 원호 204">
                      <a:extLst>
                        <a:ext uri="{FF2B5EF4-FFF2-40B4-BE49-F238E27FC236}">
                          <a16:creationId xmlns:a16="http://schemas.microsoft.com/office/drawing/2014/main" id="{57C36AB1-8D13-47C9-A947-0F1BF3E808B3}"/>
                        </a:ext>
                      </a:extLst>
                    </p:cNvPr>
                    <p:cNvSpPr/>
                    <p:nvPr/>
                  </p:nvSpPr>
                  <p:spPr>
                    <a:xfrm rot="9418802">
                      <a:off x="18746223" y="24124410"/>
                      <a:ext cx="9263156" cy="9266869"/>
                    </a:xfrm>
                    <a:prstGeom prst="blockArc">
                      <a:avLst>
                        <a:gd name="adj1" fmla="val 11353150"/>
                        <a:gd name="adj2" fmla="val 9194681"/>
                        <a:gd name="adj3" fmla="val 11847"/>
                      </a:avLst>
                    </a:prstGeom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200000"/>
                      </a:lightRig>
                    </a:scene3d>
                    <a:sp3d contourW="19050" prstMaterial="metal">
                      <a:bevelT w="88900" h="203200"/>
                      <a:bevelB w="165100" h="254000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6">
                        <a:alpha val="90000"/>
                        <a:hueOff val="0"/>
                        <a:satOff val="0"/>
                        <a:lumOff val="0"/>
                        <a:alphaOff val="-40000"/>
                      </a:schemeClr>
                    </a:fillRef>
                    <a:effectRef idx="2">
                      <a:schemeClr val="accent6">
                        <a:alpha val="90000"/>
                        <a:hueOff val="0"/>
                        <a:satOff val="0"/>
                        <a:lumOff val="0"/>
                        <a:alphaOff val="-4000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07" name="도형 206">
                      <a:extLst>
                        <a:ext uri="{FF2B5EF4-FFF2-40B4-BE49-F238E27FC236}">
                          <a16:creationId xmlns:a16="http://schemas.microsoft.com/office/drawing/2014/main" id="{86202708-A185-4A0C-AEC3-1EB8CF47F42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21280876" y="16284051"/>
                      <a:ext cx="10781707" cy="10783352"/>
                    </a:xfrm>
                    <a:prstGeom prst="leftCircularArrow">
                      <a:avLst>
                        <a:gd name="adj1" fmla="val 10980"/>
                        <a:gd name="adj2" fmla="val 1142322"/>
                        <a:gd name="adj3" fmla="val 6300000"/>
                        <a:gd name="adj4" fmla="val 18900000"/>
                        <a:gd name="adj5" fmla="val 12500"/>
                      </a:avLst>
                    </a:prstGeom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200000"/>
                      </a:lightRig>
                    </a:scene3d>
                    <a:sp3d contourW="19050" prstMaterial="metal">
                      <a:bevelT w="88900" h="203200"/>
                      <a:bevelB w="165100" h="254000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6">
                        <a:alpha val="90000"/>
                        <a:hueOff val="0"/>
                        <a:satOff val="0"/>
                        <a:lumOff val="0"/>
                        <a:alphaOff val="-20000"/>
                      </a:schemeClr>
                    </a:fillRef>
                    <a:effectRef idx="2">
                      <a:schemeClr val="accent6">
                        <a:alpha val="90000"/>
                        <a:hueOff val="0"/>
                        <a:satOff val="0"/>
                        <a:lumOff val="0"/>
                        <a:alphaOff val="-2000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ko-KR" altLang="en-US" dirty="0"/>
                    </a:p>
                  </p:txBody>
                </p:sp>
              </p:grpSp>
            </p:grp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8C69807-A7D9-443F-94AF-14D346AF6DC5}"/>
                  </a:ext>
                </a:extLst>
              </p:cNvPr>
              <p:cNvSpPr txBox="1"/>
              <p:nvPr/>
            </p:nvSpPr>
            <p:spPr>
              <a:xfrm>
                <a:off x="12387454" y="9936198"/>
                <a:ext cx="358590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ko-KR" sz="2400" dirty="0">
                    <a:highlight>
                      <a:srgbClr val="E0E0E0"/>
                    </a:highlight>
                    <a:latin typeface="Times New Roman" panose="02020603050405020304" pitchFamily="18" charset="0"/>
                  </a:rPr>
                  <a:t>labor-intensive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ko-KR" sz="2400" dirty="0">
                    <a:highlight>
                      <a:srgbClr val="E0E0E0"/>
                    </a:highlight>
                    <a:latin typeface="Times New Roman" panose="02020603050405020304" pitchFamily="18" charset="0"/>
                  </a:rPr>
                  <a:t>time-consuming </a:t>
                </a:r>
              </a:p>
            </p:txBody>
          </p:sp>
        </p:grpSp>
      </p:grpSp>
      <p:sp>
        <p:nvSpPr>
          <p:cNvPr id="970" name="사각형: 둥근 모서리 969">
            <a:extLst>
              <a:ext uri="{FF2B5EF4-FFF2-40B4-BE49-F238E27FC236}">
                <a16:creationId xmlns:a16="http://schemas.microsoft.com/office/drawing/2014/main" id="{555EE54A-17EA-4B50-9D53-BA753FD1CD1E}"/>
              </a:ext>
            </a:extLst>
          </p:cNvPr>
          <p:cNvSpPr/>
          <p:nvPr/>
        </p:nvSpPr>
        <p:spPr>
          <a:xfrm>
            <a:off x="1077086" y="19555146"/>
            <a:ext cx="2376212" cy="4094960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67" name="그룹 966">
            <a:extLst>
              <a:ext uri="{FF2B5EF4-FFF2-40B4-BE49-F238E27FC236}">
                <a16:creationId xmlns:a16="http://schemas.microsoft.com/office/drawing/2014/main" id="{F0A0C496-D970-43A9-BEED-EFFC83B0DFB6}"/>
              </a:ext>
            </a:extLst>
          </p:cNvPr>
          <p:cNvGrpSpPr/>
          <p:nvPr/>
        </p:nvGrpSpPr>
        <p:grpSpPr>
          <a:xfrm>
            <a:off x="1272573" y="19286602"/>
            <a:ext cx="2097560" cy="4129597"/>
            <a:chOff x="1207257" y="19286602"/>
            <a:chExt cx="2097560" cy="412959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9F2CFB5-E0C2-4332-A39C-FB4DE8EDD301}"/>
                </a:ext>
              </a:extLst>
            </p:cNvPr>
            <p:cNvSpPr txBox="1"/>
            <p:nvPr/>
          </p:nvSpPr>
          <p:spPr>
            <a:xfrm>
              <a:off x="1207257" y="21261763"/>
              <a:ext cx="2097560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b="1" dirty="0">
                  <a:latin typeface="KoPubWorld바탕체 Light" panose="00000300000000000000" pitchFamily="2" charset="-127"/>
                  <a:ea typeface="KoPubWorld바탕체 Light" panose="00000300000000000000" pitchFamily="2" charset="-127"/>
                  <a:cs typeface="KoPubWorld바탕체 Light" panose="00000300000000000000" pitchFamily="2" charset="-127"/>
                </a:rPr>
                <a:t>Compost K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ko-KR" sz="1600" spc="-100" dirty="0">
                  <a:latin typeface="KoPubWorld바탕체 Light" panose="00000300000000000000" pitchFamily="2" charset="-127"/>
                  <a:ea typeface="KoPubWorld바탕체 Light" panose="00000300000000000000" pitchFamily="2" charset="-127"/>
                  <a:cs typeface="KoPubWorld바탕체 Light" panose="00000300000000000000" pitchFamily="2" charset="-127"/>
                </a:rPr>
                <a:t>(Biodegradability test-completed compost)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b="1" dirty="0">
                  <a:latin typeface="KoPubWorld바탕체 Light" panose="00000300000000000000" pitchFamily="2" charset="-127"/>
                  <a:ea typeface="KoPubWorld바탕체 Light" panose="00000300000000000000" pitchFamily="2" charset="-127"/>
                  <a:cs typeface="KoPubWorld바탕체 Light" panose="00000300000000000000" pitchFamily="2" charset="-127"/>
                </a:rPr>
                <a:t>Compost I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ko-KR" sz="1600" spc="-100" dirty="0">
                  <a:latin typeface="KoPubWorld바탕체 Light" panose="00000300000000000000" pitchFamily="2" charset="-127"/>
                  <a:ea typeface="KoPubWorld바탕체 Light" panose="00000300000000000000" pitchFamily="2" charset="-127"/>
                  <a:cs typeface="KoPubWorld바탕체 Light" panose="00000300000000000000" pitchFamily="2" charset="-127"/>
                </a:rPr>
                <a:t>(Commercial chicken manure compost)</a:t>
              </a:r>
            </a:p>
          </p:txBody>
        </p:sp>
        <p:pic>
          <p:nvPicPr>
            <p:cNvPr id="79" name="그림 78">
              <a:extLst>
                <a:ext uri="{FF2B5EF4-FFF2-40B4-BE49-F238E27FC236}">
                  <a16:creationId xmlns:a16="http://schemas.microsoft.com/office/drawing/2014/main" id="{34C48A80-0117-4F7B-9227-40E8150C0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489014" y="19948356"/>
              <a:ext cx="1431613" cy="1431613"/>
            </a:xfrm>
            <a:prstGeom prst="rect">
              <a:avLst/>
            </a:prstGeom>
          </p:spPr>
        </p:pic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0C7E72A-E07E-472F-8407-81330FC8EE4B}"/>
                </a:ext>
              </a:extLst>
            </p:cNvPr>
            <p:cNvSpPr txBox="1"/>
            <p:nvPr/>
          </p:nvSpPr>
          <p:spPr>
            <a:xfrm>
              <a:off x="1443024" y="19286602"/>
              <a:ext cx="1523593" cy="684000"/>
            </a:xfrm>
            <a:prstGeom prst="roundRect">
              <a:avLst>
                <a:gd name="adj" fmla="val 3726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rIns="0" bIns="36000" rtlCol="0" anchor="ctr"/>
            <a:lstStyle>
              <a:defPPr>
                <a:defRPr lang="ko-KR"/>
              </a:defPPr>
              <a:lvl1pPr indent="-166189" algn="ctr" latinLnBrk="0">
                <a:spcAft>
                  <a:spcPts val="220"/>
                </a:spcAft>
                <a:defRPr sz="100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  <a:cs typeface="Arial Unicode MS" pitchFamily="50" charset="-127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914400">
                <a:defRPr/>
              </a:pPr>
              <a:r>
                <a:rPr lang="en-US" altLang="ko-KR" sz="2000" b="1" dirty="0">
                  <a:solidFill>
                    <a:schemeClr val="tx1"/>
                  </a:solidFill>
                  <a:latin typeface="KoPubWorld바탕체 Light" panose="00000300000000000000" pitchFamily="2" charset="-127"/>
                  <a:ea typeface="KoPubWorld바탕체 Light" panose="00000300000000000000" pitchFamily="2" charset="-127"/>
                  <a:cs typeface="KoPubWorld바탕체 Light" panose="00000300000000000000" pitchFamily="2" charset="-127"/>
                </a:rPr>
                <a:t>Inoculum</a:t>
              </a:r>
            </a:p>
          </p:txBody>
        </p:sp>
      </p:grpSp>
      <p:sp>
        <p:nvSpPr>
          <p:cNvPr id="224" name="사각형: 둥근 모서리 223">
            <a:extLst>
              <a:ext uri="{FF2B5EF4-FFF2-40B4-BE49-F238E27FC236}">
                <a16:creationId xmlns:a16="http://schemas.microsoft.com/office/drawing/2014/main" id="{3FAF3DE8-C3A6-45BC-A7AF-7338586B3454}"/>
              </a:ext>
            </a:extLst>
          </p:cNvPr>
          <p:cNvSpPr/>
          <p:nvPr/>
        </p:nvSpPr>
        <p:spPr>
          <a:xfrm>
            <a:off x="3757791" y="19555146"/>
            <a:ext cx="2547361" cy="4064362"/>
          </a:xfrm>
          <a:prstGeom prst="roundRect">
            <a:avLst>
              <a:gd name="adj" fmla="val 10257"/>
            </a:avLst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69" name="그룹 968">
            <a:extLst>
              <a:ext uri="{FF2B5EF4-FFF2-40B4-BE49-F238E27FC236}">
                <a16:creationId xmlns:a16="http://schemas.microsoft.com/office/drawing/2014/main" id="{12774996-73FF-48E4-8FF2-6D0E409F9AA0}"/>
              </a:ext>
            </a:extLst>
          </p:cNvPr>
          <p:cNvGrpSpPr/>
          <p:nvPr/>
        </p:nvGrpSpPr>
        <p:grpSpPr>
          <a:xfrm>
            <a:off x="3862225" y="19297264"/>
            <a:ext cx="2406498" cy="3771192"/>
            <a:chOff x="3844453" y="19297264"/>
            <a:chExt cx="2406498" cy="3771192"/>
          </a:xfrm>
        </p:grpSpPr>
        <p:pic>
          <p:nvPicPr>
            <p:cNvPr id="76" name="그림 75">
              <a:extLst>
                <a:ext uri="{FF2B5EF4-FFF2-40B4-BE49-F238E27FC236}">
                  <a16:creationId xmlns:a16="http://schemas.microsoft.com/office/drawing/2014/main" id="{8E7A0C38-ED3F-4ECC-88D4-DAF340C14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520034" y="20119827"/>
              <a:ext cx="1088670" cy="108867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446FC51-FFB4-4A51-86A3-360860E4FFDB}"/>
                </a:ext>
              </a:extLst>
            </p:cNvPr>
            <p:cNvSpPr txBox="1"/>
            <p:nvPr/>
          </p:nvSpPr>
          <p:spPr>
            <a:xfrm>
              <a:off x="3844453" y="21398768"/>
              <a:ext cx="2406498" cy="1669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PLA &amp; PBAT 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0.5 g (1% w/v)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u="sng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Used as sole carbon sources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E2175BBC-5C5C-4910-A121-18F306265A79}"/>
                </a:ext>
              </a:extLst>
            </p:cNvPr>
            <p:cNvSpPr txBox="1"/>
            <p:nvPr/>
          </p:nvSpPr>
          <p:spPr>
            <a:xfrm>
              <a:off x="3933382" y="19297264"/>
              <a:ext cx="2160633" cy="684000"/>
            </a:xfrm>
            <a:prstGeom prst="roundRect">
              <a:avLst>
                <a:gd name="adj" fmla="val 2878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rIns="0" bIns="36000" rtlCol="0" anchor="ctr"/>
            <a:lstStyle>
              <a:defPPr>
                <a:defRPr lang="ko-KR"/>
              </a:defPPr>
              <a:lvl1pPr indent="-166189" algn="ctr" latinLnBrk="0">
                <a:spcAft>
                  <a:spcPts val="220"/>
                </a:spcAft>
                <a:defRPr sz="100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  <a:cs typeface="Arial Unicode MS" pitchFamily="50" charset="-127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914400">
                <a:defRPr/>
              </a:pPr>
              <a:r>
                <a:rPr lang="en-US" altLang="ko-KR" sz="2000" b="1" dirty="0">
                  <a:solidFill>
                    <a:schemeClr val="tx1"/>
                  </a:solidFill>
                  <a:latin typeface="KoPubWorld바탕체 Light" panose="00000300000000000000" pitchFamily="2" charset="-127"/>
                  <a:ea typeface="KoPubWorld바탕체 Light" panose="00000300000000000000" pitchFamily="2" charset="-127"/>
                  <a:cs typeface="KoPubWorld바탕체 Light" panose="00000300000000000000" pitchFamily="2" charset="-127"/>
                </a:rPr>
                <a:t>Biodegradable plastic</a:t>
              </a:r>
            </a:p>
          </p:txBody>
        </p:sp>
      </p:grpSp>
      <p:sp>
        <p:nvSpPr>
          <p:cNvPr id="225" name="사각형: 둥근 모서리 224">
            <a:extLst>
              <a:ext uri="{FF2B5EF4-FFF2-40B4-BE49-F238E27FC236}">
                <a16:creationId xmlns:a16="http://schemas.microsoft.com/office/drawing/2014/main" id="{B41C9854-E4A3-48FD-82F2-29A3FCC40ABE}"/>
              </a:ext>
            </a:extLst>
          </p:cNvPr>
          <p:cNvSpPr/>
          <p:nvPr/>
        </p:nvSpPr>
        <p:spPr>
          <a:xfrm>
            <a:off x="6539988" y="19555146"/>
            <a:ext cx="2547361" cy="4038308"/>
          </a:xfrm>
          <a:prstGeom prst="roundRect">
            <a:avLst>
              <a:gd name="adj" fmla="val 10257"/>
            </a:avLst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68" name="그룹 967">
            <a:extLst>
              <a:ext uri="{FF2B5EF4-FFF2-40B4-BE49-F238E27FC236}">
                <a16:creationId xmlns:a16="http://schemas.microsoft.com/office/drawing/2014/main" id="{FD2CFC04-23DE-4D4D-9FA4-AA02EAE388EE}"/>
              </a:ext>
            </a:extLst>
          </p:cNvPr>
          <p:cNvGrpSpPr/>
          <p:nvPr/>
        </p:nvGrpSpPr>
        <p:grpSpPr>
          <a:xfrm>
            <a:off x="6673679" y="19280560"/>
            <a:ext cx="2220305" cy="3768635"/>
            <a:chOff x="6673679" y="19280560"/>
            <a:chExt cx="2220305" cy="3768635"/>
          </a:xfrm>
        </p:grpSpPr>
        <p:pic>
          <p:nvPicPr>
            <p:cNvPr id="74" name="그림 73">
              <a:extLst>
                <a:ext uri="{FF2B5EF4-FFF2-40B4-BE49-F238E27FC236}">
                  <a16:creationId xmlns:a16="http://schemas.microsoft.com/office/drawing/2014/main" id="{C5DE7CEB-48A9-47AB-80E8-FD0343552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309162" y="20150391"/>
              <a:ext cx="1070495" cy="1070495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94FC09E-31C2-4759-BF3F-3207297C789D}"/>
                </a:ext>
              </a:extLst>
            </p:cNvPr>
            <p:cNvSpPr txBox="1"/>
            <p:nvPr/>
          </p:nvSpPr>
          <p:spPr>
            <a:xfrm>
              <a:off x="6673679" y="21379507"/>
              <a:ext cx="2215421" cy="1669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Mesophilic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ko-KR" sz="20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(35℃)</a:t>
              </a:r>
            </a:p>
            <a:p>
              <a:pPr marL="342900" indent="-342900" algn="ctr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Thermophilic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ko-KR" sz="20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(58 ℃)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040BB97A-05E5-4269-AEA7-EA090CF252E6}"/>
                </a:ext>
              </a:extLst>
            </p:cNvPr>
            <p:cNvSpPr txBox="1"/>
            <p:nvPr/>
          </p:nvSpPr>
          <p:spPr>
            <a:xfrm>
              <a:off x="6733351" y="19280560"/>
              <a:ext cx="2160633" cy="684000"/>
            </a:xfrm>
            <a:prstGeom prst="roundRect">
              <a:avLst>
                <a:gd name="adj" fmla="val 3090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rIns="0" bIns="36000" rtlCol="0" anchor="ctr"/>
            <a:lstStyle>
              <a:defPPr>
                <a:defRPr lang="ko-KR"/>
              </a:defPPr>
              <a:lvl1pPr indent="-166189" algn="ctr" latinLnBrk="0">
                <a:spcAft>
                  <a:spcPts val="220"/>
                </a:spcAft>
                <a:defRPr sz="100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  <a:cs typeface="Arial Unicode MS" pitchFamily="50" charset="-127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914400">
                <a:defRPr/>
              </a:pPr>
              <a:r>
                <a:rPr lang="en-US" altLang="ko-KR" sz="2000" b="1" dirty="0">
                  <a:solidFill>
                    <a:schemeClr val="tx1"/>
                  </a:solidFill>
                  <a:latin typeface="KoPubWorld바탕체 Light" panose="00000300000000000000" pitchFamily="2" charset="-127"/>
                  <a:ea typeface="KoPubWorld바탕체 Light" panose="00000300000000000000" pitchFamily="2" charset="-127"/>
                  <a:cs typeface="KoPubWorld바탕체 Light" panose="00000300000000000000" pitchFamily="2" charset="-127"/>
                </a:rPr>
                <a:t>Incubation temperature</a:t>
              </a:r>
            </a:p>
          </p:txBody>
        </p:sp>
      </p:grpSp>
      <p:grpSp>
        <p:nvGrpSpPr>
          <p:cNvPr id="974" name="그룹 973">
            <a:extLst>
              <a:ext uri="{FF2B5EF4-FFF2-40B4-BE49-F238E27FC236}">
                <a16:creationId xmlns:a16="http://schemas.microsoft.com/office/drawing/2014/main" id="{B9FEBDAE-6A9D-48AC-970B-90C3871D0235}"/>
              </a:ext>
            </a:extLst>
          </p:cNvPr>
          <p:cNvGrpSpPr/>
          <p:nvPr/>
        </p:nvGrpSpPr>
        <p:grpSpPr>
          <a:xfrm>
            <a:off x="773381" y="24275523"/>
            <a:ext cx="15609156" cy="2033536"/>
            <a:chOff x="773381" y="24275523"/>
            <a:chExt cx="15609156" cy="2033536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3B7E939-9D6C-4383-9C9A-4CE2923BD93A}"/>
                </a:ext>
              </a:extLst>
            </p:cNvPr>
            <p:cNvSpPr txBox="1"/>
            <p:nvPr/>
          </p:nvSpPr>
          <p:spPr>
            <a:xfrm>
              <a:off x="7027065" y="24323900"/>
              <a:ext cx="9355472" cy="1985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DNA was extracted from enrichment cultures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Bacterial communities were analyzed using 16s rRNA gene amplicon sequencing (V3-V4 region) 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Community diversity: beta diversity for </a:t>
              </a:r>
              <a:r>
                <a:rPr lang="en-US" altLang="ko-KR" sz="2400" dirty="0" err="1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PCoA</a:t>
              </a:r>
              <a:r>
                <a:rPr lang="en-US" altLang="ko-KR" sz="24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  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7BB43AE6-B016-4FA8-82CE-2D9C09E42E9B}"/>
                </a:ext>
              </a:extLst>
            </p:cNvPr>
            <p:cNvSpPr txBox="1"/>
            <p:nvPr/>
          </p:nvSpPr>
          <p:spPr>
            <a:xfrm>
              <a:off x="773381" y="24275523"/>
              <a:ext cx="864601" cy="55114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rIns="0" bIns="36000" rtlCol="0" anchor="ctr"/>
            <a:lstStyle>
              <a:defPPr>
                <a:defRPr lang="ko-KR"/>
              </a:defPPr>
              <a:lvl1pPr indent="-166189" algn="ctr" latinLnBrk="0">
                <a:spcAft>
                  <a:spcPts val="220"/>
                </a:spcAft>
                <a:defRPr sz="100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  <a:cs typeface="Arial Unicode MS" pitchFamily="50" charset="-127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914400">
                <a:defRPr/>
              </a:pPr>
              <a:r>
                <a:rPr lang="en-US" altLang="ko-KR" sz="2400" b="1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02 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F373D9B3-9E81-4634-8180-0056A965D074}"/>
                </a:ext>
              </a:extLst>
            </p:cNvPr>
            <p:cNvSpPr txBox="1"/>
            <p:nvPr/>
          </p:nvSpPr>
          <p:spPr>
            <a:xfrm>
              <a:off x="1627551" y="24366127"/>
              <a:ext cx="5601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highlight>
                    <a:srgbClr val="E0EBFC"/>
                  </a:highlight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Microbial Community Analysis </a:t>
              </a:r>
            </a:p>
          </p:txBody>
        </p:sp>
      </p:grpSp>
      <p:grpSp>
        <p:nvGrpSpPr>
          <p:cNvPr id="973" name="그룹 972">
            <a:extLst>
              <a:ext uri="{FF2B5EF4-FFF2-40B4-BE49-F238E27FC236}">
                <a16:creationId xmlns:a16="http://schemas.microsoft.com/office/drawing/2014/main" id="{7D07083B-6128-49A2-AD15-03BC72050E72}"/>
              </a:ext>
            </a:extLst>
          </p:cNvPr>
          <p:cNvGrpSpPr/>
          <p:nvPr/>
        </p:nvGrpSpPr>
        <p:grpSpPr>
          <a:xfrm>
            <a:off x="746385" y="26557126"/>
            <a:ext cx="16074755" cy="1549957"/>
            <a:chOff x="746385" y="26255309"/>
            <a:chExt cx="16074755" cy="154995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F7B72A4-F260-43E6-9CA7-2D902A82DA7B}"/>
                </a:ext>
              </a:extLst>
            </p:cNvPr>
            <p:cNvSpPr txBox="1"/>
            <p:nvPr/>
          </p:nvSpPr>
          <p:spPr>
            <a:xfrm>
              <a:off x="6382756" y="26300239"/>
              <a:ext cx="10438384" cy="1505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Functional profiles were predicted using </a:t>
              </a:r>
              <a:r>
                <a:rPr lang="en-US" altLang="ko-KR" sz="2400" b="1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PICRUSt2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Gene abundances were annotated at the KEGG </a:t>
              </a:r>
              <a:r>
                <a:rPr lang="en-US" altLang="ko-KR" sz="2400" dirty="0" err="1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Orthology</a:t>
              </a:r>
              <a:r>
                <a:rPr lang="en-US" altLang="ko-KR" sz="24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 (KO) level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Biodegradation-related functional genes were selected for analysis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11C502A8-975A-43C9-B686-E87AA5F31F85}"/>
                </a:ext>
              </a:extLst>
            </p:cNvPr>
            <p:cNvSpPr txBox="1"/>
            <p:nvPr/>
          </p:nvSpPr>
          <p:spPr>
            <a:xfrm>
              <a:off x="746385" y="26255309"/>
              <a:ext cx="864601" cy="55114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rIns="0" bIns="36000" rtlCol="0" anchor="ctr"/>
            <a:lstStyle>
              <a:defPPr>
                <a:defRPr lang="ko-KR"/>
              </a:defPPr>
              <a:lvl1pPr indent="-166189" algn="ctr" latinLnBrk="0">
                <a:spcAft>
                  <a:spcPts val="220"/>
                </a:spcAft>
                <a:defRPr sz="100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  <a:cs typeface="Arial Unicode MS" pitchFamily="50" charset="-127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914400">
                <a:defRPr/>
              </a:pPr>
              <a:r>
                <a:rPr lang="en-US" altLang="ko-KR" sz="2400" b="1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03 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37E9D480-EB84-4453-816B-52D3DA8A2C74}"/>
                </a:ext>
              </a:extLst>
            </p:cNvPr>
            <p:cNvSpPr txBox="1"/>
            <p:nvPr/>
          </p:nvSpPr>
          <p:spPr>
            <a:xfrm>
              <a:off x="1600555" y="26345913"/>
              <a:ext cx="5601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highlight>
                    <a:srgbClr val="E0EBFC"/>
                  </a:highlight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Functional Gene Prediction </a:t>
              </a:r>
            </a:p>
          </p:txBody>
        </p:sp>
      </p:grpSp>
      <p:grpSp>
        <p:nvGrpSpPr>
          <p:cNvPr id="972" name="그룹 971">
            <a:extLst>
              <a:ext uri="{FF2B5EF4-FFF2-40B4-BE49-F238E27FC236}">
                <a16:creationId xmlns:a16="http://schemas.microsoft.com/office/drawing/2014/main" id="{69DE76D0-82EE-4C27-8F88-7387474B2AE4}"/>
              </a:ext>
            </a:extLst>
          </p:cNvPr>
          <p:cNvGrpSpPr/>
          <p:nvPr/>
        </p:nvGrpSpPr>
        <p:grpSpPr>
          <a:xfrm>
            <a:off x="773381" y="28355856"/>
            <a:ext cx="15199505" cy="1046750"/>
            <a:chOff x="746385" y="27863355"/>
            <a:chExt cx="15199505" cy="1046750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656AECF-1892-48E0-9FC5-49A07A809002}"/>
                </a:ext>
              </a:extLst>
            </p:cNvPr>
            <p:cNvSpPr txBox="1"/>
            <p:nvPr/>
          </p:nvSpPr>
          <p:spPr>
            <a:xfrm>
              <a:off x="4661508" y="27885209"/>
              <a:ext cx="11284382" cy="1024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Co-occurrence network analysis based on </a:t>
              </a:r>
              <a:r>
                <a:rPr lang="en-US" altLang="ko-KR" sz="2400" b="1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Pearson correlation </a:t>
              </a:r>
              <a:r>
                <a:rPr lang="en-US" altLang="ko-KR" sz="24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(</a:t>
              </a:r>
              <a:r>
                <a:rPr lang="en-US" altLang="ko-KR" sz="2400" i="1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p</a:t>
              </a:r>
              <a:r>
                <a:rPr lang="en-US" altLang="ko-KR" sz="24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&lt;0.05)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latin typeface="KoPubWorld바탕체 Medium" panose="00000600000000000000" pitchFamily="2" charset="-127"/>
                  <a:ea typeface="KoPubWorld바탕체 Medium" panose="00000600000000000000" pitchFamily="2" charset="-127"/>
                  <a:cs typeface="KoPubWorld바탕체 Medium" panose="00000600000000000000" pitchFamily="2" charset="-127"/>
                </a:rPr>
                <a:t>The network was used to identify candidate degraders 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3B9CB1B8-3765-46DB-BE42-2C49BEB1566D}"/>
                </a:ext>
              </a:extLst>
            </p:cNvPr>
            <p:cNvSpPr txBox="1"/>
            <p:nvPr/>
          </p:nvSpPr>
          <p:spPr>
            <a:xfrm>
              <a:off x="746385" y="27863355"/>
              <a:ext cx="864601" cy="55114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rIns="0" bIns="36000" rtlCol="0" anchor="ctr"/>
            <a:lstStyle>
              <a:defPPr>
                <a:defRPr lang="ko-KR"/>
              </a:defPPr>
              <a:lvl1pPr indent="-166189" algn="ctr" latinLnBrk="0">
                <a:spcAft>
                  <a:spcPts val="220"/>
                </a:spcAft>
                <a:defRPr sz="100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  <a:cs typeface="Arial Unicode MS" pitchFamily="50" charset="-127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914400">
                <a:defRPr/>
              </a:pPr>
              <a:r>
                <a:rPr lang="en-US" altLang="ko-KR" sz="2400" b="1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04 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5F93ABBB-F0EA-40B8-A037-92F332C3EE34}"/>
                </a:ext>
              </a:extLst>
            </p:cNvPr>
            <p:cNvSpPr txBox="1"/>
            <p:nvPr/>
          </p:nvSpPr>
          <p:spPr>
            <a:xfrm>
              <a:off x="1600555" y="27953959"/>
              <a:ext cx="3265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highlight>
                    <a:srgbClr val="E0EBFC"/>
                  </a:highlight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Network Analysis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DC443048-6C54-4F5D-9FC0-5775DF4492E5}"/>
              </a:ext>
            </a:extLst>
          </p:cNvPr>
          <p:cNvGrpSpPr/>
          <p:nvPr/>
        </p:nvGrpSpPr>
        <p:grpSpPr>
          <a:xfrm>
            <a:off x="37281720" y="12945497"/>
            <a:ext cx="12049298" cy="3458952"/>
            <a:chOff x="28561616" y="7357932"/>
            <a:chExt cx="12049298" cy="3458952"/>
          </a:xfrm>
        </p:grpSpPr>
        <p:sp>
          <p:nvSpPr>
            <p:cNvPr id="979" name="왼쪽 중괄호 978">
              <a:extLst>
                <a:ext uri="{FF2B5EF4-FFF2-40B4-BE49-F238E27FC236}">
                  <a16:creationId xmlns:a16="http://schemas.microsoft.com/office/drawing/2014/main" id="{06C5A3C4-695D-42F3-B8B0-DE177B689022}"/>
                </a:ext>
              </a:extLst>
            </p:cNvPr>
            <p:cNvSpPr/>
            <p:nvPr/>
          </p:nvSpPr>
          <p:spPr>
            <a:xfrm rot="5400000">
              <a:off x="34464283" y="1455265"/>
              <a:ext cx="243964" cy="12049298"/>
            </a:xfrm>
            <a:prstGeom prst="leftBrace">
              <a:avLst>
                <a:gd name="adj1" fmla="val 93841"/>
                <a:gd name="adj2" fmla="val 498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80" name="사각형: 둥근 모서리 979">
              <a:extLst>
                <a:ext uri="{FF2B5EF4-FFF2-40B4-BE49-F238E27FC236}">
                  <a16:creationId xmlns:a16="http://schemas.microsoft.com/office/drawing/2014/main" id="{6941AB8C-4770-423A-A932-31CB923E9F39}"/>
                </a:ext>
              </a:extLst>
            </p:cNvPr>
            <p:cNvSpPr/>
            <p:nvPr/>
          </p:nvSpPr>
          <p:spPr>
            <a:xfrm>
              <a:off x="28561616" y="7662155"/>
              <a:ext cx="12049298" cy="3154729"/>
            </a:xfrm>
            <a:prstGeom prst="roundRect">
              <a:avLst>
                <a:gd name="adj" fmla="val 345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83" name="그룹 982">
              <a:extLst>
                <a:ext uri="{FF2B5EF4-FFF2-40B4-BE49-F238E27FC236}">
                  <a16:creationId xmlns:a16="http://schemas.microsoft.com/office/drawing/2014/main" id="{386B570C-0637-4BAF-80AF-CA3585EB8129}"/>
                </a:ext>
              </a:extLst>
            </p:cNvPr>
            <p:cNvGrpSpPr/>
            <p:nvPr/>
          </p:nvGrpSpPr>
          <p:grpSpPr>
            <a:xfrm>
              <a:off x="28755936" y="7607554"/>
              <a:ext cx="11715580" cy="636991"/>
              <a:chOff x="28697043" y="7493621"/>
              <a:chExt cx="11715580" cy="636991"/>
            </a:xfrm>
          </p:grpSpPr>
          <p:sp>
            <p:nvSpPr>
              <p:cNvPr id="981" name="사각형: 둥근 모서리 980">
                <a:extLst>
                  <a:ext uri="{FF2B5EF4-FFF2-40B4-BE49-F238E27FC236}">
                    <a16:creationId xmlns:a16="http://schemas.microsoft.com/office/drawing/2014/main" id="{58FB2EE3-C42D-4EBC-8D25-50B065240DDE}"/>
                  </a:ext>
                </a:extLst>
              </p:cNvPr>
              <p:cNvSpPr/>
              <p:nvPr/>
            </p:nvSpPr>
            <p:spPr>
              <a:xfrm>
                <a:off x="28697043" y="7582081"/>
                <a:ext cx="11715580" cy="5485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2CAC187C-A8C5-4247-9872-77511133B1FB}"/>
                  </a:ext>
                </a:extLst>
              </p:cNvPr>
              <p:cNvSpPr txBox="1"/>
              <p:nvPr/>
            </p:nvSpPr>
            <p:spPr>
              <a:xfrm>
                <a:off x="30374898" y="7493621"/>
                <a:ext cx="9758188" cy="59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800" dirty="0">
                    <a:latin typeface="Times New Roman" panose="02020603050405020304" pitchFamily="18" charset="0"/>
                  </a:rPr>
                  <a:t>Selective enrichment of specific taxa during cultivation </a:t>
                </a:r>
                <a:endParaRPr lang="ko-KR" altLang="en-US" sz="28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82" name="그룹 981">
              <a:extLst>
                <a:ext uri="{FF2B5EF4-FFF2-40B4-BE49-F238E27FC236}">
                  <a16:creationId xmlns:a16="http://schemas.microsoft.com/office/drawing/2014/main" id="{DFBE48B3-09B1-4037-BE70-DC2B1910E3D7}"/>
                </a:ext>
              </a:extLst>
            </p:cNvPr>
            <p:cNvGrpSpPr/>
            <p:nvPr/>
          </p:nvGrpSpPr>
          <p:grpSpPr>
            <a:xfrm>
              <a:off x="28755936" y="8231078"/>
              <a:ext cx="11715581" cy="2532278"/>
              <a:chOff x="28691070" y="7677165"/>
              <a:chExt cx="11715581" cy="2532278"/>
            </a:xfrm>
          </p:grpSpPr>
          <p:sp>
            <p:nvSpPr>
              <p:cNvPr id="248" name="사각형: 둥근 모서리 247">
                <a:extLst>
                  <a:ext uri="{FF2B5EF4-FFF2-40B4-BE49-F238E27FC236}">
                    <a16:creationId xmlns:a16="http://schemas.microsoft.com/office/drawing/2014/main" id="{FCB556B9-B5A6-42E2-8696-028297F4B6C5}"/>
                  </a:ext>
                </a:extLst>
              </p:cNvPr>
              <p:cNvSpPr/>
              <p:nvPr/>
            </p:nvSpPr>
            <p:spPr>
              <a:xfrm>
                <a:off x="28691070" y="7677165"/>
                <a:ext cx="5685968" cy="1008563"/>
              </a:xfrm>
              <a:prstGeom prst="roundRect">
                <a:avLst>
                  <a:gd name="adj" fmla="val 10191"/>
                </a:avLst>
              </a:prstGeom>
              <a:solidFill>
                <a:schemeClr val="bg1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5FC0ED36-CBE1-4061-9B73-2AF9407C6B19}"/>
                  </a:ext>
                </a:extLst>
              </p:cNvPr>
              <p:cNvSpPr txBox="1"/>
              <p:nvPr/>
            </p:nvSpPr>
            <p:spPr>
              <a:xfrm>
                <a:off x="29008637" y="7731293"/>
                <a:ext cx="5050833" cy="869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200" b="1" dirty="0">
                    <a:latin typeface="Times New Roman" panose="02020603050405020304" pitchFamily="18" charset="0"/>
                  </a:rPr>
                  <a:t>PLA </a:t>
                </a:r>
                <a:r>
                  <a:rPr lang="en-US" altLang="ko-KR" sz="2200" dirty="0">
                    <a:latin typeface="Times New Roman" panose="02020603050405020304" pitchFamily="18" charset="0"/>
                  </a:rPr>
                  <a:t>: gradual shift in dominant genera across enrichment stages</a:t>
                </a:r>
                <a:endParaRPr lang="ko-KR" altLang="en-US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" name="사각형: 둥근 모서리 205">
                <a:extLst>
                  <a:ext uri="{FF2B5EF4-FFF2-40B4-BE49-F238E27FC236}">
                    <a16:creationId xmlns:a16="http://schemas.microsoft.com/office/drawing/2014/main" id="{FBE8FCC0-FA17-4CD2-A46E-1D757F9D006D}"/>
                  </a:ext>
                </a:extLst>
              </p:cNvPr>
              <p:cNvSpPr/>
              <p:nvPr/>
            </p:nvSpPr>
            <p:spPr>
              <a:xfrm>
                <a:off x="34554418" y="7680821"/>
                <a:ext cx="5852232" cy="1008563"/>
              </a:xfrm>
              <a:prstGeom prst="roundRect">
                <a:avLst>
                  <a:gd name="adj" fmla="val 10191"/>
                </a:avLst>
              </a:prstGeom>
              <a:solidFill>
                <a:schemeClr val="bg1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CF36DDF0-39EF-403A-84EA-BFFAB900E83D}"/>
                  </a:ext>
                </a:extLst>
              </p:cNvPr>
              <p:cNvSpPr txBox="1"/>
              <p:nvPr/>
            </p:nvSpPr>
            <p:spPr>
              <a:xfrm>
                <a:off x="35112476" y="7743495"/>
                <a:ext cx="5047242" cy="798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000" b="1" dirty="0">
                    <a:latin typeface="Times New Roman" panose="02020603050405020304" pitchFamily="18" charset="0"/>
                  </a:rPr>
                  <a:t>PBAT</a:t>
                </a:r>
                <a:r>
                  <a:rPr lang="en-US" altLang="ko-KR" sz="2000" dirty="0">
                    <a:latin typeface="Times New Roman" panose="02020603050405020304" pitchFamily="18" charset="0"/>
                  </a:rPr>
                  <a:t>: strong dominance of specific genera under thermophilic conditions</a:t>
                </a:r>
                <a:endParaRPr lang="ko-KR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" name="사각형: 둥근 모서리 207">
                <a:extLst>
                  <a:ext uri="{FF2B5EF4-FFF2-40B4-BE49-F238E27FC236}">
                    <a16:creationId xmlns:a16="http://schemas.microsoft.com/office/drawing/2014/main" id="{CE677B8B-6EF6-46C6-BFE2-8B2CBBA6CE9C}"/>
                  </a:ext>
                </a:extLst>
              </p:cNvPr>
              <p:cNvSpPr/>
              <p:nvPr/>
            </p:nvSpPr>
            <p:spPr>
              <a:xfrm>
                <a:off x="28691070" y="8745989"/>
                <a:ext cx="5685968" cy="1438669"/>
              </a:xfrm>
              <a:prstGeom prst="roundRect">
                <a:avLst>
                  <a:gd name="adj" fmla="val 10191"/>
                </a:avLst>
              </a:prstGeom>
              <a:solidFill>
                <a:schemeClr val="bg1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9" name="사각형: 둥근 모서리 208">
                <a:extLst>
                  <a:ext uri="{FF2B5EF4-FFF2-40B4-BE49-F238E27FC236}">
                    <a16:creationId xmlns:a16="http://schemas.microsoft.com/office/drawing/2014/main" id="{42003140-C83E-4F78-A1FC-64F414C79149}"/>
                  </a:ext>
                </a:extLst>
              </p:cNvPr>
              <p:cNvSpPr/>
              <p:nvPr/>
            </p:nvSpPr>
            <p:spPr>
              <a:xfrm>
                <a:off x="34538275" y="8745090"/>
                <a:ext cx="5868376" cy="1464353"/>
              </a:xfrm>
              <a:prstGeom prst="roundRect">
                <a:avLst>
                  <a:gd name="adj" fmla="val 10191"/>
                </a:avLst>
              </a:prstGeom>
              <a:solidFill>
                <a:schemeClr val="bg1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305F5D2E-43DA-4C92-9800-D11016AF7F4F}"/>
                </a:ext>
              </a:extLst>
            </p:cNvPr>
            <p:cNvSpPr txBox="1"/>
            <p:nvPr/>
          </p:nvSpPr>
          <p:spPr>
            <a:xfrm>
              <a:off x="28940199" y="9423413"/>
              <a:ext cx="5629191" cy="1117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b="1" dirty="0">
                  <a:latin typeface="Times New Roman" panose="02020603050405020304" pitchFamily="18" charset="0"/>
                </a:rPr>
                <a:t>Dominant genera in Mesophilic condition </a:t>
              </a:r>
            </a:p>
            <a:p>
              <a:pPr marL="800100" lvl="1" indent="-342900">
                <a:lnSpc>
                  <a:spcPct val="114000"/>
                </a:lnSpc>
                <a:buFontTx/>
                <a:buChar char="-"/>
              </a:pPr>
              <a:r>
                <a:rPr lang="en-US" altLang="ko-KR" sz="2000" i="1" dirty="0" err="1">
                  <a:latin typeface="Times New Roman" panose="02020603050405020304" pitchFamily="18" charset="0"/>
                </a:rPr>
                <a:t>Pseudoxanthomonas</a:t>
              </a:r>
              <a:r>
                <a:rPr lang="en-US" altLang="ko-KR" sz="2000" i="1" dirty="0">
                  <a:latin typeface="Times New Roman" panose="02020603050405020304" pitchFamily="18" charset="0"/>
                </a:rPr>
                <a:t>, </a:t>
              </a:r>
              <a:r>
                <a:rPr lang="en-US" altLang="ko-KR" sz="2000" i="1" dirty="0" err="1">
                  <a:latin typeface="Times New Roman" panose="02020603050405020304" pitchFamily="18" charset="0"/>
                </a:rPr>
                <a:t>Thermoflavifilum</a:t>
              </a:r>
              <a:r>
                <a:rPr lang="en-US" altLang="ko-KR" sz="2000" i="1" dirty="0">
                  <a:latin typeface="Times New Roman" panose="02020603050405020304" pitchFamily="18" charset="0"/>
                </a:rPr>
                <a:t>, </a:t>
              </a:r>
              <a:r>
                <a:rPr lang="en-US" altLang="ko-KR" sz="2000" i="1" dirty="0" err="1">
                  <a:latin typeface="Times New Roman" panose="02020603050405020304" pitchFamily="18" charset="0"/>
                </a:rPr>
                <a:t>Paenibacillus</a:t>
              </a:r>
              <a:r>
                <a:rPr lang="en-US" altLang="ko-KR" sz="2000" i="1" dirty="0">
                  <a:latin typeface="Times New Roman" panose="02020603050405020304" pitchFamily="18" charset="0"/>
                </a:rPr>
                <a:t> </a:t>
              </a:r>
              <a:r>
                <a:rPr lang="en-US" altLang="ko-KR" sz="2000" dirty="0">
                  <a:latin typeface="Times New Roman" panose="02020603050405020304" pitchFamily="18" charset="0"/>
                </a:rPr>
                <a:t>(in </a:t>
              </a:r>
              <a:r>
                <a:rPr lang="en-US" altLang="ko-KR" sz="2000" dirty="0" err="1">
                  <a:latin typeface="Times New Roman" panose="02020603050405020304" pitchFamily="18" charset="0"/>
                </a:rPr>
                <a:t>inoc.I</a:t>
              </a:r>
              <a:r>
                <a:rPr lang="en-US" altLang="ko-KR" sz="2000" dirty="0">
                  <a:latin typeface="Times New Roman" panose="02020603050405020304" pitchFamily="18" charset="0"/>
                </a:rPr>
                <a:t>) </a:t>
              </a:r>
              <a:r>
                <a:rPr lang="en-US" altLang="ko-KR" sz="2000" i="1" dirty="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2B614D1C-9026-4CAB-B8ED-1D3CB3F4C36C}"/>
                </a:ext>
              </a:extLst>
            </p:cNvPr>
            <p:cNvSpPr txBox="1"/>
            <p:nvPr/>
          </p:nvSpPr>
          <p:spPr>
            <a:xfrm>
              <a:off x="34774957" y="9434651"/>
              <a:ext cx="5732143" cy="1108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13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b="1" dirty="0">
                  <a:latin typeface="Times New Roman" panose="02020603050405020304" pitchFamily="18" charset="0"/>
                </a:rPr>
                <a:t>Dominant genera in Thermophilic condition</a:t>
              </a:r>
            </a:p>
            <a:p>
              <a:pPr>
                <a:lnSpc>
                  <a:spcPct val="113000"/>
                </a:lnSpc>
              </a:pPr>
              <a:r>
                <a:rPr lang="en-US" altLang="ko-KR" sz="2000" i="1" dirty="0">
                  <a:latin typeface="Times New Roman" panose="02020603050405020304" pitchFamily="18" charset="0"/>
                </a:rPr>
                <a:t>	- </a:t>
              </a:r>
              <a:r>
                <a:rPr lang="en-US" altLang="ko-KR" sz="2000" i="1" dirty="0" err="1">
                  <a:latin typeface="Times New Roman" panose="02020603050405020304" pitchFamily="18" charset="0"/>
                </a:rPr>
                <a:t>Thermoflavifilum</a:t>
              </a:r>
              <a:r>
                <a:rPr lang="en-US" altLang="ko-KR" sz="2000" i="1" dirty="0">
                  <a:latin typeface="Times New Roman" panose="02020603050405020304" pitchFamily="18" charset="0"/>
                </a:rPr>
                <a:t>, </a:t>
              </a:r>
              <a:r>
                <a:rPr lang="en-US" altLang="ko-KR" sz="2000" i="1" dirty="0" err="1">
                  <a:latin typeface="Times New Roman" panose="02020603050405020304" pitchFamily="18" charset="0"/>
                </a:rPr>
                <a:t>Thermopolyspora</a:t>
              </a:r>
              <a:r>
                <a:rPr lang="en-US" altLang="ko-KR" sz="2000" i="1" dirty="0">
                  <a:latin typeface="Times New Roman" panose="02020603050405020304" pitchFamily="18" charset="0"/>
                </a:rPr>
                <a:t>,</a:t>
              </a:r>
            </a:p>
            <a:p>
              <a:pPr>
                <a:lnSpc>
                  <a:spcPct val="113000"/>
                </a:lnSpc>
              </a:pPr>
              <a:r>
                <a:rPr lang="en-US" altLang="ko-KR" sz="2000" i="1" dirty="0">
                  <a:latin typeface="Times New Roman" panose="02020603050405020304" pitchFamily="18" charset="0"/>
                </a:rPr>
                <a:t>	   </a:t>
              </a:r>
              <a:r>
                <a:rPr lang="en-US" altLang="ko-KR" sz="2000" i="1" dirty="0" err="1">
                  <a:latin typeface="Times New Roman" panose="02020603050405020304" pitchFamily="18" charset="0"/>
                </a:rPr>
                <a:t>Rhodothermus</a:t>
              </a:r>
              <a:r>
                <a:rPr lang="en-US" altLang="ko-KR" sz="2000" i="1" dirty="0">
                  <a:latin typeface="Times New Roman" panose="02020603050405020304" pitchFamily="18" charset="0"/>
                </a:rPr>
                <a:t>, </a:t>
              </a:r>
              <a:r>
                <a:rPr lang="en-US" altLang="ko-KR" sz="2000" i="1" dirty="0" err="1">
                  <a:latin typeface="Times New Roman" panose="02020603050405020304" pitchFamily="18" charset="0"/>
                </a:rPr>
                <a:t>Symbiobacterium</a:t>
              </a:r>
              <a:r>
                <a:rPr lang="en-US" altLang="ko-KR" sz="2000" i="1" dirty="0">
                  <a:latin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7A3A5D5D-10D5-479A-B01C-2219D407B1DE}"/>
              </a:ext>
            </a:extLst>
          </p:cNvPr>
          <p:cNvSpPr txBox="1"/>
          <p:nvPr/>
        </p:nvSpPr>
        <p:spPr>
          <a:xfrm>
            <a:off x="17635981" y="13931449"/>
            <a:ext cx="10581546" cy="2432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3000" spc="-100" dirty="0">
                <a:latin typeface="Times New Roman" panose="02020603050405020304" pitchFamily="18" charset="0"/>
              </a:rPr>
              <a:t>Surface morphology : smooth → </a:t>
            </a:r>
            <a:r>
              <a:rPr lang="en-US" altLang="ko-KR" sz="3000" b="1" spc="-100" dirty="0">
                <a:solidFill>
                  <a:srgbClr val="244F21"/>
                </a:solidFill>
                <a:latin typeface="Times New Roman" panose="02020603050405020304" pitchFamily="18" charset="0"/>
              </a:rPr>
              <a:t>rough, cracked, and fragmented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3000" b="1" dirty="0">
                <a:solidFill>
                  <a:srgbClr val="244F21"/>
                </a:solidFill>
                <a:latin typeface="Times New Roman" panose="02020603050405020304" pitchFamily="18" charset="0"/>
              </a:rPr>
              <a:t>Observed in both PLA and PBAT   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latin typeface="Times New Roman" panose="02020603050405020304" pitchFamily="18" charset="0"/>
              </a:rPr>
              <a:t>Indicates </a:t>
            </a:r>
            <a:r>
              <a:rPr lang="en-US" altLang="ko-KR" sz="3000" u="sng" dirty="0">
                <a:solidFill>
                  <a:srgbClr val="244F21"/>
                </a:solidFill>
                <a:latin typeface="Times New Roman" panose="02020603050405020304" pitchFamily="18" charset="0"/>
              </a:rPr>
              <a:t>active microbial degradation  </a:t>
            </a:r>
          </a:p>
          <a:p>
            <a:pPr>
              <a:lnSpc>
                <a:spcPct val="130000"/>
              </a:lnSpc>
            </a:pPr>
            <a:r>
              <a:rPr lang="en-US" altLang="ko-KR" sz="3000" b="1" dirty="0">
                <a:solidFill>
                  <a:srgbClr val="244F21"/>
                </a:solidFill>
                <a:latin typeface="Times New Roman" panose="02020603050405020304" pitchFamily="18" charset="0"/>
                <a:ea typeface="AppleSDGothicNeoR00" panose="02000503000000000000" pitchFamily="2" charset="-127"/>
              </a:rPr>
              <a:t>	⇨ Physical evidence supporting biodegradation </a:t>
            </a:r>
            <a:endParaRPr lang="en-US" altLang="ko-KR" sz="3000" b="1" dirty="0">
              <a:solidFill>
                <a:srgbClr val="244F2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7FCEFF1-6B24-4F47-8C26-C6D0D604BA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907" y="7692236"/>
            <a:ext cx="10202133" cy="6143592"/>
          </a:xfrm>
          <a:prstGeom prst="rect">
            <a:avLst/>
          </a:prstGeom>
        </p:spPr>
      </p:pic>
      <p:sp>
        <p:nvSpPr>
          <p:cNvPr id="984" name="TextBox 983">
            <a:extLst>
              <a:ext uri="{FF2B5EF4-FFF2-40B4-BE49-F238E27FC236}">
                <a16:creationId xmlns:a16="http://schemas.microsoft.com/office/drawing/2014/main" id="{4A2E92CC-56F7-4724-AD97-829C23C976B6}"/>
              </a:ext>
            </a:extLst>
          </p:cNvPr>
          <p:cNvSpPr txBox="1"/>
          <p:nvPr/>
        </p:nvSpPr>
        <p:spPr>
          <a:xfrm>
            <a:off x="28378989" y="7556764"/>
            <a:ext cx="6770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3200" b="1" dirty="0"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Community Structure – </a:t>
            </a:r>
            <a:r>
              <a:rPr lang="en-US" altLang="ko-KR" sz="3200" b="1" dirty="0" err="1"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PCoA</a:t>
            </a:r>
            <a:r>
              <a:rPr lang="en-US" altLang="ko-KR" sz="3200" b="1" dirty="0"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 </a:t>
            </a:r>
            <a:endParaRPr lang="ko-KR" altLang="en-US" sz="3200" b="1" dirty="0">
              <a:latin typeface="KoPubWorld바탕체 Medium" panose="00000600000000000000" pitchFamily="2" charset="-127"/>
              <a:ea typeface="KoPubWorld바탕체 Medium" panose="00000600000000000000" pitchFamily="2" charset="-127"/>
              <a:cs typeface="KoPubWorld바탕체 Medium" panose="00000600000000000000" pitchFamily="2" charset="-127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CD754D6-BEFE-40AC-B75A-A6B6C699133B}"/>
              </a:ext>
            </a:extLst>
          </p:cNvPr>
          <p:cNvSpPr txBox="1"/>
          <p:nvPr/>
        </p:nvSpPr>
        <p:spPr>
          <a:xfrm>
            <a:off x="37039769" y="7550435"/>
            <a:ext cx="1004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3200" b="1" dirty="0"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Community composition – Relative abundance</a:t>
            </a:r>
            <a:endParaRPr lang="ko-KR" altLang="en-US" sz="3200" b="1" dirty="0">
              <a:latin typeface="KoPubWorld바탕체 Medium" panose="00000600000000000000" pitchFamily="2" charset="-127"/>
              <a:ea typeface="KoPubWorld바탕체 Medium" panose="00000600000000000000" pitchFamily="2" charset="-127"/>
              <a:cs typeface="KoPubWorld바탕체 Medium" panose="00000600000000000000" pitchFamily="2" charset="-127"/>
            </a:endParaRPr>
          </a:p>
        </p:txBody>
      </p:sp>
      <p:grpSp>
        <p:nvGrpSpPr>
          <p:cNvPr id="175" name="그룹 174">
            <a:extLst>
              <a:ext uri="{FF2B5EF4-FFF2-40B4-BE49-F238E27FC236}">
                <a16:creationId xmlns:a16="http://schemas.microsoft.com/office/drawing/2014/main" id="{BD0DD9CE-0AAD-4F7F-B076-74CD6DE24DC8}"/>
              </a:ext>
            </a:extLst>
          </p:cNvPr>
          <p:cNvGrpSpPr/>
          <p:nvPr/>
        </p:nvGrpSpPr>
        <p:grpSpPr>
          <a:xfrm>
            <a:off x="36775663" y="8245388"/>
            <a:ext cx="12594938" cy="4578685"/>
            <a:chOff x="17549887" y="21379507"/>
            <a:chExt cx="12594938" cy="4578685"/>
          </a:xfrm>
        </p:grpSpPr>
        <p:sp>
          <p:nvSpPr>
            <p:cNvPr id="176" name="직사각형 175">
              <a:extLst>
                <a:ext uri="{FF2B5EF4-FFF2-40B4-BE49-F238E27FC236}">
                  <a16:creationId xmlns:a16="http://schemas.microsoft.com/office/drawing/2014/main" id="{C93BFA0F-B213-43E6-BF63-61EA72CB987F}"/>
                </a:ext>
              </a:extLst>
            </p:cNvPr>
            <p:cNvSpPr/>
            <p:nvPr/>
          </p:nvSpPr>
          <p:spPr>
            <a:xfrm>
              <a:off x="17549887" y="21551620"/>
              <a:ext cx="12594938" cy="43773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7" name="그룹 176">
              <a:extLst>
                <a:ext uri="{FF2B5EF4-FFF2-40B4-BE49-F238E27FC236}">
                  <a16:creationId xmlns:a16="http://schemas.microsoft.com/office/drawing/2014/main" id="{7A0BE409-99D5-48EA-8E11-B570B8D2A4F0}"/>
                </a:ext>
              </a:extLst>
            </p:cNvPr>
            <p:cNvGrpSpPr/>
            <p:nvPr/>
          </p:nvGrpSpPr>
          <p:grpSpPr>
            <a:xfrm>
              <a:off x="17568577" y="21427865"/>
              <a:ext cx="5658489" cy="4528549"/>
              <a:chOff x="28320704" y="8346645"/>
              <a:chExt cx="6010052" cy="5469739"/>
            </a:xfrm>
          </p:grpSpPr>
          <p:pic>
            <p:nvPicPr>
              <p:cNvPr id="181" name="그림 180" descr="텍스트, 스크린샷, 다채로움, 도표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0F343E20-4A7B-4551-BF82-4B2CD6C49B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24" r="19941"/>
              <a:stretch/>
            </p:blipFill>
            <p:spPr>
              <a:xfrm>
                <a:off x="28320704" y="8891967"/>
                <a:ext cx="6010052" cy="4924417"/>
              </a:xfrm>
              <a:prstGeom prst="rect">
                <a:avLst/>
              </a:prstGeom>
            </p:spPr>
          </p:pic>
          <p:sp>
            <p:nvSpPr>
              <p:cNvPr id="194" name="직사각형 193">
                <a:extLst>
                  <a:ext uri="{FF2B5EF4-FFF2-40B4-BE49-F238E27FC236}">
                    <a16:creationId xmlns:a16="http://schemas.microsoft.com/office/drawing/2014/main" id="{B7371898-703D-4F23-AB2D-111D519F221C}"/>
                  </a:ext>
                </a:extLst>
              </p:cNvPr>
              <p:cNvSpPr/>
              <p:nvPr/>
            </p:nvSpPr>
            <p:spPr>
              <a:xfrm>
                <a:off x="30766177" y="8346645"/>
                <a:ext cx="1551690" cy="508399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PLA</a:t>
                </a:r>
                <a:endParaRPr lang="ko-KR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8" name="그룹 177">
              <a:extLst>
                <a:ext uri="{FF2B5EF4-FFF2-40B4-BE49-F238E27FC236}">
                  <a16:creationId xmlns:a16="http://schemas.microsoft.com/office/drawing/2014/main" id="{5A64607F-4A66-4F65-883B-BF1F53FD96F8}"/>
                </a:ext>
              </a:extLst>
            </p:cNvPr>
            <p:cNvGrpSpPr/>
            <p:nvPr/>
          </p:nvGrpSpPr>
          <p:grpSpPr>
            <a:xfrm>
              <a:off x="23459160" y="21379507"/>
              <a:ext cx="6685664" cy="4578685"/>
              <a:chOff x="40777535" y="8286280"/>
              <a:chExt cx="7101046" cy="5530296"/>
            </a:xfrm>
          </p:grpSpPr>
          <p:pic>
            <p:nvPicPr>
              <p:cNvPr id="179" name="그림 178" descr="텍스트, 스크린샷, 다채로움, 디자인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991DF348-DD0B-47C1-91E1-B9104C3E64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3" t="12967"/>
              <a:stretch/>
            </p:blipFill>
            <p:spPr>
              <a:xfrm>
                <a:off x="40777535" y="8891776"/>
                <a:ext cx="7101046" cy="4924800"/>
              </a:xfrm>
              <a:prstGeom prst="rect">
                <a:avLst/>
              </a:prstGeom>
            </p:spPr>
          </p:pic>
          <p:sp>
            <p:nvSpPr>
              <p:cNvPr id="180" name="직사각형 179">
                <a:extLst>
                  <a:ext uri="{FF2B5EF4-FFF2-40B4-BE49-F238E27FC236}">
                    <a16:creationId xmlns:a16="http://schemas.microsoft.com/office/drawing/2014/main" id="{155F0E50-DF56-44C3-A37D-3F245F1A478D}"/>
                  </a:ext>
                </a:extLst>
              </p:cNvPr>
              <p:cNvSpPr/>
              <p:nvPr/>
            </p:nvSpPr>
            <p:spPr>
              <a:xfrm>
                <a:off x="43194102" y="8286280"/>
                <a:ext cx="1551691" cy="508399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PBAT</a:t>
                </a:r>
                <a:endParaRPr lang="ko-KR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B40A52A-826E-447E-9734-54C09A214BF9}"/>
              </a:ext>
            </a:extLst>
          </p:cNvPr>
          <p:cNvGrpSpPr/>
          <p:nvPr/>
        </p:nvGrpSpPr>
        <p:grpSpPr>
          <a:xfrm>
            <a:off x="18784623" y="6612157"/>
            <a:ext cx="7851764" cy="705076"/>
            <a:chOff x="17348211" y="6391961"/>
            <a:chExt cx="7851764" cy="705076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C74C220-B148-4D49-9F2E-A322A28BA36C}"/>
                </a:ext>
              </a:extLst>
            </p:cNvPr>
            <p:cNvSpPr/>
            <p:nvPr/>
          </p:nvSpPr>
          <p:spPr>
            <a:xfrm>
              <a:off x="17882984" y="6403960"/>
              <a:ext cx="7316991" cy="6930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97940CC-8C29-4F14-A00E-78F85C6DF791}"/>
                </a:ext>
              </a:extLst>
            </p:cNvPr>
            <p:cNvSpPr txBox="1"/>
            <p:nvPr/>
          </p:nvSpPr>
          <p:spPr>
            <a:xfrm>
              <a:off x="18412807" y="6391961"/>
              <a:ext cx="6559904" cy="69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Degradation of PLA and PBAT</a:t>
              </a:r>
            </a:p>
          </p:txBody>
        </p:sp>
        <p:sp>
          <p:nvSpPr>
            <p:cNvPr id="3" name="화살표: 오각형 2">
              <a:extLst>
                <a:ext uri="{FF2B5EF4-FFF2-40B4-BE49-F238E27FC236}">
                  <a16:creationId xmlns:a16="http://schemas.microsoft.com/office/drawing/2014/main" id="{C4DBDD21-DA17-4804-8F7A-F5B5DF0921B4}"/>
                </a:ext>
              </a:extLst>
            </p:cNvPr>
            <p:cNvSpPr/>
            <p:nvPr/>
          </p:nvSpPr>
          <p:spPr>
            <a:xfrm>
              <a:off x="17348211" y="6401462"/>
              <a:ext cx="973470" cy="695575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1</a:t>
              </a:r>
              <a:endPara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grpSp>
        <p:nvGrpSpPr>
          <p:cNvPr id="167" name="그룹 166">
            <a:extLst>
              <a:ext uri="{FF2B5EF4-FFF2-40B4-BE49-F238E27FC236}">
                <a16:creationId xmlns:a16="http://schemas.microsoft.com/office/drawing/2014/main" id="{693AC17F-F39A-4063-93DC-556232AE7755}"/>
              </a:ext>
            </a:extLst>
          </p:cNvPr>
          <p:cNvGrpSpPr/>
          <p:nvPr/>
        </p:nvGrpSpPr>
        <p:grpSpPr>
          <a:xfrm>
            <a:off x="35540783" y="6616908"/>
            <a:ext cx="7056248" cy="705076"/>
            <a:chOff x="17348211" y="6391961"/>
            <a:chExt cx="7056248" cy="705076"/>
          </a:xfrm>
        </p:grpSpPr>
        <p:sp>
          <p:nvSpPr>
            <p:cNvPr id="168" name="직사각형 167">
              <a:extLst>
                <a:ext uri="{FF2B5EF4-FFF2-40B4-BE49-F238E27FC236}">
                  <a16:creationId xmlns:a16="http://schemas.microsoft.com/office/drawing/2014/main" id="{57DD0ED7-D0FA-4423-9052-76CDD2A070D6}"/>
                </a:ext>
              </a:extLst>
            </p:cNvPr>
            <p:cNvSpPr/>
            <p:nvPr/>
          </p:nvSpPr>
          <p:spPr>
            <a:xfrm>
              <a:off x="17882985" y="6403960"/>
              <a:ext cx="6521474" cy="6930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E0307332-FD95-4188-B959-6F14CC503B9F}"/>
                </a:ext>
              </a:extLst>
            </p:cNvPr>
            <p:cNvSpPr txBox="1"/>
            <p:nvPr/>
          </p:nvSpPr>
          <p:spPr>
            <a:xfrm>
              <a:off x="18412807" y="6391961"/>
              <a:ext cx="5991651" cy="69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Microbial Dynamics Analysis</a:t>
              </a:r>
            </a:p>
          </p:txBody>
        </p:sp>
        <p:sp>
          <p:nvSpPr>
            <p:cNvPr id="170" name="화살표: 오각형 169">
              <a:extLst>
                <a:ext uri="{FF2B5EF4-FFF2-40B4-BE49-F238E27FC236}">
                  <a16:creationId xmlns:a16="http://schemas.microsoft.com/office/drawing/2014/main" id="{6E48B83F-E3C8-4C5B-87FC-A7E4A9884D33}"/>
                </a:ext>
              </a:extLst>
            </p:cNvPr>
            <p:cNvSpPr/>
            <p:nvPr/>
          </p:nvSpPr>
          <p:spPr>
            <a:xfrm>
              <a:off x="17348211" y="6401462"/>
              <a:ext cx="973470" cy="695575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2</a:t>
              </a:r>
              <a:endPara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sp>
        <p:nvSpPr>
          <p:cNvPr id="210" name="직사각형 209">
            <a:extLst>
              <a:ext uri="{FF2B5EF4-FFF2-40B4-BE49-F238E27FC236}">
                <a16:creationId xmlns:a16="http://schemas.microsoft.com/office/drawing/2014/main" id="{C926661E-1E0A-422F-872B-7E44190AA4FD}"/>
              </a:ext>
            </a:extLst>
          </p:cNvPr>
          <p:cNvSpPr/>
          <p:nvPr/>
        </p:nvSpPr>
        <p:spPr>
          <a:xfrm>
            <a:off x="17383201" y="17268843"/>
            <a:ext cx="18093941" cy="7415884"/>
          </a:xfrm>
          <a:prstGeom prst="rect">
            <a:avLst/>
          </a:prstGeom>
          <a:noFill/>
          <a:ln w="127000">
            <a:solidFill>
              <a:schemeClr val="accent6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192908190">
                  <a:custGeom>
                    <a:avLst/>
                    <a:gdLst>
                      <a:gd name="connsiteX0" fmla="*/ 0 w 12642574"/>
                      <a:gd name="connsiteY0" fmla="*/ 0 h 20695161"/>
                      <a:gd name="connsiteX1" fmla="*/ 665399 w 12642574"/>
                      <a:gd name="connsiteY1" fmla="*/ 0 h 20695161"/>
                      <a:gd name="connsiteX2" fmla="*/ 1583649 w 12642574"/>
                      <a:gd name="connsiteY2" fmla="*/ 0 h 20695161"/>
                      <a:gd name="connsiteX3" fmla="*/ 2249047 w 12642574"/>
                      <a:gd name="connsiteY3" fmla="*/ 0 h 20695161"/>
                      <a:gd name="connsiteX4" fmla="*/ 2535169 w 12642574"/>
                      <a:gd name="connsiteY4" fmla="*/ 0 h 20695161"/>
                      <a:gd name="connsiteX5" fmla="*/ 2821290 w 12642574"/>
                      <a:gd name="connsiteY5" fmla="*/ 0 h 20695161"/>
                      <a:gd name="connsiteX6" fmla="*/ 3486689 w 12642574"/>
                      <a:gd name="connsiteY6" fmla="*/ 0 h 20695161"/>
                      <a:gd name="connsiteX7" fmla="*/ 3772810 w 12642574"/>
                      <a:gd name="connsiteY7" fmla="*/ 0 h 20695161"/>
                      <a:gd name="connsiteX8" fmla="*/ 4564635 w 12642574"/>
                      <a:gd name="connsiteY8" fmla="*/ 0 h 20695161"/>
                      <a:gd name="connsiteX9" fmla="*/ 4977182 w 12642574"/>
                      <a:gd name="connsiteY9" fmla="*/ 0 h 20695161"/>
                      <a:gd name="connsiteX10" fmla="*/ 5389729 w 12642574"/>
                      <a:gd name="connsiteY10" fmla="*/ 0 h 20695161"/>
                      <a:gd name="connsiteX11" fmla="*/ 6181553 w 12642574"/>
                      <a:gd name="connsiteY11" fmla="*/ 0 h 20695161"/>
                      <a:gd name="connsiteX12" fmla="*/ 6846952 w 12642574"/>
                      <a:gd name="connsiteY12" fmla="*/ 0 h 20695161"/>
                      <a:gd name="connsiteX13" fmla="*/ 7385925 w 12642574"/>
                      <a:gd name="connsiteY13" fmla="*/ 0 h 20695161"/>
                      <a:gd name="connsiteX14" fmla="*/ 8177749 w 12642574"/>
                      <a:gd name="connsiteY14" fmla="*/ 0 h 20695161"/>
                      <a:gd name="connsiteX15" fmla="*/ 8716722 w 12642574"/>
                      <a:gd name="connsiteY15" fmla="*/ 0 h 20695161"/>
                      <a:gd name="connsiteX16" fmla="*/ 9634972 w 12642574"/>
                      <a:gd name="connsiteY16" fmla="*/ 0 h 20695161"/>
                      <a:gd name="connsiteX17" fmla="*/ 10047519 w 12642574"/>
                      <a:gd name="connsiteY17" fmla="*/ 0 h 20695161"/>
                      <a:gd name="connsiteX18" fmla="*/ 10965769 w 12642574"/>
                      <a:gd name="connsiteY18" fmla="*/ 0 h 20695161"/>
                      <a:gd name="connsiteX19" fmla="*/ 11251891 w 12642574"/>
                      <a:gd name="connsiteY19" fmla="*/ 0 h 20695161"/>
                      <a:gd name="connsiteX20" fmla="*/ 11917289 w 12642574"/>
                      <a:gd name="connsiteY20" fmla="*/ 0 h 20695161"/>
                      <a:gd name="connsiteX21" fmla="*/ 12642574 w 12642574"/>
                      <a:gd name="connsiteY21" fmla="*/ 0 h 20695161"/>
                      <a:gd name="connsiteX22" fmla="*/ 12642574 w 12642574"/>
                      <a:gd name="connsiteY22" fmla="*/ 275935 h 20695161"/>
                      <a:gd name="connsiteX23" fmla="*/ 12642574 w 12642574"/>
                      <a:gd name="connsiteY23" fmla="*/ 1172726 h 20695161"/>
                      <a:gd name="connsiteX24" fmla="*/ 12642574 w 12642574"/>
                      <a:gd name="connsiteY24" fmla="*/ 1241710 h 20695161"/>
                      <a:gd name="connsiteX25" fmla="*/ 12642574 w 12642574"/>
                      <a:gd name="connsiteY25" fmla="*/ 1931548 h 20695161"/>
                      <a:gd name="connsiteX26" fmla="*/ 12642574 w 12642574"/>
                      <a:gd name="connsiteY26" fmla="*/ 2621387 h 20695161"/>
                      <a:gd name="connsiteX27" fmla="*/ 12642574 w 12642574"/>
                      <a:gd name="connsiteY27" fmla="*/ 2897323 h 20695161"/>
                      <a:gd name="connsiteX28" fmla="*/ 12642574 w 12642574"/>
                      <a:gd name="connsiteY28" fmla="*/ 3173258 h 20695161"/>
                      <a:gd name="connsiteX29" fmla="*/ 12642574 w 12642574"/>
                      <a:gd name="connsiteY29" fmla="*/ 4070048 h 20695161"/>
                      <a:gd name="connsiteX30" fmla="*/ 12642574 w 12642574"/>
                      <a:gd name="connsiteY30" fmla="*/ 5173790 h 20695161"/>
                      <a:gd name="connsiteX31" fmla="*/ 12642574 w 12642574"/>
                      <a:gd name="connsiteY31" fmla="*/ 5863629 h 20695161"/>
                      <a:gd name="connsiteX32" fmla="*/ 12642574 w 12642574"/>
                      <a:gd name="connsiteY32" fmla="*/ 6346516 h 20695161"/>
                      <a:gd name="connsiteX33" fmla="*/ 12642574 w 12642574"/>
                      <a:gd name="connsiteY33" fmla="*/ 7450258 h 20695161"/>
                      <a:gd name="connsiteX34" fmla="*/ 12642574 w 12642574"/>
                      <a:gd name="connsiteY34" fmla="*/ 8347048 h 20695161"/>
                      <a:gd name="connsiteX35" fmla="*/ 12642574 w 12642574"/>
                      <a:gd name="connsiteY35" fmla="*/ 8829935 h 20695161"/>
                      <a:gd name="connsiteX36" fmla="*/ 12642574 w 12642574"/>
                      <a:gd name="connsiteY36" fmla="*/ 9312822 h 20695161"/>
                      <a:gd name="connsiteX37" fmla="*/ 12642574 w 12642574"/>
                      <a:gd name="connsiteY37" fmla="*/ 10002661 h 20695161"/>
                      <a:gd name="connsiteX38" fmla="*/ 12642574 w 12642574"/>
                      <a:gd name="connsiteY38" fmla="*/ 10278597 h 20695161"/>
                      <a:gd name="connsiteX39" fmla="*/ 12642574 w 12642574"/>
                      <a:gd name="connsiteY39" fmla="*/ 10968435 h 20695161"/>
                      <a:gd name="connsiteX40" fmla="*/ 12642574 w 12642574"/>
                      <a:gd name="connsiteY40" fmla="*/ 11451322 h 20695161"/>
                      <a:gd name="connsiteX41" fmla="*/ 12642574 w 12642574"/>
                      <a:gd name="connsiteY41" fmla="*/ 11727258 h 20695161"/>
                      <a:gd name="connsiteX42" fmla="*/ 12642574 w 12642574"/>
                      <a:gd name="connsiteY42" fmla="*/ 12831000 h 20695161"/>
                      <a:gd name="connsiteX43" fmla="*/ 12642574 w 12642574"/>
                      <a:gd name="connsiteY43" fmla="*/ 13727790 h 20695161"/>
                      <a:gd name="connsiteX44" fmla="*/ 12642574 w 12642574"/>
                      <a:gd name="connsiteY44" fmla="*/ 14210677 h 20695161"/>
                      <a:gd name="connsiteX45" fmla="*/ 12642574 w 12642574"/>
                      <a:gd name="connsiteY45" fmla="*/ 14693564 h 20695161"/>
                      <a:gd name="connsiteX46" fmla="*/ 12642574 w 12642574"/>
                      <a:gd name="connsiteY46" fmla="*/ 14762548 h 20695161"/>
                      <a:gd name="connsiteX47" fmla="*/ 12642574 w 12642574"/>
                      <a:gd name="connsiteY47" fmla="*/ 15866290 h 20695161"/>
                      <a:gd name="connsiteX48" fmla="*/ 12642574 w 12642574"/>
                      <a:gd name="connsiteY48" fmla="*/ 16349177 h 20695161"/>
                      <a:gd name="connsiteX49" fmla="*/ 12642574 w 12642574"/>
                      <a:gd name="connsiteY49" fmla="*/ 17452919 h 20695161"/>
                      <a:gd name="connsiteX50" fmla="*/ 12642574 w 12642574"/>
                      <a:gd name="connsiteY50" fmla="*/ 17728855 h 20695161"/>
                      <a:gd name="connsiteX51" fmla="*/ 12642574 w 12642574"/>
                      <a:gd name="connsiteY51" fmla="*/ 18418693 h 20695161"/>
                      <a:gd name="connsiteX52" fmla="*/ 12642574 w 12642574"/>
                      <a:gd name="connsiteY52" fmla="*/ 19315484 h 20695161"/>
                      <a:gd name="connsiteX53" fmla="*/ 12642574 w 12642574"/>
                      <a:gd name="connsiteY53" fmla="*/ 20695161 h 20695161"/>
                      <a:gd name="connsiteX54" fmla="*/ 11977175 w 12642574"/>
                      <a:gd name="connsiteY54" fmla="*/ 20695161 h 20695161"/>
                      <a:gd name="connsiteX55" fmla="*/ 11691054 w 12642574"/>
                      <a:gd name="connsiteY55" fmla="*/ 20695161 h 20695161"/>
                      <a:gd name="connsiteX56" fmla="*/ 11152081 w 12642574"/>
                      <a:gd name="connsiteY56" fmla="*/ 20695161 h 20695161"/>
                      <a:gd name="connsiteX57" fmla="*/ 10360257 w 12642574"/>
                      <a:gd name="connsiteY57" fmla="*/ 20695161 h 20695161"/>
                      <a:gd name="connsiteX58" fmla="*/ 9947710 w 12642574"/>
                      <a:gd name="connsiteY58" fmla="*/ 20695161 h 20695161"/>
                      <a:gd name="connsiteX59" fmla="*/ 9282311 w 12642574"/>
                      <a:gd name="connsiteY59" fmla="*/ 20695161 h 20695161"/>
                      <a:gd name="connsiteX60" fmla="*/ 8616912 w 12642574"/>
                      <a:gd name="connsiteY60" fmla="*/ 20695161 h 20695161"/>
                      <a:gd name="connsiteX61" fmla="*/ 7825088 w 12642574"/>
                      <a:gd name="connsiteY61" fmla="*/ 20695161 h 20695161"/>
                      <a:gd name="connsiteX62" fmla="*/ 7286115 w 12642574"/>
                      <a:gd name="connsiteY62" fmla="*/ 20695161 h 20695161"/>
                      <a:gd name="connsiteX63" fmla="*/ 6999994 w 12642574"/>
                      <a:gd name="connsiteY63" fmla="*/ 20695161 h 20695161"/>
                      <a:gd name="connsiteX64" fmla="*/ 6208169 w 12642574"/>
                      <a:gd name="connsiteY64" fmla="*/ 20695161 h 20695161"/>
                      <a:gd name="connsiteX65" fmla="*/ 5289919 w 12642574"/>
                      <a:gd name="connsiteY65" fmla="*/ 20695161 h 20695161"/>
                      <a:gd name="connsiteX66" fmla="*/ 4624520 w 12642574"/>
                      <a:gd name="connsiteY66" fmla="*/ 20695161 h 20695161"/>
                      <a:gd name="connsiteX67" fmla="*/ 3706270 w 12642574"/>
                      <a:gd name="connsiteY67" fmla="*/ 20695161 h 20695161"/>
                      <a:gd name="connsiteX68" fmla="*/ 3420149 w 12642574"/>
                      <a:gd name="connsiteY68" fmla="*/ 20695161 h 20695161"/>
                      <a:gd name="connsiteX69" fmla="*/ 2628325 w 12642574"/>
                      <a:gd name="connsiteY69" fmla="*/ 20695161 h 20695161"/>
                      <a:gd name="connsiteX70" fmla="*/ 1962926 w 12642574"/>
                      <a:gd name="connsiteY70" fmla="*/ 20695161 h 20695161"/>
                      <a:gd name="connsiteX71" fmla="*/ 1550379 w 12642574"/>
                      <a:gd name="connsiteY71" fmla="*/ 20695161 h 20695161"/>
                      <a:gd name="connsiteX72" fmla="*/ 1264257 w 12642574"/>
                      <a:gd name="connsiteY72" fmla="*/ 20695161 h 20695161"/>
                      <a:gd name="connsiteX73" fmla="*/ 851710 w 12642574"/>
                      <a:gd name="connsiteY73" fmla="*/ 20695161 h 20695161"/>
                      <a:gd name="connsiteX74" fmla="*/ 0 w 12642574"/>
                      <a:gd name="connsiteY74" fmla="*/ 20695161 h 20695161"/>
                      <a:gd name="connsiteX75" fmla="*/ 0 w 12642574"/>
                      <a:gd name="connsiteY75" fmla="*/ 20419226 h 20695161"/>
                      <a:gd name="connsiteX76" fmla="*/ 0 w 12642574"/>
                      <a:gd name="connsiteY76" fmla="*/ 19936338 h 20695161"/>
                      <a:gd name="connsiteX77" fmla="*/ 0 w 12642574"/>
                      <a:gd name="connsiteY77" fmla="*/ 19246500 h 20695161"/>
                      <a:gd name="connsiteX78" fmla="*/ 0 w 12642574"/>
                      <a:gd name="connsiteY78" fmla="*/ 18349709 h 20695161"/>
                      <a:gd name="connsiteX79" fmla="*/ 0 w 12642574"/>
                      <a:gd name="connsiteY79" fmla="*/ 17659871 h 20695161"/>
                      <a:gd name="connsiteX80" fmla="*/ 0 w 12642574"/>
                      <a:gd name="connsiteY80" fmla="*/ 17176984 h 20695161"/>
                      <a:gd name="connsiteX81" fmla="*/ 0 w 12642574"/>
                      <a:gd name="connsiteY81" fmla="*/ 16073242 h 20695161"/>
                      <a:gd name="connsiteX82" fmla="*/ 0 w 12642574"/>
                      <a:gd name="connsiteY82" fmla="*/ 15590355 h 20695161"/>
                      <a:gd name="connsiteX83" fmla="*/ 0 w 12642574"/>
                      <a:gd name="connsiteY83" fmla="*/ 15107468 h 20695161"/>
                      <a:gd name="connsiteX84" fmla="*/ 0 w 12642574"/>
                      <a:gd name="connsiteY84" fmla="*/ 14003726 h 20695161"/>
                      <a:gd name="connsiteX85" fmla="*/ 0 w 12642574"/>
                      <a:gd name="connsiteY85" fmla="*/ 13106935 h 20695161"/>
                      <a:gd name="connsiteX86" fmla="*/ 0 w 12642574"/>
                      <a:gd name="connsiteY86" fmla="*/ 12210145 h 20695161"/>
                      <a:gd name="connsiteX87" fmla="*/ 0 w 12642574"/>
                      <a:gd name="connsiteY87" fmla="*/ 11520306 h 20695161"/>
                      <a:gd name="connsiteX88" fmla="*/ 0 w 12642574"/>
                      <a:gd name="connsiteY88" fmla="*/ 11451322 h 20695161"/>
                      <a:gd name="connsiteX89" fmla="*/ 0 w 12642574"/>
                      <a:gd name="connsiteY89" fmla="*/ 10761484 h 20695161"/>
                      <a:gd name="connsiteX90" fmla="*/ 0 w 12642574"/>
                      <a:gd name="connsiteY90" fmla="*/ 10485548 h 20695161"/>
                      <a:gd name="connsiteX91" fmla="*/ 0 w 12642574"/>
                      <a:gd name="connsiteY91" fmla="*/ 9588758 h 20695161"/>
                      <a:gd name="connsiteX92" fmla="*/ 0 w 12642574"/>
                      <a:gd name="connsiteY92" fmla="*/ 8691968 h 20695161"/>
                      <a:gd name="connsiteX93" fmla="*/ 0 w 12642574"/>
                      <a:gd name="connsiteY93" fmla="*/ 8416032 h 20695161"/>
                      <a:gd name="connsiteX94" fmla="*/ 0 w 12642574"/>
                      <a:gd name="connsiteY94" fmla="*/ 7726193 h 20695161"/>
                      <a:gd name="connsiteX95" fmla="*/ 0 w 12642574"/>
                      <a:gd name="connsiteY95" fmla="*/ 7036355 h 20695161"/>
                      <a:gd name="connsiteX96" fmla="*/ 0 w 12642574"/>
                      <a:gd name="connsiteY96" fmla="*/ 6760419 h 20695161"/>
                      <a:gd name="connsiteX97" fmla="*/ 0 w 12642574"/>
                      <a:gd name="connsiteY97" fmla="*/ 6277532 h 20695161"/>
                      <a:gd name="connsiteX98" fmla="*/ 0 w 12642574"/>
                      <a:gd name="connsiteY98" fmla="*/ 5794645 h 20695161"/>
                      <a:gd name="connsiteX99" fmla="*/ 0 w 12642574"/>
                      <a:gd name="connsiteY99" fmla="*/ 5725661 h 20695161"/>
                      <a:gd name="connsiteX100" fmla="*/ 0 w 12642574"/>
                      <a:gd name="connsiteY100" fmla="*/ 5449726 h 20695161"/>
                      <a:gd name="connsiteX101" fmla="*/ 0 w 12642574"/>
                      <a:gd name="connsiteY101" fmla="*/ 4552935 h 20695161"/>
                      <a:gd name="connsiteX102" fmla="*/ 0 w 12642574"/>
                      <a:gd name="connsiteY102" fmla="*/ 4070048 h 20695161"/>
                      <a:gd name="connsiteX103" fmla="*/ 0 w 12642574"/>
                      <a:gd name="connsiteY103" fmla="*/ 2966306 h 20695161"/>
                      <a:gd name="connsiteX104" fmla="*/ 0 w 12642574"/>
                      <a:gd name="connsiteY104" fmla="*/ 2483419 h 20695161"/>
                      <a:gd name="connsiteX105" fmla="*/ 0 w 12642574"/>
                      <a:gd name="connsiteY105" fmla="*/ 1793581 h 20695161"/>
                      <a:gd name="connsiteX106" fmla="*/ 0 w 12642574"/>
                      <a:gd name="connsiteY106" fmla="*/ 689839 h 20695161"/>
                      <a:gd name="connsiteX107" fmla="*/ 0 w 12642574"/>
                      <a:gd name="connsiteY107" fmla="*/ 0 h 20695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</a:cxnLst>
                    <a:rect l="l" t="t" r="r" b="b"/>
                    <a:pathLst>
                      <a:path w="12642574" h="20695161" fill="none" extrusionOk="0">
                        <a:moveTo>
                          <a:pt x="0" y="0"/>
                        </a:moveTo>
                        <a:cubicBezTo>
                          <a:pt x="148465" y="6851"/>
                          <a:pt x="515938" y="-25264"/>
                          <a:pt x="665399" y="0"/>
                        </a:cubicBezTo>
                        <a:cubicBezTo>
                          <a:pt x="814860" y="25264"/>
                          <a:pt x="1181947" y="-24548"/>
                          <a:pt x="1583649" y="0"/>
                        </a:cubicBezTo>
                        <a:cubicBezTo>
                          <a:pt x="1985351" y="24548"/>
                          <a:pt x="1920919" y="30986"/>
                          <a:pt x="2249047" y="0"/>
                        </a:cubicBezTo>
                        <a:cubicBezTo>
                          <a:pt x="2577175" y="-30986"/>
                          <a:pt x="2477448" y="10661"/>
                          <a:pt x="2535169" y="0"/>
                        </a:cubicBezTo>
                        <a:cubicBezTo>
                          <a:pt x="2592890" y="-10661"/>
                          <a:pt x="2725084" y="11955"/>
                          <a:pt x="2821290" y="0"/>
                        </a:cubicBezTo>
                        <a:cubicBezTo>
                          <a:pt x="2917496" y="-11955"/>
                          <a:pt x="3208183" y="32242"/>
                          <a:pt x="3486689" y="0"/>
                        </a:cubicBezTo>
                        <a:cubicBezTo>
                          <a:pt x="3765195" y="-32242"/>
                          <a:pt x="3646670" y="3950"/>
                          <a:pt x="3772810" y="0"/>
                        </a:cubicBezTo>
                        <a:cubicBezTo>
                          <a:pt x="3898950" y="-3950"/>
                          <a:pt x="4377500" y="32777"/>
                          <a:pt x="4564635" y="0"/>
                        </a:cubicBezTo>
                        <a:cubicBezTo>
                          <a:pt x="4751770" y="-32777"/>
                          <a:pt x="4892258" y="-11575"/>
                          <a:pt x="4977182" y="0"/>
                        </a:cubicBezTo>
                        <a:cubicBezTo>
                          <a:pt x="5062106" y="11575"/>
                          <a:pt x="5188110" y="-4535"/>
                          <a:pt x="5389729" y="0"/>
                        </a:cubicBezTo>
                        <a:cubicBezTo>
                          <a:pt x="5591348" y="4535"/>
                          <a:pt x="5973869" y="-2698"/>
                          <a:pt x="6181553" y="0"/>
                        </a:cubicBezTo>
                        <a:cubicBezTo>
                          <a:pt x="6389237" y="2698"/>
                          <a:pt x="6692477" y="30269"/>
                          <a:pt x="6846952" y="0"/>
                        </a:cubicBezTo>
                        <a:cubicBezTo>
                          <a:pt x="7001427" y="-30269"/>
                          <a:pt x="7164723" y="13562"/>
                          <a:pt x="7385925" y="0"/>
                        </a:cubicBezTo>
                        <a:cubicBezTo>
                          <a:pt x="7607127" y="-13562"/>
                          <a:pt x="7846463" y="-36745"/>
                          <a:pt x="8177749" y="0"/>
                        </a:cubicBezTo>
                        <a:cubicBezTo>
                          <a:pt x="8509035" y="36745"/>
                          <a:pt x="8571969" y="6955"/>
                          <a:pt x="8716722" y="0"/>
                        </a:cubicBezTo>
                        <a:cubicBezTo>
                          <a:pt x="8861475" y="-6955"/>
                          <a:pt x="9241064" y="-29782"/>
                          <a:pt x="9634972" y="0"/>
                        </a:cubicBezTo>
                        <a:cubicBezTo>
                          <a:pt x="10028880" y="29782"/>
                          <a:pt x="9916882" y="17664"/>
                          <a:pt x="10047519" y="0"/>
                        </a:cubicBezTo>
                        <a:cubicBezTo>
                          <a:pt x="10178156" y="-17664"/>
                          <a:pt x="10744399" y="16058"/>
                          <a:pt x="10965769" y="0"/>
                        </a:cubicBezTo>
                        <a:cubicBezTo>
                          <a:pt x="11187139" y="-16058"/>
                          <a:pt x="11166207" y="13113"/>
                          <a:pt x="11251891" y="0"/>
                        </a:cubicBezTo>
                        <a:cubicBezTo>
                          <a:pt x="11337575" y="-13113"/>
                          <a:pt x="11674288" y="14167"/>
                          <a:pt x="11917289" y="0"/>
                        </a:cubicBezTo>
                        <a:cubicBezTo>
                          <a:pt x="12160290" y="-14167"/>
                          <a:pt x="12488013" y="15387"/>
                          <a:pt x="12642574" y="0"/>
                        </a:cubicBezTo>
                        <a:cubicBezTo>
                          <a:pt x="12640265" y="101007"/>
                          <a:pt x="12645576" y="185817"/>
                          <a:pt x="12642574" y="275935"/>
                        </a:cubicBezTo>
                        <a:cubicBezTo>
                          <a:pt x="12639572" y="366053"/>
                          <a:pt x="12609935" y="731067"/>
                          <a:pt x="12642574" y="1172726"/>
                        </a:cubicBezTo>
                        <a:cubicBezTo>
                          <a:pt x="12675213" y="1614385"/>
                          <a:pt x="12642175" y="1219650"/>
                          <a:pt x="12642574" y="1241710"/>
                        </a:cubicBezTo>
                        <a:cubicBezTo>
                          <a:pt x="12642973" y="1263770"/>
                          <a:pt x="12661959" y="1614938"/>
                          <a:pt x="12642574" y="1931548"/>
                        </a:cubicBezTo>
                        <a:cubicBezTo>
                          <a:pt x="12623189" y="2248158"/>
                          <a:pt x="12641830" y="2392906"/>
                          <a:pt x="12642574" y="2621387"/>
                        </a:cubicBezTo>
                        <a:cubicBezTo>
                          <a:pt x="12643318" y="2849868"/>
                          <a:pt x="12635109" y="2768061"/>
                          <a:pt x="12642574" y="2897323"/>
                        </a:cubicBezTo>
                        <a:cubicBezTo>
                          <a:pt x="12650039" y="3026585"/>
                          <a:pt x="12649357" y="3066986"/>
                          <a:pt x="12642574" y="3173258"/>
                        </a:cubicBezTo>
                        <a:cubicBezTo>
                          <a:pt x="12635791" y="3279530"/>
                          <a:pt x="12626761" y="3861856"/>
                          <a:pt x="12642574" y="4070048"/>
                        </a:cubicBezTo>
                        <a:cubicBezTo>
                          <a:pt x="12658388" y="4278240"/>
                          <a:pt x="12630794" y="4781370"/>
                          <a:pt x="12642574" y="5173790"/>
                        </a:cubicBezTo>
                        <a:cubicBezTo>
                          <a:pt x="12654354" y="5566210"/>
                          <a:pt x="12640927" y="5585367"/>
                          <a:pt x="12642574" y="5863629"/>
                        </a:cubicBezTo>
                        <a:cubicBezTo>
                          <a:pt x="12644221" y="6141891"/>
                          <a:pt x="12628437" y="6161373"/>
                          <a:pt x="12642574" y="6346516"/>
                        </a:cubicBezTo>
                        <a:cubicBezTo>
                          <a:pt x="12656711" y="6531659"/>
                          <a:pt x="12620873" y="7094229"/>
                          <a:pt x="12642574" y="7450258"/>
                        </a:cubicBezTo>
                        <a:cubicBezTo>
                          <a:pt x="12664275" y="7806287"/>
                          <a:pt x="12643367" y="7963712"/>
                          <a:pt x="12642574" y="8347048"/>
                        </a:cubicBezTo>
                        <a:cubicBezTo>
                          <a:pt x="12641782" y="8730384"/>
                          <a:pt x="12636268" y="8707566"/>
                          <a:pt x="12642574" y="8829935"/>
                        </a:cubicBezTo>
                        <a:cubicBezTo>
                          <a:pt x="12648880" y="8952304"/>
                          <a:pt x="12642899" y="9114145"/>
                          <a:pt x="12642574" y="9312822"/>
                        </a:cubicBezTo>
                        <a:cubicBezTo>
                          <a:pt x="12642249" y="9511499"/>
                          <a:pt x="12662334" y="9845214"/>
                          <a:pt x="12642574" y="10002661"/>
                        </a:cubicBezTo>
                        <a:cubicBezTo>
                          <a:pt x="12622814" y="10160108"/>
                          <a:pt x="12655065" y="10149856"/>
                          <a:pt x="12642574" y="10278597"/>
                        </a:cubicBezTo>
                        <a:cubicBezTo>
                          <a:pt x="12630083" y="10407338"/>
                          <a:pt x="12628415" y="10799782"/>
                          <a:pt x="12642574" y="10968435"/>
                        </a:cubicBezTo>
                        <a:cubicBezTo>
                          <a:pt x="12656733" y="11137088"/>
                          <a:pt x="12656231" y="11322809"/>
                          <a:pt x="12642574" y="11451322"/>
                        </a:cubicBezTo>
                        <a:cubicBezTo>
                          <a:pt x="12628917" y="11579835"/>
                          <a:pt x="12652726" y="11604415"/>
                          <a:pt x="12642574" y="11727258"/>
                        </a:cubicBezTo>
                        <a:cubicBezTo>
                          <a:pt x="12632422" y="11850101"/>
                          <a:pt x="12642108" y="12527105"/>
                          <a:pt x="12642574" y="12831000"/>
                        </a:cubicBezTo>
                        <a:cubicBezTo>
                          <a:pt x="12643040" y="13134895"/>
                          <a:pt x="12671713" y="13333200"/>
                          <a:pt x="12642574" y="13727790"/>
                        </a:cubicBezTo>
                        <a:cubicBezTo>
                          <a:pt x="12613436" y="14122380"/>
                          <a:pt x="12666016" y="14044812"/>
                          <a:pt x="12642574" y="14210677"/>
                        </a:cubicBezTo>
                        <a:cubicBezTo>
                          <a:pt x="12619132" y="14376542"/>
                          <a:pt x="12620899" y="14526195"/>
                          <a:pt x="12642574" y="14693564"/>
                        </a:cubicBezTo>
                        <a:cubicBezTo>
                          <a:pt x="12664249" y="14860933"/>
                          <a:pt x="12644885" y="14744710"/>
                          <a:pt x="12642574" y="14762548"/>
                        </a:cubicBezTo>
                        <a:cubicBezTo>
                          <a:pt x="12640263" y="14780386"/>
                          <a:pt x="12666009" y="15428548"/>
                          <a:pt x="12642574" y="15866290"/>
                        </a:cubicBezTo>
                        <a:cubicBezTo>
                          <a:pt x="12619139" y="16304032"/>
                          <a:pt x="12648707" y="16117420"/>
                          <a:pt x="12642574" y="16349177"/>
                        </a:cubicBezTo>
                        <a:cubicBezTo>
                          <a:pt x="12636441" y="16580934"/>
                          <a:pt x="12680631" y="17033522"/>
                          <a:pt x="12642574" y="17452919"/>
                        </a:cubicBezTo>
                        <a:cubicBezTo>
                          <a:pt x="12604517" y="17872316"/>
                          <a:pt x="12633134" y="17626228"/>
                          <a:pt x="12642574" y="17728855"/>
                        </a:cubicBezTo>
                        <a:cubicBezTo>
                          <a:pt x="12652014" y="17831482"/>
                          <a:pt x="12613473" y="18094144"/>
                          <a:pt x="12642574" y="18418693"/>
                        </a:cubicBezTo>
                        <a:cubicBezTo>
                          <a:pt x="12671675" y="18743242"/>
                          <a:pt x="12682553" y="19017209"/>
                          <a:pt x="12642574" y="19315484"/>
                        </a:cubicBezTo>
                        <a:cubicBezTo>
                          <a:pt x="12602595" y="19613759"/>
                          <a:pt x="12620245" y="20030100"/>
                          <a:pt x="12642574" y="20695161"/>
                        </a:cubicBezTo>
                        <a:cubicBezTo>
                          <a:pt x="12448670" y="20721359"/>
                          <a:pt x="12165836" y="20709627"/>
                          <a:pt x="11977175" y="20695161"/>
                        </a:cubicBezTo>
                        <a:cubicBezTo>
                          <a:pt x="11788514" y="20680695"/>
                          <a:pt x="11768549" y="20686427"/>
                          <a:pt x="11691054" y="20695161"/>
                        </a:cubicBezTo>
                        <a:cubicBezTo>
                          <a:pt x="11613559" y="20703895"/>
                          <a:pt x="11401767" y="20722101"/>
                          <a:pt x="11152081" y="20695161"/>
                        </a:cubicBezTo>
                        <a:cubicBezTo>
                          <a:pt x="10902395" y="20668221"/>
                          <a:pt x="10710175" y="20713225"/>
                          <a:pt x="10360257" y="20695161"/>
                        </a:cubicBezTo>
                        <a:cubicBezTo>
                          <a:pt x="10010339" y="20677097"/>
                          <a:pt x="10118559" y="20676700"/>
                          <a:pt x="9947710" y="20695161"/>
                        </a:cubicBezTo>
                        <a:cubicBezTo>
                          <a:pt x="9776861" y="20713622"/>
                          <a:pt x="9522982" y="20678752"/>
                          <a:pt x="9282311" y="20695161"/>
                        </a:cubicBezTo>
                        <a:cubicBezTo>
                          <a:pt x="9041640" y="20711570"/>
                          <a:pt x="8881848" y="20719089"/>
                          <a:pt x="8616912" y="20695161"/>
                        </a:cubicBezTo>
                        <a:cubicBezTo>
                          <a:pt x="8351976" y="20671233"/>
                          <a:pt x="8163087" y="20675021"/>
                          <a:pt x="7825088" y="20695161"/>
                        </a:cubicBezTo>
                        <a:cubicBezTo>
                          <a:pt x="7487089" y="20715301"/>
                          <a:pt x="7529159" y="20697869"/>
                          <a:pt x="7286115" y="20695161"/>
                        </a:cubicBezTo>
                        <a:cubicBezTo>
                          <a:pt x="7043071" y="20692453"/>
                          <a:pt x="7072540" y="20700141"/>
                          <a:pt x="6999994" y="20695161"/>
                        </a:cubicBezTo>
                        <a:cubicBezTo>
                          <a:pt x="6927448" y="20690181"/>
                          <a:pt x="6499976" y="20687165"/>
                          <a:pt x="6208169" y="20695161"/>
                        </a:cubicBezTo>
                        <a:cubicBezTo>
                          <a:pt x="5916362" y="20703157"/>
                          <a:pt x="5641970" y="20668119"/>
                          <a:pt x="5289919" y="20695161"/>
                        </a:cubicBezTo>
                        <a:cubicBezTo>
                          <a:pt x="4937868" y="20722204"/>
                          <a:pt x="4767406" y="20680494"/>
                          <a:pt x="4624520" y="20695161"/>
                        </a:cubicBezTo>
                        <a:cubicBezTo>
                          <a:pt x="4481634" y="20709828"/>
                          <a:pt x="4090756" y="20658470"/>
                          <a:pt x="3706270" y="20695161"/>
                        </a:cubicBezTo>
                        <a:cubicBezTo>
                          <a:pt x="3321784" y="20731853"/>
                          <a:pt x="3531655" y="20688137"/>
                          <a:pt x="3420149" y="20695161"/>
                        </a:cubicBezTo>
                        <a:cubicBezTo>
                          <a:pt x="3308643" y="20702185"/>
                          <a:pt x="2857499" y="20665987"/>
                          <a:pt x="2628325" y="20695161"/>
                        </a:cubicBezTo>
                        <a:cubicBezTo>
                          <a:pt x="2399151" y="20724335"/>
                          <a:pt x="2123545" y="20700407"/>
                          <a:pt x="1962926" y="20695161"/>
                        </a:cubicBezTo>
                        <a:cubicBezTo>
                          <a:pt x="1802307" y="20689915"/>
                          <a:pt x="1648604" y="20700070"/>
                          <a:pt x="1550379" y="20695161"/>
                        </a:cubicBezTo>
                        <a:cubicBezTo>
                          <a:pt x="1452154" y="20690252"/>
                          <a:pt x="1401514" y="20687388"/>
                          <a:pt x="1264257" y="20695161"/>
                        </a:cubicBezTo>
                        <a:cubicBezTo>
                          <a:pt x="1127000" y="20702934"/>
                          <a:pt x="1042877" y="20690625"/>
                          <a:pt x="851710" y="20695161"/>
                        </a:cubicBezTo>
                        <a:cubicBezTo>
                          <a:pt x="660543" y="20699697"/>
                          <a:pt x="420146" y="20670504"/>
                          <a:pt x="0" y="20695161"/>
                        </a:cubicBezTo>
                        <a:cubicBezTo>
                          <a:pt x="-4402" y="20602269"/>
                          <a:pt x="6814" y="20546217"/>
                          <a:pt x="0" y="20419226"/>
                        </a:cubicBezTo>
                        <a:cubicBezTo>
                          <a:pt x="-6814" y="20292236"/>
                          <a:pt x="12685" y="20076375"/>
                          <a:pt x="0" y="19936338"/>
                        </a:cubicBezTo>
                        <a:cubicBezTo>
                          <a:pt x="-12685" y="19796301"/>
                          <a:pt x="11361" y="19388530"/>
                          <a:pt x="0" y="19246500"/>
                        </a:cubicBezTo>
                        <a:cubicBezTo>
                          <a:pt x="-11361" y="19104470"/>
                          <a:pt x="10433" y="18739217"/>
                          <a:pt x="0" y="18349709"/>
                        </a:cubicBezTo>
                        <a:cubicBezTo>
                          <a:pt x="-10433" y="17960201"/>
                          <a:pt x="-4900" y="17971327"/>
                          <a:pt x="0" y="17659871"/>
                        </a:cubicBezTo>
                        <a:cubicBezTo>
                          <a:pt x="4900" y="17348415"/>
                          <a:pt x="18275" y="17350059"/>
                          <a:pt x="0" y="17176984"/>
                        </a:cubicBezTo>
                        <a:cubicBezTo>
                          <a:pt x="-18275" y="17003909"/>
                          <a:pt x="34730" y="16294624"/>
                          <a:pt x="0" y="16073242"/>
                        </a:cubicBezTo>
                        <a:cubicBezTo>
                          <a:pt x="-34730" y="15851860"/>
                          <a:pt x="2609" y="15710803"/>
                          <a:pt x="0" y="15590355"/>
                        </a:cubicBezTo>
                        <a:cubicBezTo>
                          <a:pt x="-2609" y="15469907"/>
                          <a:pt x="-7761" y="15221154"/>
                          <a:pt x="0" y="15107468"/>
                        </a:cubicBezTo>
                        <a:cubicBezTo>
                          <a:pt x="7761" y="14993782"/>
                          <a:pt x="44776" y="14447661"/>
                          <a:pt x="0" y="14003726"/>
                        </a:cubicBezTo>
                        <a:cubicBezTo>
                          <a:pt x="-44776" y="13559791"/>
                          <a:pt x="-22699" y="13461569"/>
                          <a:pt x="0" y="13106935"/>
                        </a:cubicBezTo>
                        <a:cubicBezTo>
                          <a:pt x="22699" y="12752301"/>
                          <a:pt x="25424" y="12400531"/>
                          <a:pt x="0" y="12210145"/>
                        </a:cubicBezTo>
                        <a:cubicBezTo>
                          <a:pt x="-25424" y="12019759"/>
                          <a:pt x="22105" y="11668077"/>
                          <a:pt x="0" y="11520306"/>
                        </a:cubicBezTo>
                        <a:cubicBezTo>
                          <a:pt x="-22105" y="11372535"/>
                          <a:pt x="-2913" y="11474041"/>
                          <a:pt x="0" y="11451322"/>
                        </a:cubicBezTo>
                        <a:cubicBezTo>
                          <a:pt x="2913" y="11428603"/>
                          <a:pt x="4259" y="10926526"/>
                          <a:pt x="0" y="10761484"/>
                        </a:cubicBezTo>
                        <a:cubicBezTo>
                          <a:pt x="-4259" y="10596442"/>
                          <a:pt x="3943" y="10544659"/>
                          <a:pt x="0" y="10485548"/>
                        </a:cubicBezTo>
                        <a:cubicBezTo>
                          <a:pt x="-3943" y="10426437"/>
                          <a:pt x="2262" y="10022827"/>
                          <a:pt x="0" y="9588758"/>
                        </a:cubicBezTo>
                        <a:cubicBezTo>
                          <a:pt x="-2262" y="9154689"/>
                          <a:pt x="43601" y="9021228"/>
                          <a:pt x="0" y="8691968"/>
                        </a:cubicBezTo>
                        <a:cubicBezTo>
                          <a:pt x="-43601" y="8362708"/>
                          <a:pt x="9635" y="8526579"/>
                          <a:pt x="0" y="8416032"/>
                        </a:cubicBezTo>
                        <a:cubicBezTo>
                          <a:pt x="-9635" y="8305485"/>
                          <a:pt x="11052" y="7976074"/>
                          <a:pt x="0" y="7726193"/>
                        </a:cubicBezTo>
                        <a:cubicBezTo>
                          <a:pt x="-11052" y="7476312"/>
                          <a:pt x="-838" y="7330873"/>
                          <a:pt x="0" y="7036355"/>
                        </a:cubicBezTo>
                        <a:cubicBezTo>
                          <a:pt x="838" y="6741837"/>
                          <a:pt x="3012" y="6880308"/>
                          <a:pt x="0" y="6760419"/>
                        </a:cubicBezTo>
                        <a:cubicBezTo>
                          <a:pt x="-3012" y="6640530"/>
                          <a:pt x="-10843" y="6468077"/>
                          <a:pt x="0" y="6277532"/>
                        </a:cubicBezTo>
                        <a:cubicBezTo>
                          <a:pt x="10843" y="6086987"/>
                          <a:pt x="3551" y="5900391"/>
                          <a:pt x="0" y="5794645"/>
                        </a:cubicBezTo>
                        <a:cubicBezTo>
                          <a:pt x="-3551" y="5688899"/>
                          <a:pt x="-2466" y="5744316"/>
                          <a:pt x="0" y="5725661"/>
                        </a:cubicBezTo>
                        <a:cubicBezTo>
                          <a:pt x="2466" y="5707006"/>
                          <a:pt x="-5254" y="5557271"/>
                          <a:pt x="0" y="5449726"/>
                        </a:cubicBezTo>
                        <a:cubicBezTo>
                          <a:pt x="5254" y="5342182"/>
                          <a:pt x="25819" y="4910431"/>
                          <a:pt x="0" y="4552935"/>
                        </a:cubicBezTo>
                        <a:cubicBezTo>
                          <a:pt x="-25819" y="4195439"/>
                          <a:pt x="17716" y="4189850"/>
                          <a:pt x="0" y="4070048"/>
                        </a:cubicBezTo>
                        <a:cubicBezTo>
                          <a:pt x="-17716" y="3950246"/>
                          <a:pt x="-33308" y="3332167"/>
                          <a:pt x="0" y="2966306"/>
                        </a:cubicBezTo>
                        <a:cubicBezTo>
                          <a:pt x="33308" y="2600445"/>
                          <a:pt x="10697" y="2721178"/>
                          <a:pt x="0" y="2483419"/>
                        </a:cubicBezTo>
                        <a:cubicBezTo>
                          <a:pt x="-10697" y="2245660"/>
                          <a:pt x="29088" y="1978666"/>
                          <a:pt x="0" y="1793581"/>
                        </a:cubicBezTo>
                        <a:cubicBezTo>
                          <a:pt x="-29088" y="1608496"/>
                          <a:pt x="3334" y="1133874"/>
                          <a:pt x="0" y="689839"/>
                        </a:cubicBezTo>
                        <a:cubicBezTo>
                          <a:pt x="-3334" y="245804"/>
                          <a:pt x="-24380" y="329472"/>
                          <a:pt x="0" y="0"/>
                        </a:cubicBezTo>
                        <a:close/>
                      </a:path>
                      <a:path w="12642574" h="20695161" stroke="0" extrusionOk="0">
                        <a:moveTo>
                          <a:pt x="0" y="0"/>
                        </a:moveTo>
                        <a:cubicBezTo>
                          <a:pt x="216671" y="10771"/>
                          <a:pt x="431154" y="-18843"/>
                          <a:pt x="538973" y="0"/>
                        </a:cubicBezTo>
                        <a:cubicBezTo>
                          <a:pt x="646792" y="18843"/>
                          <a:pt x="941008" y="-17405"/>
                          <a:pt x="1330797" y="0"/>
                        </a:cubicBezTo>
                        <a:cubicBezTo>
                          <a:pt x="1720586" y="17405"/>
                          <a:pt x="1539324" y="8104"/>
                          <a:pt x="1743344" y="0"/>
                        </a:cubicBezTo>
                        <a:cubicBezTo>
                          <a:pt x="1947364" y="-8104"/>
                          <a:pt x="2344752" y="-34981"/>
                          <a:pt x="2535169" y="0"/>
                        </a:cubicBezTo>
                        <a:cubicBezTo>
                          <a:pt x="2725587" y="34981"/>
                          <a:pt x="2879578" y="12847"/>
                          <a:pt x="3200567" y="0"/>
                        </a:cubicBezTo>
                        <a:cubicBezTo>
                          <a:pt x="3521556" y="-12847"/>
                          <a:pt x="3546863" y="12268"/>
                          <a:pt x="3865966" y="0"/>
                        </a:cubicBezTo>
                        <a:cubicBezTo>
                          <a:pt x="4185069" y="-12268"/>
                          <a:pt x="4354002" y="-16899"/>
                          <a:pt x="4531365" y="0"/>
                        </a:cubicBezTo>
                        <a:cubicBezTo>
                          <a:pt x="4708728" y="16899"/>
                          <a:pt x="5189733" y="-21924"/>
                          <a:pt x="5449615" y="0"/>
                        </a:cubicBezTo>
                        <a:cubicBezTo>
                          <a:pt x="5709497" y="21924"/>
                          <a:pt x="5880199" y="29766"/>
                          <a:pt x="6115013" y="0"/>
                        </a:cubicBezTo>
                        <a:cubicBezTo>
                          <a:pt x="6349827" y="-29766"/>
                          <a:pt x="6663202" y="40861"/>
                          <a:pt x="7033264" y="0"/>
                        </a:cubicBezTo>
                        <a:cubicBezTo>
                          <a:pt x="7403326" y="-40861"/>
                          <a:pt x="7216604" y="-10174"/>
                          <a:pt x="7319385" y="0"/>
                        </a:cubicBezTo>
                        <a:cubicBezTo>
                          <a:pt x="7422166" y="10174"/>
                          <a:pt x="7890972" y="8690"/>
                          <a:pt x="8237635" y="0"/>
                        </a:cubicBezTo>
                        <a:cubicBezTo>
                          <a:pt x="8584298" y="-8690"/>
                          <a:pt x="8459615" y="2738"/>
                          <a:pt x="8523756" y="0"/>
                        </a:cubicBezTo>
                        <a:cubicBezTo>
                          <a:pt x="8587897" y="-2738"/>
                          <a:pt x="9098938" y="-24752"/>
                          <a:pt x="9442007" y="0"/>
                        </a:cubicBezTo>
                        <a:cubicBezTo>
                          <a:pt x="9785076" y="24752"/>
                          <a:pt x="9638335" y="3539"/>
                          <a:pt x="9728128" y="0"/>
                        </a:cubicBezTo>
                        <a:cubicBezTo>
                          <a:pt x="9817921" y="-3539"/>
                          <a:pt x="9926397" y="5420"/>
                          <a:pt x="10014249" y="0"/>
                        </a:cubicBezTo>
                        <a:cubicBezTo>
                          <a:pt x="10102101" y="-5420"/>
                          <a:pt x="10519242" y="10005"/>
                          <a:pt x="10806074" y="0"/>
                        </a:cubicBezTo>
                        <a:cubicBezTo>
                          <a:pt x="11092906" y="-10005"/>
                          <a:pt x="11165636" y="4062"/>
                          <a:pt x="11345047" y="0"/>
                        </a:cubicBezTo>
                        <a:cubicBezTo>
                          <a:pt x="11524458" y="-4062"/>
                          <a:pt x="11721809" y="9478"/>
                          <a:pt x="12010445" y="0"/>
                        </a:cubicBezTo>
                        <a:cubicBezTo>
                          <a:pt x="12299081" y="-9478"/>
                          <a:pt x="12502018" y="-158"/>
                          <a:pt x="12642574" y="0"/>
                        </a:cubicBezTo>
                        <a:cubicBezTo>
                          <a:pt x="12645100" y="22451"/>
                          <a:pt x="12643681" y="34702"/>
                          <a:pt x="12642574" y="68984"/>
                        </a:cubicBezTo>
                        <a:cubicBezTo>
                          <a:pt x="12641467" y="103266"/>
                          <a:pt x="12656600" y="408390"/>
                          <a:pt x="12642574" y="551871"/>
                        </a:cubicBezTo>
                        <a:cubicBezTo>
                          <a:pt x="12628548" y="695352"/>
                          <a:pt x="12678519" y="1121488"/>
                          <a:pt x="12642574" y="1655613"/>
                        </a:cubicBezTo>
                        <a:cubicBezTo>
                          <a:pt x="12606629" y="2189738"/>
                          <a:pt x="12620438" y="1964062"/>
                          <a:pt x="12642574" y="2138500"/>
                        </a:cubicBezTo>
                        <a:cubicBezTo>
                          <a:pt x="12664710" y="2312938"/>
                          <a:pt x="12669681" y="2657479"/>
                          <a:pt x="12642574" y="2828339"/>
                        </a:cubicBezTo>
                        <a:cubicBezTo>
                          <a:pt x="12615467" y="2999199"/>
                          <a:pt x="12679868" y="3544219"/>
                          <a:pt x="12642574" y="3932081"/>
                        </a:cubicBezTo>
                        <a:cubicBezTo>
                          <a:pt x="12605280" y="4319943"/>
                          <a:pt x="12642323" y="3985295"/>
                          <a:pt x="12642574" y="4001064"/>
                        </a:cubicBezTo>
                        <a:cubicBezTo>
                          <a:pt x="12642825" y="4016833"/>
                          <a:pt x="12629709" y="4161547"/>
                          <a:pt x="12642574" y="4277000"/>
                        </a:cubicBezTo>
                        <a:cubicBezTo>
                          <a:pt x="12655439" y="4392453"/>
                          <a:pt x="12609419" y="5031747"/>
                          <a:pt x="12642574" y="5380742"/>
                        </a:cubicBezTo>
                        <a:cubicBezTo>
                          <a:pt x="12675729" y="5729737"/>
                          <a:pt x="12643097" y="5641545"/>
                          <a:pt x="12642574" y="5863629"/>
                        </a:cubicBezTo>
                        <a:cubicBezTo>
                          <a:pt x="12642051" y="6085713"/>
                          <a:pt x="12670951" y="6317591"/>
                          <a:pt x="12642574" y="6760419"/>
                        </a:cubicBezTo>
                        <a:cubicBezTo>
                          <a:pt x="12614198" y="7203247"/>
                          <a:pt x="12648601" y="7397681"/>
                          <a:pt x="12642574" y="7657210"/>
                        </a:cubicBezTo>
                        <a:cubicBezTo>
                          <a:pt x="12636547" y="7916739"/>
                          <a:pt x="12618516" y="7932560"/>
                          <a:pt x="12642574" y="8140097"/>
                        </a:cubicBezTo>
                        <a:cubicBezTo>
                          <a:pt x="12666632" y="8347634"/>
                          <a:pt x="12642996" y="8183785"/>
                          <a:pt x="12642574" y="8209081"/>
                        </a:cubicBezTo>
                        <a:cubicBezTo>
                          <a:pt x="12642152" y="8234377"/>
                          <a:pt x="12643460" y="8358374"/>
                          <a:pt x="12642574" y="8485016"/>
                        </a:cubicBezTo>
                        <a:cubicBezTo>
                          <a:pt x="12641688" y="8611659"/>
                          <a:pt x="12650392" y="8679940"/>
                          <a:pt x="12642574" y="8760951"/>
                        </a:cubicBezTo>
                        <a:cubicBezTo>
                          <a:pt x="12634756" y="8841963"/>
                          <a:pt x="12639040" y="9105910"/>
                          <a:pt x="12642574" y="9243839"/>
                        </a:cubicBezTo>
                        <a:cubicBezTo>
                          <a:pt x="12646108" y="9381768"/>
                          <a:pt x="12646040" y="9631597"/>
                          <a:pt x="12642574" y="9933677"/>
                        </a:cubicBezTo>
                        <a:cubicBezTo>
                          <a:pt x="12639108" y="10235757"/>
                          <a:pt x="12628783" y="10099375"/>
                          <a:pt x="12642574" y="10209613"/>
                        </a:cubicBezTo>
                        <a:cubicBezTo>
                          <a:pt x="12656365" y="10319851"/>
                          <a:pt x="12688996" y="10894413"/>
                          <a:pt x="12642574" y="11313355"/>
                        </a:cubicBezTo>
                        <a:cubicBezTo>
                          <a:pt x="12596152" y="11732297"/>
                          <a:pt x="12676481" y="11814014"/>
                          <a:pt x="12642574" y="12210145"/>
                        </a:cubicBezTo>
                        <a:cubicBezTo>
                          <a:pt x="12608668" y="12606276"/>
                          <a:pt x="12664634" y="12465574"/>
                          <a:pt x="12642574" y="12693032"/>
                        </a:cubicBezTo>
                        <a:cubicBezTo>
                          <a:pt x="12620514" y="12920490"/>
                          <a:pt x="12636496" y="13301459"/>
                          <a:pt x="12642574" y="13589822"/>
                        </a:cubicBezTo>
                        <a:cubicBezTo>
                          <a:pt x="12648653" y="13878185"/>
                          <a:pt x="12642903" y="13636503"/>
                          <a:pt x="12642574" y="13658806"/>
                        </a:cubicBezTo>
                        <a:cubicBezTo>
                          <a:pt x="12642245" y="13681109"/>
                          <a:pt x="12661770" y="14511785"/>
                          <a:pt x="12642574" y="14762548"/>
                        </a:cubicBezTo>
                        <a:cubicBezTo>
                          <a:pt x="12623378" y="15013311"/>
                          <a:pt x="12642758" y="14809866"/>
                          <a:pt x="12642574" y="14831532"/>
                        </a:cubicBezTo>
                        <a:cubicBezTo>
                          <a:pt x="12642390" y="14853198"/>
                          <a:pt x="12666053" y="15075576"/>
                          <a:pt x="12642574" y="15314419"/>
                        </a:cubicBezTo>
                        <a:cubicBezTo>
                          <a:pt x="12619095" y="15553262"/>
                          <a:pt x="12633678" y="15558234"/>
                          <a:pt x="12642574" y="15797306"/>
                        </a:cubicBezTo>
                        <a:cubicBezTo>
                          <a:pt x="12651470" y="16036378"/>
                          <a:pt x="12652062" y="16017051"/>
                          <a:pt x="12642574" y="16073242"/>
                        </a:cubicBezTo>
                        <a:cubicBezTo>
                          <a:pt x="12633086" y="16129433"/>
                          <a:pt x="12648580" y="16224062"/>
                          <a:pt x="12642574" y="16349177"/>
                        </a:cubicBezTo>
                        <a:cubicBezTo>
                          <a:pt x="12636568" y="16474293"/>
                          <a:pt x="12664787" y="16994957"/>
                          <a:pt x="12642574" y="17245967"/>
                        </a:cubicBezTo>
                        <a:cubicBezTo>
                          <a:pt x="12620362" y="17496977"/>
                          <a:pt x="12641450" y="17390289"/>
                          <a:pt x="12642574" y="17521903"/>
                        </a:cubicBezTo>
                        <a:cubicBezTo>
                          <a:pt x="12643698" y="17653517"/>
                          <a:pt x="12601431" y="18097493"/>
                          <a:pt x="12642574" y="18625645"/>
                        </a:cubicBezTo>
                        <a:cubicBezTo>
                          <a:pt x="12683717" y="19153797"/>
                          <a:pt x="12651443" y="18785564"/>
                          <a:pt x="12642574" y="18901580"/>
                        </a:cubicBezTo>
                        <a:cubicBezTo>
                          <a:pt x="12633705" y="19017597"/>
                          <a:pt x="12614947" y="19326262"/>
                          <a:pt x="12642574" y="19591419"/>
                        </a:cubicBezTo>
                        <a:cubicBezTo>
                          <a:pt x="12670201" y="19856576"/>
                          <a:pt x="12643798" y="20242164"/>
                          <a:pt x="12642574" y="20695161"/>
                        </a:cubicBezTo>
                        <a:cubicBezTo>
                          <a:pt x="12409451" y="20684223"/>
                          <a:pt x="12279741" y="20718432"/>
                          <a:pt x="12103601" y="20695161"/>
                        </a:cubicBezTo>
                        <a:cubicBezTo>
                          <a:pt x="11927461" y="20671890"/>
                          <a:pt x="11881151" y="20699126"/>
                          <a:pt x="11817480" y="20695161"/>
                        </a:cubicBezTo>
                        <a:cubicBezTo>
                          <a:pt x="11753809" y="20691196"/>
                          <a:pt x="11371931" y="20717506"/>
                          <a:pt x="11152081" y="20695161"/>
                        </a:cubicBezTo>
                        <a:cubicBezTo>
                          <a:pt x="10932231" y="20672816"/>
                          <a:pt x="10566725" y="20679183"/>
                          <a:pt x="10360257" y="20695161"/>
                        </a:cubicBezTo>
                        <a:cubicBezTo>
                          <a:pt x="10153789" y="20711139"/>
                          <a:pt x="9993202" y="20661973"/>
                          <a:pt x="9694858" y="20695161"/>
                        </a:cubicBezTo>
                        <a:cubicBezTo>
                          <a:pt x="9396514" y="20728349"/>
                          <a:pt x="9190645" y="20724338"/>
                          <a:pt x="8903034" y="20695161"/>
                        </a:cubicBezTo>
                        <a:cubicBezTo>
                          <a:pt x="8615423" y="20665984"/>
                          <a:pt x="8687024" y="20689184"/>
                          <a:pt x="8616912" y="20695161"/>
                        </a:cubicBezTo>
                        <a:cubicBezTo>
                          <a:pt x="8546800" y="20701138"/>
                          <a:pt x="8333737" y="20701929"/>
                          <a:pt x="8204365" y="20695161"/>
                        </a:cubicBezTo>
                        <a:cubicBezTo>
                          <a:pt x="8074993" y="20688393"/>
                          <a:pt x="8057115" y="20680910"/>
                          <a:pt x="7918244" y="20695161"/>
                        </a:cubicBezTo>
                        <a:cubicBezTo>
                          <a:pt x="7779373" y="20709412"/>
                          <a:pt x="7428133" y="20681032"/>
                          <a:pt x="6999994" y="20695161"/>
                        </a:cubicBezTo>
                        <a:cubicBezTo>
                          <a:pt x="6571855" y="20709291"/>
                          <a:pt x="6672695" y="20688973"/>
                          <a:pt x="6587446" y="20695161"/>
                        </a:cubicBezTo>
                        <a:cubicBezTo>
                          <a:pt x="6502197" y="20701349"/>
                          <a:pt x="6413296" y="20703017"/>
                          <a:pt x="6301325" y="20695161"/>
                        </a:cubicBezTo>
                        <a:cubicBezTo>
                          <a:pt x="6189354" y="20687305"/>
                          <a:pt x="6074463" y="20678262"/>
                          <a:pt x="5888778" y="20695161"/>
                        </a:cubicBezTo>
                        <a:cubicBezTo>
                          <a:pt x="5703093" y="20712060"/>
                          <a:pt x="5436374" y="20664716"/>
                          <a:pt x="5096954" y="20695161"/>
                        </a:cubicBezTo>
                        <a:cubicBezTo>
                          <a:pt x="4757534" y="20725606"/>
                          <a:pt x="4664764" y="20689705"/>
                          <a:pt x="4305129" y="20695161"/>
                        </a:cubicBezTo>
                        <a:cubicBezTo>
                          <a:pt x="3945495" y="20700617"/>
                          <a:pt x="4144910" y="20699560"/>
                          <a:pt x="4019008" y="20695161"/>
                        </a:cubicBezTo>
                        <a:cubicBezTo>
                          <a:pt x="3893106" y="20690762"/>
                          <a:pt x="3455203" y="20675623"/>
                          <a:pt x="3100758" y="20695161"/>
                        </a:cubicBezTo>
                        <a:cubicBezTo>
                          <a:pt x="2746313" y="20714700"/>
                          <a:pt x="2883771" y="20684362"/>
                          <a:pt x="2688210" y="20695161"/>
                        </a:cubicBezTo>
                        <a:cubicBezTo>
                          <a:pt x="2492649" y="20705960"/>
                          <a:pt x="2060925" y="20736694"/>
                          <a:pt x="1769960" y="20695161"/>
                        </a:cubicBezTo>
                        <a:cubicBezTo>
                          <a:pt x="1478995" y="20653629"/>
                          <a:pt x="1246049" y="20722868"/>
                          <a:pt x="1104562" y="20695161"/>
                        </a:cubicBezTo>
                        <a:cubicBezTo>
                          <a:pt x="963075" y="20667454"/>
                          <a:pt x="449562" y="20727165"/>
                          <a:pt x="0" y="20695161"/>
                        </a:cubicBezTo>
                        <a:cubicBezTo>
                          <a:pt x="-5002" y="20499740"/>
                          <a:pt x="21789" y="20361030"/>
                          <a:pt x="0" y="20212274"/>
                        </a:cubicBezTo>
                        <a:cubicBezTo>
                          <a:pt x="-21789" y="20063518"/>
                          <a:pt x="-36002" y="19572490"/>
                          <a:pt x="0" y="19108532"/>
                        </a:cubicBezTo>
                        <a:cubicBezTo>
                          <a:pt x="36002" y="18644574"/>
                          <a:pt x="10618" y="18940526"/>
                          <a:pt x="0" y="18832597"/>
                        </a:cubicBezTo>
                        <a:cubicBezTo>
                          <a:pt x="-10618" y="18724668"/>
                          <a:pt x="32174" y="18276207"/>
                          <a:pt x="0" y="17935806"/>
                        </a:cubicBezTo>
                        <a:cubicBezTo>
                          <a:pt x="-32174" y="17595405"/>
                          <a:pt x="20124" y="17259209"/>
                          <a:pt x="0" y="16832064"/>
                        </a:cubicBezTo>
                        <a:cubicBezTo>
                          <a:pt x="-20124" y="16404919"/>
                          <a:pt x="7474" y="16516519"/>
                          <a:pt x="0" y="16349177"/>
                        </a:cubicBezTo>
                        <a:cubicBezTo>
                          <a:pt x="-7474" y="16181835"/>
                          <a:pt x="-3370" y="16298862"/>
                          <a:pt x="0" y="16280193"/>
                        </a:cubicBezTo>
                        <a:cubicBezTo>
                          <a:pt x="3370" y="16261524"/>
                          <a:pt x="20819" y="15821951"/>
                          <a:pt x="0" y="15383403"/>
                        </a:cubicBezTo>
                        <a:cubicBezTo>
                          <a:pt x="-20819" y="14944855"/>
                          <a:pt x="3366" y="15335454"/>
                          <a:pt x="0" y="15314419"/>
                        </a:cubicBezTo>
                        <a:cubicBezTo>
                          <a:pt x="-3366" y="15293384"/>
                          <a:pt x="-5849" y="15128827"/>
                          <a:pt x="0" y="15038484"/>
                        </a:cubicBezTo>
                        <a:cubicBezTo>
                          <a:pt x="5849" y="14948142"/>
                          <a:pt x="11684" y="14203926"/>
                          <a:pt x="0" y="13934742"/>
                        </a:cubicBezTo>
                        <a:cubicBezTo>
                          <a:pt x="-11684" y="13665558"/>
                          <a:pt x="32121" y="13242342"/>
                          <a:pt x="0" y="13037951"/>
                        </a:cubicBezTo>
                        <a:cubicBezTo>
                          <a:pt x="-32121" y="12833560"/>
                          <a:pt x="5939" y="12670732"/>
                          <a:pt x="0" y="12555064"/>
                        </a:cubicBezTo>
                        <a:cubicBezTo>
                          <a:pt x="-5939" y="12439396"/>
                          <a:pt x="4981" y="12171545"/>
                          <a:pt x="0" y="11865226"/>
                        </a:cubicBezTo>
                        <a:cubicBezTo>
                          <a:pt x="-4981" y="11558907"/>
                          <a:pt x="-7902" y="11595074"/>
                          <a:pt x="0" y="11382339"/>
                        </a:cubicBezTo>
                        <a:cubicBezTo>
                          <a:pt x="7902" y="11169604"/>
                          <a:pt x="-2205" y="11336859"/>
                          <a:pt x="0" y="11313355"/>
                        </a:cubicBezTo>
                        <a:cubicBezTo>
                          <a:pt x="2205" y="11289851"/>
                          <a:pt x="17363" y="10565132"/>
                          <a:pt x="0" y="10209613"/>
                        </a:cubicBezTo>
                        <a:cubicBezTo>
                          <a:pt x="-17363" y="9854094"/>
                          <a:pt x="-594" y="10165394"/>
                          <a:pt x="0" y="10140629"/>
                        </a:cubicBezTo>
                        <a:cubicBezTo>
                          <a:pt x="594" y="10115864"/>
                          <a:pt x="11229" y="9699944"/>
                          <a:pt x="0" y="9450790"/>
                        </a:cubicBezTo>
                        <a:cubicBezTo>
                          <a:pt x="-11229" y="9201636"/>
                          <a:pt x="-34966" y="8947837"/>
                          <a:pt x="0" y="8554000"/>
                        </a:cubicBezTo>
                        <a:cubicBezTo>
                          <a:pt x="34966" y="8160163"/>
                          <a:pt x="-5185" y="8230402"/>
                          <a:pt x="0" y="8071113"/>
                        </a:cubicBezTo>
                        <a:cubicBezTo>
                          <a:pt x="5185" y="7911824"/>
                          <a:pt x="1822" y="8034727"/>
                          <a:pt x="0" y="8002129"/>
                        </a:cubicBezTo>
                        <a:cubicBezTo>
                          <a:pt x="-1822" y="7969531"/>
                          <a:pt x="-11105" y="7530782"/>
                          <a:pt x="0" y="7312290"/>
                        </a:cubicBezTo>
                        <a:cubicBezTo>
                          <a:pt x="11105" y="7093798"/>
                          <a:pt x="-5883" y="7168793"/>
                          <a:pt x="0" y="7036355"/>
                        </a:cubicBezTo>
                        <a:cubicBezTo>
                          <a:pt x="5883" y="6903918"/>
                          <a:pt x="-503" y="6987183"/>
                          <a:pt x="0" y="6967371"/>
                        </a:cubicBezTo>
                        <a:cubicBezTo>
                          <a:pt x="503" y="6947559"/>
                          <a:pt x="-14575" y="6274842"/>
                          <a:pt x="0" y="6070581"/>
                        </a:cubicBezTo>
                        <a:cubicBezTo>
                          <a:pt x="14575" y="5866320"/>
                          <a:pt x="21082" y="5477878"/>
                          <a:pt x="0" y="4966839"/>
                        </a:cubicBezTo>
                        <a:cubicBezTo>
                          <a:pt x="-21082" y="4455800"/>
                          <a:pt x="-5671" y="4782812"/>
                          <a:pt x="0" y="4690903"/>
                        </a:cubicBezTo>
                        <a:cubicBezTo>
                          <a:pt x="5671" y="4598994"/>
                          <a:pt x="-10236" y="3893216"/>
                          <a:pt x="0" y="3587161"/>
                        </a:cubicBezTo>
                        <a:cubicBezTo>
                          <a:pt x="10236" y="3281106"/>
                          <a:pt x="9820" y="2762305"/>
                          <a:pt x="0" y="2483419"/>
                        </a:cubicBezTo>
                        <a:cubicBezTo>
                          <a:pt x="-9820" y="2204533"/>
                          <a:pt x="8316" y="2132475"/>
                          <a:pt x="0" y="2000532"/>
                        </a:cubicBezTo>
                        <a:cubicBezTo>
                          <a:pt x="-8316" y="1868589"/>
                          <a:pt x="10468" y="1623407"/>
                          <a:pt x="0" y="1517645"/>
                        </a:cubicBezTo>
                        <a:cubicBezTo>
                          <a:pt x="-10468" y="1411883"/>
                          <a:pt x="-19991" y="1241764"/>
                          <a:pt x="0" y="1034758"/>
                        </a:cubicBezTo>
                        <a:cubicBezTo>
                          <a:pt x="19991" y="827752"/>
                          <a:pt x="-14561" y="3002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grpSp>
        <p:nvGrpSpPr>
          <p:cNvPr id="211" name="그룹 210">
            <a:extLst>
              <a:ext uri="{FF2B5EF4-FFF2-40B4-BE49-F238E27FC236}">
                <a16:creationId xmlns:a16="http://schemas.microsoft.com/office/drawing/2014/main" id="{0E2B1040-110E-426A-9FB8-70E49D646541}"/>
              </a:ext>
            </a:extLst>
          </p:cNvPr>
          <p:cNvGrpSpPr/>
          <p:nvPr/>
        </p:nvGrpSpPr>
        <p:grpSpPr>
          <a:xfrm>
            <a:off x="23177479" y="16977203"/>
            <a:ext cx="6629600" cy="709839"/>
            <a:chOff x="18072111" y="6387198"/>
            <a:chExt cx="6629600" cy="709839"/>
          </a:xfrm>
        </p:grpSpPr>
        <p:sp>
          <p:nvSpPr>
            <p:cNvPr id="212" name="직사각형 211">
              <a:extLst>
                <a:ext uri="{FF2B5EF4-FFF2-40B4-BE49-F238E27FC236}">
                  <a16:creationId xmlns:a16="http://schemas.microsoft.com/office/drawing/2014/main" id="{9A9487B2-5454-47BF-9A0A-895BBB9F6C36}"/>
                </a:ext>
              </a:extLst>
            </p:cNvPr>
            <p:cNvSpPr/>
            <p:nvPr/>
          </p:nvSpPr>
          <p:spPr>
            <a:xfrm>
              <a:off x="18543180" y="6403960"/>
              <a:ext cx="5996599" cy="6930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화살표: 오각형 213">
              <a:extLst>
                <a:ext uri="{FF2B5EF4-FFF2-40B4-BE49-F238E27FC236}">
                  <a16:creationId xmlns:a16="http://schemas.microsoft.com/office/drawing/2014/main" id="{2116AF18-2A7F-4E24-B07D-660F486C460D}"/>
                </a:ext>
              </a:extLst>
            </p:cNvPr>
            <p:cNvSpPr/>
            <p:nvPr/>
          </p:nvSpPr>
          <p:spPr>
            <a:xfrm>
              <a:off x="18072111" y="6401462"/>
              <a:ext cx="973470" cy="695575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3</a:t>
              </a:r>
              <a:endPara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8B95F6CC-02B2-418E-8AFB-EEC6CE5BB035}"/>
                </a:ext>
              </a:extLst>
            </p:cNvPr>
            <p:cNvSpPr txBox="1"/>
            <p:nvPr/>
          </p:nvSpPr>
          <p:spPr>
            <a:xfrm>
              <a:off x="18574739" y="6387198"/>
              <a:ext cx="6126972" cy="6955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Predicted functional gene </a:t>
              </a:r>
            </a:p>
          </p:txBody>
        </p:sp>
      </p:grpSp>
      <p:sp>
        <p:nvSpPr>
          <p:cNvPr id="215" name="직사각형 214">
            <a:extLst>
              <a:ext uri="{FF2B5EF4-FFF2-40B4-BE49-F238E27FC236}">
                <a16:creationId xmlns:a16="http://schemas.microsoft.com/office/drawing/2014/main" id="{02B25419-F0F2-4F15-92CA-D220E1FA9B83}"/>
              </a:ext>
            </a:extLst>
          </p:cNvPr>
          <p:cNvSpPr/>
          <p:nvPr/>
        </p:nvSpPr>
        <p:spPr>
          <a:xfrm>
            <a:off x="35864800" y="17274305"/>
            <a:ext cx="13736654" cy="7410422"/>
          </a:xfrm>
          <a:prstGeom prst="rect">
            <a:avLst/>
          </a:prstGeom>
          <a:noFill/>
          <a:ln w="127000">
            <a:solidFill>
              <a:schemeClr val="accent6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192908190">
                  <a:custGeom>
                    <a:avLst/>
                    <a:gdLst>
                      <a:gd name="connsiteX0" fmla="*/ 0 w 12642574"/>
                      <a:gd name="connsiteY0" fmla="*/ 0 h 20695161"/>
                      <a:gd name="connsiteX1" fmla="*/ 665399 w 12642574"/>
                      <a:gd name="connsiteY1" fmla="*/ 0 h 20695161"/>
                      <a:gd name="connsiteX2" fmla="*/ 1583649 w 12642574"/>
                      <a:gd name="connsiteY2" fmla="*/ 0 h 20695161"/>
                      <a:gd name="connsiteX3" fmla="*/ 2249047 w 12642574"/>
                      <a:gd name="connsiteY3" fmla="*/ 0 h 20695161"/>
                      <a:gd name="connsiteX4" fmla="*/ 2535169 w 12642574"/>
                      <a:gd name="connsiteY4" fmla="*/ 0 h 20695161"/>
                      <a:gd name="connsiteX5" fmla="*/ 2821290 w 12642574"/>
                      <a:gd name="connsiteY5" fmla="*/ 0 h 20695161"/>
                      <a:gd name="connsiteX6" fmla="*/ 3486689 w 12642574"/>
                      <a:gd name="connsiteY6" fmla="*/ 0 h 20695161"/>
                      <a:gd name="connsiteX7" fmla="*/ 3772810 w 12642574"/>
                      <a:gd name="connsiteY7" fmla="*/ 0 h 20695161"/>
                      <a:gd name="connsiteX8" fmla="*/ 4564635 w 12642574"/>
                      <a:gd name="connsiteY8" fmla="*/ 0 h 20695161"/>
                      <a:gd name="connsiteX9" fmla="*/ 4977182 w 12642574"/>
                      <a:gd name="connsiteY9" fmla="*/ 0 h 20695161"/>
                      <a:gd name="connsiteX10" fmla="*/ 5389729 w 12642574"/>
                      <a:gd name="connsiteY10" fmla="*/ 0 h 20695161"/>
                      <a:gd name="connsiteX11" fmla="*/ 6181553 w 12642574"/>
                      <a:gd name="connsiteY11" fmla="*/ 0 h 20695161"/>
                      <a:gd name="connsiteX12" fmla="*/ 6846952 w 12642574"/>
                      <a:gd name="connsiteY12" fmla="*/ 0 h 20695161"/>
                      <a:gd name="connsiteX13" fmla="*/ 7385925 w 12642574"/>
                      <a:gd name="connsiteY13" fmla="*/ 0 h 20695161"/>
                      <a:gd name="connsiteX14" fmla="*/ 8177749 w 12642574"/>
                      <a:gd name="connsiteY14" fmla="*/ 0 h 20695161"/>
                      <a:gd name="connsiteX15" fmla="*/ 8716722 w 12642574"/>
                      <a:gd name="connsiteY15" fmla="*/ 0 h 20695161"/>
                      <a:gd name="connsiteX16" fmla="*/ 9634972 w 12642574"/>
                      <a:gd name="connsiteY16" fmla="*/ 0 h 20695161"/>
                      <a:gd name="connsiteX17" fmla="*/ 10047519 w 12642574"/>
                      <a:gd name="connsiteY17" fmla="*/ 0 h 20695161"/>
                      <a:gd name="connsiteX18" fmla="*/ 10965769 w 12642574"/>
                      <a:gd name="connsiteY18" fmla="*/ 0 h 20695161"/>
                      <a:gd name="connsiteX19" fmla="*/ 11251891 w 12642574"/>
                      <a:gd name="connsiteY19" fmla="*/ 0 h 20695161"/>
                      <a:gd name="connsiteX20" fmla="*/ 11917289 w 12642574"/>
                      <a:gd name="connsiteY20" fmla="*/ 0 h 20695161"/>
                      <a:gd name="connsiteX21" fmla="*/ 12642574 w 12642574"/>
                      <a:gd name="connsiteY21" fmla="*/ 0 h 20695161"/>
                      <a:gd name="connsiteX22" fmla="*/ 12642574 w 12642574"/>
                      <a:gd name="connsiteY22" fmla="*/ 275935 h 20695161"/>
                      <a:gd name="connsiteX23" fmla="*/ 12642574 w 12642574"/>
                      <a:gd name="connsiteY23" fmla="*/ 1172726 h 20695161"/>
                      <a:gd name="connsiteX24" fmla="*/ 12642574 w 12642574"/>
                      <a:gd name="connsiteY24" fmla="*/ 1241710 h 20695161"/>
                      <a:gd name="connsiteX25" fmla="*/ 12642574 w 12642574"/>
                      <a:gd name="connsiteY25" fmla="*/ 1931548 h 20695161"/>
                      <a:gd name="connsiteX26" fmla="*/ 12642574 w 12642574"/>
                      <a:gd name="connsiteY26" fmla="*/ 2621387 h 20695161"/>
                      <a:gd name="connsiteX27" fmla="*/ 12642574 w 12642574"/>
                      <a:gd name="connsiteY27" fmla="*/ 2897323 h 20695161"/>
                      <a:gd name="connsiteX28" fmla="*/ 12642574 w 12642574"/>
                      <a:gd name="connsiteY28" fmla="*/ 3173258 h 20695161"/>
                      <a:gd name="connsiteX29" fmla="*/ 12642574 w 12642574"/>
                      <a:gd name="connsiteY29" fmla="*/ 4070048 h 20695161"/>
                      <a:gd name="connsiteX30" fmla="*/ 12642574 w 12642574"/>
                      <a:gd name="connsiteY30" fmla="*/ 5173790 h 20695161"/>
                      <a:gd name="connsiteX31" fmla="*/ 12642574 w 12642574"/>
                      <a:gd name="connsiteY31" fmla="*/ 5863629 h 20695161"/>
                      <a:gd name="connsiteX32" fmla="*/ 12642574 w 12642574"/>
                      <a:gd name="connsiteY32" fmla="*/ 6346516 h 20695161"/>
                      <a:gd name="connsiteX33" fmla="*/ 12642574 w 12642574"/>
                      <a:gd name="connsiteY33" fmla="*/ 7450258 h 20695161"/>
                      <a:gd name="connsiteX34" fmla="*/ 12642574 w 12642574"/>
                      <a:gd name="connsiteY34" fmla="*/ 8347048 h 20695161"/>
                      <a:gd name="connsiteX35" fmla="*/ 12642574 w 12642574"/>
                      <a:gd name="connsiteY35" fmla="*/ 8829935 h 20695161"/>
                      <a:gd name="connsiteX36" fmla="*/ 12642574 w 12642574"/>
                      <a:gd name="connsiteY36" fmla="*/ 9312822 h 20695161"/>
                      <a:gd name="connsiteX37" fmla="*/ 12642574 w 12642574"/>
                      <a:gd name="connsiteY37" fmla="*/ 10002661 h 20695161"/>
                      <a:gd name="connsiteX38" fmla="*/ 12642574 w 12642574"/>
                      <a:gd name="connsiteY38" fmla="*/ 10278597 h 20695161"/>
                      <a:gd name="connsiteX39" fmla="*/ 12642574 w 12642574"/>
                      <a:gd name="connsiteY39" fmla="*/ 10968435 h 20695161"/>
                      <a:gd name="connsiteX40" fmla="*/ 12642574 w 12642574"/>
                      <a:gd name="connsiteY40" fmla="*/ 11451322 h 20695161"/>
                      <a:gd name="connsiteX41" fmla="*/ 12642574 w 12642574"/>
                      <a:gd name="connsiteY41" fmla="*/ 11727258 h 20695161"/>
                      <a:gd name="connsiteX42" fmla="*/ 12642574 w 12642574"/>
                      <a:gd name="connsiteY42" fmla="*/ 12831000 h 20695161"/>
                      <a:gd name="connsiteX43" fmla="*/ 12642574 w 12642574"/>
                      <a:gd name="connsiteY43" fmla="*/ 13727790 h 20695161"/>
                      <a:gd name="connsiteX44" fmla="*/ 12642574 w 12642574"/>
                      <a:gd name="connsiteY44" fmla="*/ 14210677 h 20695161"/>
                      <a:gd name="connsiteX45" fmla="*/ 12642574 w 12642574"/>
                      <a:gd name="connsiteY45" fmla="*/ 14693564 h 20695161"/>
                      <a:gd name="connsiteX46" fmla="*/ 12642574 w 12642574"/>
                      <a:gd name="connsiteY46" fmla="*/ 14762548 h 20695161"/>
                      <a:gd name="connsiteX47" fmla="*/ 12642574 w 12642574"/>
                      <a:gd name="connsiteY47" fmla="*/ 15866290 h 20695161"/>
                      <a:gd name="connsiteX48" fmla="*/ 12642574 w 12642574"/>
                      <a:gd name="connsiteY48" fmla="*/ 16349177 h 20695161"/>
                      <a:gd name="connsiteX49" fmla="*/ 12642574 w 12642574"/>
                      <a:gd name="connsiteY49" fmla="*/ 17452919 h 20695161"/>
                      <a:gd name="connsiteX50" fmla="*/ 12642574 w 12642574"/>
                      <a:gd name="connsiteY50" fmla="*/ 17728855 h 20695161"/>
                      <a:gd name="connsiteX51" fmla="*/ 12642574 w 12642574"/>
                      <a:gd name="connsiteY51" fmla="*/ 18418693 h 20695161"/>
                      <a:gd name="connsiteX52" fmla="*/ 12642574 w 12642574"/>
                      <a:gd name="connsiteY52" fmla="*/ 19315484 h 20695161"/>
                      <a:gd name="connsiteX53" fmla="*/ 12642574 w 12642574"/>
                      <a:gd name="connsiteY53" fmla="*/ 20695161 h 20695161"/>
                      <a:gd name="connsiteX54" fmla="*/ 11977175 w 12642574"/>
                      <a:gd name="connsiteY54" fmla="*/ 20695161 h 20695161"/>
                      <a:gd name="connsiteX55" fmla="*/ 11691054 w 12642574"/>
                      <a:gd name="connsiteY55" fmla="*/ 20695161 h 20695161"/>
                      <a:gd name="connsiteX56" fmla="*/ 11152081 w 12642574"/>
                      <a:gd name="connsiteY56" fmla="*/ 20695161 h 20695161"/>
                      <a:gd name="connsiteX57" fmla="*/ 10360257 w 12642574"/>
                      <a:gd name="connsiteY57" fmla="*/ 20695161 h 20695161"/>
                      <a:gd name="connsiteX58" fmla="*/ 9947710 w 12642574"/>
                      <a:gd name="connsiteY58" fmla="*/ 20695161 h 20695161"/>
                      <a:gd name="connsiteX59" fmla="*/ 9282311 w 12642574"/>
                      <a:gd name="connsiteY59" fmla="*/ 20695161 h 20695161"/>
                      <a:gd name="connsiteX60" fmla="*/ 8616912 w 12642574"/>
                      <a:gd name="connsiteY60" fmla="*/ 20695161 h 20695161"/>
                      <a:gd name="connsiteX61" fmla="*/ 7825088 w 12642574"/>
                      <a:gd name="connsiteY61" fmla="*/ 20695161 h 20695161"/>
                      <a:gd name="connsiteX62" fmla="*/ 7286115 w 12642574"/>
                      <a:gd name="connsiteY62" fmla="*/ 20695161 h 20695161"/>
                      <a:gd name="connsiteX63" fmla="*/ 6999994 w 12642574"/>
                      <a:gd name="connsiteY63" fmla="*/ 20695161 h 20695161"/>
                      <a:gd name="connsiteX64" fmla="*/ 6208169 w 12642574"/>
                      <a:gd name="connsiteY64" fmla="*/ 20695161 h 20695161"/>
                      <a:gd name="connsiteX65" fmla="*/ 5289919 w 12642574"/>
                      <a:gd name="connsiteY65" fmla="*/ 20695161 h 20695161"/>
                      <a:gd name="connsiteX66" fmla="*/ 4624520 w 12642574"/>
                      <a:gd name="connsiteY66" fmla="*/ 20695161 h 20695161"/>
                      <a:gd name="connsiteX67" fmla="*/ 3706270 w 12642574"/>
                      <a:gd name="connsiteY67" fmla="*/ 20695161 h 20695161"/>
                      <a:gd name="connsiteX68" fmla="*/ 3420149 w 12642574"/>
                      <a:gd name="connsiteY68" fmla="*/ 20695161 h 20695161"/>
                      <a:gd name="connsiteX69" fmla="*/ 2628325 w 12642574"/>
                      <a:gd name="connsiteY69" fmla="*/ 20695161 h 20695161"/>
                      <a:gd name="connsiteX70" fmla="*/ 1962926 w 12642574"/>
                      <a:gd name="connsiteY70" fmla="*/ 20695161 h 20695161"/>
                      <a:gd name="connsiteX71" fmla="*/ 1550379 w 12642574"/>
                      <a:gd name="connsiteY71" fmla="*/ 20695161 h 20695161"/>
                      <a:gd name="connsiteX72" fmla="*/ 1264257 w 12642574"/>
                      <a:gd name="connsiteY72" fmla="*/ 20695161 h 20695161"/>
                      <a:gd name="connsiteX73" fmla="*/ 851710 w 12642574"/>
                      <a:gd name="connsiteY73" fmla="*/ 20695161 h 20695161"/>
                      <a:gd name="connsiteX74" fmla="*/ 0 w 12642574"/>
                      <a:gd name="connsiteY74" fmla="*/ 20695161 h 20695161"/>
                      <a:gd name="connsiteX75" fmla="*/ 0 w 12642574"/>
                      <a:gd name="connsiteY75" fmla="*/ 20419226 h 20695161"/>
                      <a:gd name="connsiteX76" fmla="*/ 0 w 12642574"/>
                      <a:gd name="connsiteY76" fmla="*/ 19936338 h 20695161"/>
                      <a:gd name="connsiteX77" fmla="*/ 0 w 12642574"/>
                      <a:gd name="connsiteY77" fmla="*/ 19246500 h 20695161"/>
                      <a:gd name="connsiteX78" fmla="*/ 0 w 12642574"/>
                      <a:gd name="connsiteY78" fmla="*/ 18349709 h 20695161"/>
                      <a:gd name="connsiteX79" fmla="*/ 0 w 12642574"/>
                      <a:gd name="connsiteY79" fmla="*/ 17659871 h 20695161"/>
                      <a:gd name="connsiteX80" fmla="*/ 0 w 12642574"/>
                      <a:gd name="connsiteY80" fmla="*/ 17176984 h 20695161"/>
                      <a:gd name="connsiteX81" fmla="*/ 0 w 12642574"/>
                      <a:gd name="connsiteY81" fmla="*/ 16073242 h 20695161"/>
                      <a:gd name="connsiteX82" fmla="*/ 0 w 12642574"/>
                      <a:gd name="connsiteY82" fmla="*/ 15590355 h 20695161"/>
                      <a:gd name="connsiteX83" fmla="*/ 0 w 12642574"/>
                      <a:gd name="connsiteY83" fmla="*/ 15107468 h 20695161"/>
                      <a:gd name="connsiteX84" fmla="*/ 0 w 12642574"/>
                      <a:gd name="connsiteY84" fmla="*/ 14003726 h 20695161"/>
                      <a:gd name="connsiteX85" fmla="*/ 0 w 12642574"/>
                      <a:gd name="connsiteY85" fmla="*/ 13106935 h 20695161"/>
                      <a:gd name="connsiteX86" fmla="*/ 0 w 12642574"/>
                      <a:gd name="connsiteY86" fmla="*/ 12210145 h 20695161"/>
                      <a:gd name="connsiteX87" fmla="*/ 0 w 12642574"/>
                      <a:gd name="connsiteY87" fmla="*/ 11520306 h 20695161"/>
                      <a:gd name="connsiteX88" fmla="*/ 0 w 12642574"/>
                      <a:gd name="connsiteY88" fmla="*/ 11451322 h 20695161"/>
                      <a:gd name="connsiteX89" fmla="*/ 0 w 12642574"/>
                      <a:gd name="connsiteY89" fmla="*/ 10761484 h 20695161"/>
                      <a:gd name="connsiteX90" fmla="*/ 0 w 12642574"/>
                      <a:gd name="connsiteY90" fmla="*/ 10485548 h 20695161"/>
                      <a:gd name="connsiteX91" fmla="*/ 0 w 12642574"/>
                      <a:gd name="connsiteY91" fmla="*/ 9588758 h 20695161"/>
                      <a:gd name="connsiteX92" fmla="*/ 0 w 12642574"/>
                      <a:gd name="connsiteY92" fmla="*/ 8691968 h 20695161"/>
                      <a:gd name="connsiteX93" fmla="*/ 0 w 12642574"/>
                      <a:gd name="connsiteY93" fmla="*/ 8416032 h 20695161"/>
                      <a:gd name="connsiteX94" fmla="*/ 0 w 12642574"/>
                      <a:gd name="connsiteY94" fmla="*/ 7726193 h 20695161"/>
                      <a:gd name="connsiteX95" fmla="*/ 0 w 12642574"/>
                      <a:gd name="connsiteY95" fmla="*/ 7036355 h 20695161"/>
                      <a:gd name="connsiteX96" fmla="*/ 0 w 12642574"/>
                      <a:gd name="connsiteY96" fmla="*/ 6760419 h 20695161"/>
                      <a:gd name="connsiteX97" fmla="*/ 0 w 12642574"/>
                      <a:gd name="connsiteY97" fmla="*/ 6277532 h 20695161"/>
                      <a:gd name="connsiteX98" fmla="*/ 0 w 12642574"/>
                      <a:gd name="connsiteY98" fmla="*/ 5794645 h 20695161"/>
                      <a:gd name="connsiteX99" fmla="*/ 0 w 12642574"/>
                      <a:gd name="connsiteY99" fmla="*/ 5725661 h 20695161"/>
                      <a:gd name="connsiteX100" fmla="*/ 0 w 12642574"/>
                      <a:gd name="connsiteY100" fmla="*/ 5449726 h 20695161"/>
                      <a:gd name="connsiteX101" fmla="*/ 0 w 12642574"/>
                      <a:gd name="connsiteY101" fmla="*/ 4552935 h 20695161"/>
                      <a:gd name="connsiteX102" fmla="*/ 0 w 12642574"/>
                      <a:gd name="connsiteY102" fmla="*/ 4070048 h 20695161"/>
                      <a:gd name="connsiteX103" fmla="*/ 0 w 12642574"/>
                      <a:gd name="connsiteY103" fmla="*/ 2966306 h 20695161"/>
                      <a:gd name="connsiteX104" fmla="*/ 0 w 12642574"/>
                      <a:gd name="connsiteY104" fmla="*/ 2483419 h 20695161"/>
                      <a:gd name="connsiteX105" fmla="*/ 0 w 12642574"/>
                      <a:gd name="connsiteY105" fmla="*/ 1793581 h 20695161"/>
                      <a:gd name="connsiteX106" fmla="*/ 0 w 12642574"/>
                      <a:gd name="connsiteY106" fmla="*/ 689839 h 20695161"/>
                      <a:gd name="connsiteX107" fmla="*/ 0 w 12642574"/>
                      <a:gd name="connsiteY107" fmla="*/ 0 h 20695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</a:cxnLst>
                    <a:rect l="l" t="t" r="r" b="b"/>
                    <a:pathLst>
                      <a:path w="12642574" h="20695161" fill="none" extrusionOk="0">
                        <a:moveTo>
                          <a:pt x="0" y="0"/>
                        </a:moveTo>
                        <a:cubicBezTo>
                          <a:pt x="148465" y="6851"/>
                          <a:pt x="515938" y="-25264"/>
                          <a:pt x="665399" y="0"/>
                        </a:cubicBezTo>
                        <a:cubicBezTo>
                          <a:pt x="814860" y="25264"/>
                          <a:pt x="1181947" y="-24548"/>
                          <a:pt x="1583649" y="0"/>
                        </a:cubicBezTo>
                        <a:cubicBezTo>
                          <a:pt x="1985351" y="24548"/>
                          <a:pt x="1920919" y="30986"/>
                          <a:pt x="2249047" y="0"/>
                        </a:cubicBezTo>
                        <a:cubicBezTo>
                          <a:pt x="2577175" y="-30986"/>
                          <a:pt x="2477448" y="10661"/>
                          <a:pt x="2535169" y="0"/>
                        </a:cubicBezTo>
                        <a:cubicBezTo>
                          <a:pt x="2592890" y="-10661"/>
                          <a:pt x="2725084" y="11955"/>
                          <a:pt x="2821290" y="0"/>
                        </a:cubicBezTo>
                        <a:cubicBezTo>
                          <a:pt x="2917496" y="-11955"/>
                          <a:pt x="3208183" y="32242"/>
                          <a:pt x="3486689" y="0"/>
                        </a:cubicBezTo>
                        <a:cubicBezTo>
                          <a:pt x="3765195" y="-32242"/>
                          <a:pt x="3646670" y="3950"/>
                          <a:pt x="3772810" y="0"/>
                        </a:cubicBezTo>
                        <a:cubicBezTo>
                          <a:pt x="3898950" y="-3950"/>
                          <a:pt x="4377500" y="32777"/>
                          <a:pt x="4564635" y="0"/>
                        </a:cubicBezTo>
                        <a:cubicBezTo>
                          <a:pt x="4751770" y="-32777"/>
                          <a:pt x="4892258" y="-11575"/>
                          <a:pt x="4977182" y="0"/>
                        </a:cubicBezTo>
                        <a:cubicBezTo>
                          <a:pt x="5062106" y="11575"/>
                          <a:pt x="5188110" y="-4535"/>
                          <a:pt x="5389729" y="0"/>
                        </a:cubicBezTo>
                        <a:cubicBezTo>
                          <a:pt x="5591348" y="4535"/>
                          <a:pt x="5973869" y="-2698"/>
                          <a:pt x="6181553" y="0"/>
                        </a:cubicBezTo>
                        <a:cubicBezTo>
                          <a:pt x="6389237" y="2698"/>
                          <a:pt x="6692477" y="30269"/>
                          <a:pt x="6846952" y="0"/>
                        </a:cubicBezTo>
                        <a:cubicBezTo>
                          <a:pt x="7001427" y="-30269"/>
                          <a:pt x="7164723" y="13562"/>
                          <a:pt x="7385925" y="0"/>
                        </a:cubicBezTo>
                        <a:cubicBezTo>
                          <a:pt x="7607127" y="-13562"/>
                          <a:pt x="7846463" y="-36745"/>
                          <a:pt x="8177749" y="0"/>
                        </a:cubicBezTo>
                        <a:cubicBezTo>
                          <a:pt x="8509035" y="36745"/>
                          <a:pt x="8571969" y="6955"/>
                          <a:pt x="8716722" y="0"/>
                        </a:cubicBezTo>
                        <a:cubicBezTo>
                          <a:pt x="8861475" y="-6955"/>
                          <a:pt x="9241064" y="-29782"/>
                          <a:pt x="9634972" y="0"/>
                        </a:cubicBezTo>
                        <a:cubicBezTo>
                          <a:pt x="10028880" y="29782"/>
                          <a:pt x="9916882" y="17664"/>
                          <a:pt x="10047519" y="0"/>
                        </a:cubicBezTo>
                        <a:cubicBezTo>
                          <a:pt x="10178156" y="-17664"/>
                          <a:pt x="10744399" y="16058"/>
                          <a:pt x="10965769" y="0"/>
                        </a:cubicBezTo>
                        <a:cubicBezTo>
                          <a:pt x="11187139" y="-16058"/>
                          <a:pt x="11166207" y="13113"/>
                          <a:pt x="11251891" y="0"/>
                        </a:cubicBezTo>
                        <a:cubicBezTo>
                          <a:pt x="11337575" y="-13113"/>
                          <a:pt x="11674288" y="14167"/>
                          <a:pt x="11917289" y="0"/>
                        </a:cubicBezTo>
                        <a:cubicBezTo>
                          <a:pt x="12160290" y="-14167"/>
                          <a:pt x="12488013" y="15387"/>
                          <a:pt x="12642574" y="0"/>
                        </a:cubicBezTo>
                        <a:cubicBezTo>
                          <a:pt x="12640265" y="101007"/>
                          <a:pt x="12645576" y="185817"/>
                          <a:pt x="12642574" y="275935"/>
                        </a:cubicBezTo>
                        <a:cubicBezTo>
                          <a:pt x="12639572" y="366053"/>
                          <a:pt x="12609935" y="731067"/>
                          <a:pt x="12642574" y="1172726"/>
                        </a:cubicBezTo>
                        <a:cubicBezTo>
                          <a:pt x="12675213" y="1614385"/>
                          <a:pt x="12642175" y="1219650"/>
                          <a:pt x="12642574" y="1241710"/>
                        </a:cubicBezTo>
                        <a:cubicBezTo>
                          <a:pt x="12642973" y="1263770"/>
                          <a:pt x="12661959" y="1614938"/>
                          <a:pt x="12642574" y="1931548"/>
                        </a:cubicBezTo>
                        <a:cubicBezTo>
                          <a:pt x="12623189" y="2248158"/>
                          <a:pt x="12641830" y="2392906"/>
                          <a:pt x="12642574" y="2621387"/>
                        </a:cubicBezTo>
                        <a:cubicBezTo>
                          <a:pt x="12643318" y="2849868"/>
                          <a:pt x="12635109" y="2768061"/>
                          <a:pt x="12642574" y="2897323"/>
                        </a:cubicBezTo>
                        <a:cubicBezTo>
                          <a:pt x="12650039" y="3026585"/>
                          <a:pt x="12649357" y="3066986"/>
                          <a:pt x="12642574" y="3173258"/>
                        </a:cubicBezTo>
                        <a:cubicBezTo>
                          <a:pt x="12635791" y="3279530"/>
                          <a:pt x="12626761" y="3861856"/>
                          <a:pt x="12642574" y="4070048"/>
                        </a:cubicBezTo>
                        <a:cubicBezTo>
                          <a:pt x="12658388" y="4278240"/>
                          <a:pt x="12630794" y="4781370"/>
                          <a:pt x="12642574" y="5173790"/>
                        </a:cubicBezTo>
                        <a:cubicBezTo>
                          <a:pt x="12654354" y="5566210"/>
                          <a:pt x="12640927" y="5585367"/>
                          <a:pt x="12642574" y="5863629"/>
                        </a:cubicBezTo>
                        <a:cubicBezTo>
                          <a:pt x="12644221" y="6141891"/>
                          <a:pt x="12628437" y="6161373"/>
                          <a:pt x="12642574" y="6346516"/>
                        </a:cubicBezTo>
                        <a:cubicBezTo>
                          <a:pt x="12656711" y="6531659"/>
                          <a:pt x="12620873" y="7094229"/>
                          <a:pt x="12642574" y="7450258"/>
                        </a:cubicBezTo>
                        <a:cubicBezTo>
                          <a:pt x="12664275" y="7806287"/>
                          <a:pt x="12643367" y="7963712"/>
                          <a:pt x="12642574" y="8347048"/>
                        </a:cubicBezTo>
                        <a:cubicBezTo>
                          <a:pt x="12641782" y="8730384"/>
                          <a:pt x="12636268" y="8707566"/>
                          <a:pt x="12642574" y="8829935"/>
                        </a:cubicBezTo>
                        <a:cubicBezTo>
                          <a:pt x="12648880" y="8952304"/>
                          <a:pt x="12642899" y="9114145"/>
                          <a:pt x="12642574" y="9312822"/>
                        </a:cubicBezTo>
                        <a:cubicBezTo>
                          <a:pt x="12642249" y="9511499"/>
                          <a:pt x="12662334" y="9845214"/>
                          <a:pt x="12642574" y="10002661"/>
                        </a:cubicBezTo>
                        <a:cubicBezTo>
                          <a:pt x="12622814" y="10160108"/>
                          <a:pt x="12655065" y="10149856"/>
                          <a:pt x="12642574" y="10278597"/>
                        </a:cubicBezTo>
                        <a:cubicBezTo>
                          <a:pt x="12630083" y="10407338"/>
                          <a:pt x="12628415" y="10799782"/>
                          <a:pt x="12642574" y="10968435"/>
                        </a:cubicBezTo>
                        <a:cubicBezTo>
                          <a:pt x="12656733" y="11137088"/>
                          <a:pt x="12656231" y="11322809"/>
                          <a:pt x="12642574" y="11451322"/>
                        </a:cubicBezTo>
                        <a:cubicBezTo>
                          <a:pt x="12628917" y="11579835"/>
                          <a:pt x="12652726" y="11604415"/>
                          <a:pt x="12642574" y="11727258"/>
                        </a:cubicBezTo>
                        <a:cubicBezTo>
                          <a:pt x="12632422" y="11850101"/>
                          <a:pt x="12642108" y="12527105"/>
                          <a:pt x="12642574" y="12831000"/>
                        </a:cubicBezTo>
                        <a:cubicBezTo>
                          <a:pt x="12643040" y="13134895"/>
                          <a:pt x="12671713" y="13333200"/>
                          <a:pt x="12642574" y="13727790"/>
                        </a:cubicBezTo>
                        <a:cubicBezTo>
                          <a:pt x="12613436" y="14122380"/>
                          <a:pt x="12666016" y="14044812"/>
                          <a:pt x="12642574" y="14210677"/>
                        </a:cubicBezTo>
                        <a:cubicBezTo>
                          <a:pt x="12619132" y="14376542"/>
                          <a:pt x="12620899" y="14526195"/>
                          <a:pt x="12642574" y="14693564"/>
                        </a:cubicBezTo>
                        <a:cubicBezTo>
                          <a:pt x="12664249" y="14860933"/>
                          <a:pt x="12644885" y="14744710"/>
                          <a:pt x="12642574" y="14762548"/>
                        </a:cubicBezTo>
                        <a:cubicBezTo>
                          <a:pt x="12640263" y="14780386"/>
                          <a:pt x="12666009" y="15428548"/>
                          <a:pt x="12642574" y="15866290"/>
                        </a:cubicBezTo>
                        <a:cubicBezTo>
                          <a:pt x="12619139" y="16304032"/>
                          <a:pt x="12648707" y="16117420"/>
                          <a:pt x="12642574" y="16349177"/>
                        </a:cubicBezTo>
                        <a:cubicBezTo>
                          <a:pt x="12636441" y="16580934"/>
                          <a:pt x="12680631" y="17033522"/>
                          <a:pt x="12642574" y="17452919"/>
                        </a:cubicBezTo>
                        <a:cubicBezTo>
                          <a:pt x="12604517" y="17872316"/>
                          <a:pt x="12633134" y="17626228"/>
                          <a:pt x="12642574" y="17728855"/>
                        </a:cubicBezTo>
                        <a:cubicBezTo>
                          <a:pt x="12652014" y="17831482"/>
                          <a:pt x="12613473" y="18094144"/>
                          <a:pt x="12642574" y="18418693"/>
                        </a:cubicBezTo>
                        <a:cubicBezTo>
                          <a:pt x="12671675" y="18743242"/>
                          <a:pt x="12682553" y="19017209"/>
                          <a:pt x="12642574" y="19315484"/>
                        </a:cubicBezTo>
                        <a:cubicBezTo>
                          <a:pt x="12602595" y="19613759"/>
                          <a:pt x="12620245" y="20030100"/>
                          <a:pt x="12642574" y="20695161"/>
                        </a:cubicBezTo>
                        <a:cubicBezTo>
                          <a:pt x="12448670" y="20721359"/>
                          <a:pt x="12165836" y="20709627"/>
                          <a:pt x="11977175" y="20695161"/>
                        </a:cubicBezTo>
                        <a:cubicBezTo>
                          <a:pt x="11788514" y="20680695"/>
                          <a:pt x="11768549" y="20686427"/>
                          <a:pt x="11691054" y="20695161"/>
                        </a:cubicBezTo>
                        <a:cubicBezTo>
                          <a:pt x="11613559" y="20703895"/>
                          <a:pt x="11401767" y="20722101"/>
                          <a:pt x="11152081" y="20695161"/>
                        </a:cubicBezTo>
                        <a:cubicBezTo>
                          <a:pt x="10902395" y="20668221"/>
                          <a:pt x="10710175" y="20713225"/>
                          <a:pt x="10360257" y="20695161"/>
                        </a:cubicBezTo>
                        <a:cubicBezTo>
                          <a:pt x="10010339" y="20677097"/>
                          <a:pt x="10118559" y="20676700"/>
                          <a:pt x="9947710" y="20695161"/>
                        </a:cubicBezTo>
                        <a:cubicBezTo>
                          <a:pt x="9776861" y="20713622"/>
                          <a:pt x="9522982" y="20678752"/>
                          <a:pt x="9282311" y="20695161"/>
                        </a:cubicBezTo>
                        <a:cubicBezTo>
                          <a:pt x="9041640" y="20711570"/>
                          <a:pt x="8881848" y="20719089"/>
                          <a:pt x="8616912" y="20695161"/>
                        </a:cubicBezTo>
                        <a:cubicBezTo>
                          <a:pt x="8351976" y="20671233"/>
                          <a:pt x="8163087" y="20675021"/>
                          <a:pt x="7825088" y="20695161"/>
                        </a:cubicBezTo>
                        <a:cubicBezTo>
                          <a:pt x="7487089" y="20715301"/>
                          <a:pt x="7529159" y="20697869"/>
                          <a:pt x="7286115" y="20695161"/>
                        </a:cubicBezTo>
                        <a:cubicBezTo>
                          <a:pt x="7043071" y="20692453"/>
                          <a:pt x="7072540" y="20700141"/>
                          <a:pt x="6999994" y="20695161"/>
                        </a:cubicBezTo>
                        <a:cubicBezTo>
                          <a:pt x="6927448" y="20690181"/>
                          <a:pt x="6499976" y="20687165"/>
                          <a:pt x="6208169" y="20695161"/>
                        </a:cubicBezTo>
                        <a:cubicBezTo>
                          <a:pt x="5916362" y="20703157"/>
                          <a:pt x="5641970" y="20668119"/>
                          <a:pt x="5289919" y="20695161"/>
                        </a:cubicBezTo>
                        <a:cubicBezTo>
                          <a:pt x="4937868" y="20722204"/>
                          <a:pt x="4767406" y="20680494"/>
                          <a:pt x="4624520" y="20695161"/>
                        </a:cubicBezTo>
                        <a:cubicBezTo>
                          <a:pt x="4481634" y="20709828"/>
                          <a:pt x="4090756" y="20658470"/>
                          <a:pt x="3706270" y="20695161"/>
                        </a:cubicBezTo>
                        <a:cubicBezTo>
                          <a:pt x="3321784" y="20731853"/>
                          <a:pt x="3531655" y="20688137"/>
                          <a:pt x="3420149" y="20695161"/>
                        </a:cubicBezTo>
                        <a:cubicBezTo>
                          <a:pt x="3308643" y="20702185"/>
                          <a:pt x="2857499" y="20665987"/>
                          <a:pt x="2628325" y="20695161"/>
                        </a:cubicBezTo>
                        <a:cubicBezTo>
                          <a:pt x="2399151" y="20724335"/>
                          <a:pt x="2123545" y="20700407"/>
                          <a:pt x="1962926" y="20695161"/>
                        </a:cubicBezTo>
                        <a:cubicBezTo>
                          <a:pt x="1802307" y="20689915"/>
                          <a:pt x="1648604" y="20700070"/>
                          <a:pt x="1550379" y="20695161"/>
                        </a:cubicBezTo>
                        <a:cubicBezTo>
                          <a:pt x="1452154" y="20690252"/>
                          <a:pt x="1401514" y="20687388"/>
                          <a:pt x="1264257" y="20695161"/>
                        </a:cubicBezTo>
                        <a:cubicBezTo>
                          <a:pt x="1127000" y="20702934"/>
                          <a:pt x="1042877" y="20690625"/>
                          <a:pt x="851710" y="20695161"/>
                        </a:cubicBezTo>
                        <a:cubicBezTo>
                          <a:pt x="660543" y="20699697"/>
                          <a:pt x="420146" y="20670504"/>
                          <a:pt x="0" y="20695161"/>
                        </a:cubicBezTo>
                        <a:cubicBezTo>
                          <a:pt x="-4402" y="20602269"/>
                          <a:pt x="6814" y="20546217"/>
                          <a:pt x="0" y="20419226"/>
                        </a:cubicBezTo>
                        <a:cubicBezTo>
                          <a:pt x="-6814" y="20292236"/>
                          <a:pt x="12685" y="20076375"/>
                          <a:pt x="0" y="19936338"/>
                        </a:cubicBezTo>
                        <a:cubicBezTo>
                          <a:pt x="-12685" y="19796301"/>
                          <a:pt x="11361" y="19388530"/>
                          <a:pt x="0" y="19246500"/>
                        </a:cubicBezTo>
                        <a:cubicBezTo>
                          <a:pt x="-11361" y="19104470"/>
                          <a:pt x="10433" y="18739217"/>
                          <a:pt x="0" y="18349709"/>
                        </a:cubicBezTo>
                        <a:cubicBezTo>
                          <a:pt x="-10433" y="17960201"/>
                          <a:pt x="-4900" y="17971327"/>
                          <a:pt x="0" y="17659871"/>
                        </a:cubicBezTo>
                        <a:cubicBezTo>
                          <a:pt x="4900" y="17348415"/>
                          <a:pt x="18275" y="17350059"/>
                          <a:pt x="0" y="17176984"/>
                        </a:cubicBezTo>
                        <a:cubicBezTo>
                          <a:pt x="-18275" y="17003909"/>
                          <a:pt x="34730" y="16294624"/>
                          <a:pt x="0" y="16073242"/>
                        </a:cubicBezTo>
                        <a:cubicBezTo>
                          <a:pt x="-34730" y="15851860"/>
                          <a:pt x="2609" y="15710803"/>
                          <a:pt x="0" y="15590355"/>
                        </a:cubicBezTo>
                        <a:cubicBezTo>
                          <a:pt x="-2609" y="15469907"/>
                          <a:pt x="-7761" y="15221154"/>
                          <a:pt x="0" y="15107468"/>
                        </a:cubicBezTo>
                        <a:cubicBezTo>
                          <a:pt x="7761" y="14993782"/>
                          <a:pt x="44776" y="14447661"/>
                          <a:pt x="0" y="14003726"/>
                        </a:cubicBezTo>
                        <a:cubicBezTo>
                          <a:pt x="-44776" y="13559791"/>
                          <a:pt x="-22699" y="13461569"/>
                          <a:pt x="0" y="13106935"/>
                        </a:cubicBezTo>
                        <a:cubicBezTo>
                          <a:pt x="22699" y="12752301"/>
                          <a:pt x="25424" y="12400531"/>
                          <a:pt x="0" y="12210145"/>
                        </a:cubicBezTo>
                        <a:cubicBezTo>
                          <a:pt x="-25424" y="12019759"/>
                          <a:pt x="22105" y="11668077"/>
                          <a:pt x="0" y="11520306"/>
                        </a:cubicBezTo>
                        <a:cubicBezTo>
                          <a:pt x="-22105" y="11372535"/>
                          <a:pt x="-2913" y="11474041"/>
                          <a:pt x="0" y="11451322"/>
                        </a:cubicBezTo>
                        <a:cubicBezTo>
                          <a:pt x="2913" y="11428603"/>
                          <a:pt x="4259" y="10926526"/>
                          <a:pt x="0" y="10761484"/>
                        </a:cubicBezTo>
                        <a:cubicBezTo>
                          <a:pt x="-4259" y="10596442"/>
                          <a:pt x="3943" y="10544659"/>
                          <a:pt x="0" y="10485548"/>
                        </a:cubicBezTo>
                        <a:cubicBezTo>
                          <a:pt x="-3943" y="10426437"/>
                          <a:pt x="2262" y="10022827"/>
                          <a:pt x="0" y="9588758"/>
                        </a:cubicBezTo>
                        <a:cubicBezTo>
                          <a:pt x="-2262" y="9154689"/>
                          <a:pt x="43601" y="9021228"/>
                          <a:pt x="0" y="8691968"/>
                        </a:cubicBezTo>
                        <a:cubicBezTo>
                          <a:pt x="-43601" y="8362708"/>
                          <a:pt x="9635" y="8526579"/>
                          <a:pt x="0" y="8416032"/>
                        </a:cubicBezTo>
                        <a:cubicBezTo>
                          <a:pt x="-9635" y="8305485"/>
                          <a:pt x="11052" y="7976074"/>
                          <a:pt x="0" y="7726193"/>
                        </a:cubicBezTo>
                        <a:cubicBezTo>
                          <a:pt x="-11052" y="7476312"/>
                          <a:pt x="-838" y="7330873"/>
                          <a:pt x="0" y="7036355"/>
                        </a:cubicBezTo>
                        <a:cubicBezTo>
                          <a:pt x="838" y="6741837"/>
                          <a:pt x="3012" y="6880308"/>
                          <a:pt x="0" y="6760419"/>
                        </a:cubicBezTo>
                        <a:cubicBezTo>
                          <a:pt x="-3012" y="6640530"/>
                          <a:pt x="-10843" y="6468077"/>
                          <a:pt x="0" y="6277532"/>
                        </a:cubicBezTo>
                        <a:cubicBezTo>
                          <a:pt x="10843" y="6086987"/>
                          <a:pt x="3551" y="5900391"/>
                          <a:pt x="0" y="5794645"/>
                        </a:cubicBezTo>
                        <a:cubicBezTo>
                          <a:pt x="-3551" y="5688899"/>
                          <a:pt x="-2466" y="5744316"/>
                          <a:pt x="0" y="5725661"/>
                        </a:cubicBezTo>
                        <a:cubicBezTo>
                          <a:pt x="2466" y="5707006"/>
                          <a:pt x="-5254" y="5557271"/>
                          <a:pt x="0" y="5449726"/>
                        </a:cubicBezTo>
                        <a:cubicBezTo>
                          <a:pt x="5254" y="5342182"/>
                          <a:pt x="25819" y="4910431"/>
                          <a:pt x="0" y="4552935"/>
                        </a:cubicBezTo>
                        <a:cubicBezTo>
                          <a:pt x="-25819" y="4195439"/>
                          <a:pt x="17716" y="4189850"/>
                          <a:pt x="0" y="4070048"/>
                        </a:cubicBezTo>
                        <a:cubicBezTo>
                          <a:pt x="-17716" y="3950246"/>
                          <a:pt x="-33308" y="3332167"/>
                          <a:pt x="0" y="2966306"/>
                        </a:cubicBezTo>
                        <a:cubicBezTo>
                          <a:pt x="33308" y="2600445"/>
                          <a:pt x="10697" y="2721178"/>
                          <a:pt x="0" y="2483419"/>
                        </a:cubicBezTo>
                        <a:cubicBezTo>
                          <a:pt x="-10697" y="2245660"/>
                          <a:pt x="29088" y="1978666"/>
                          <a:pt x="0" y="1793581"/>
                        </a:cubicBezTo>
                        <a:cubicBezTo>
                          <a:pt x="-29088" y="1608496"/>
                          <a:pt x="3334" y="1133874"/>
                          <a:pt x="0" y="689839"/>
                        </a:cubicBezTo>
                        <a:cubicBezTo>
                          <a:pt x="-3334" y="245804"/>
                          <a:pt x="-24380" y="329472"/>
                          <a:pt x="0" y="0"/>
                        </a:cubicBezTo>
                        <a:close/>
                      </a:path>
                      <a:path w="12642574" h="20695161" stroke="0" extrusionOk="0">
                        <a:moveTo>
                          <a:pt x="0" y="0"/>
                        </a:moveTo>
                        <a:cubicBezTo>
                          <a:pt x="216671" y="10771"/>
                          <a:pt x="431154" y="-18843"/>
                          <a:pt x="538973" y="0"/>
                        </a:cubicBezTo>
                        <a:cubicBezTo>
                          <a:pt x="646792" y="18843"/>
                          <a:pt x="941008" y="-17405"/>
                          <a:pt x="1330797" y="0"/>
                        </a:cubicBezTo>
                        <a:cubicBezTo>
                          <a:pt x="1720586" y="17405"/>
                          <a:pt x="1539324" y="8104"/>
                          <a:pt x="1743344" y="0"/>
                        </a:cubicBezTo>
                        <a:cubicBezTo>
                          <a:pt x="1947364" y="-8104"/>
                          <a:pt x="2344752" y="-34981"/>
                          <a:pt x="2535169" y="0"/>
                        </a:cubicBezTo>
                        <a:cubicBezTo>
                          <a:pt x="2725587" y="34981"/>
                          <a:pt x="2879578" y="12847"/>
                          <a:pt x="3200567" y="0"/>
                        </a:cubicBezTo>
                        <a:cubicBezTo>
                          <a:pt x="3521556" y="-12847"/>
                          <a:pt x="3546863" y="12268"/>
                          <a:pt x="3865966" y="0"/>
                        </a:cubicBezTo>
                        <a:cubicBezTo>
                          <a:pt x="4185069" y="-12268"/>
                          <a:pt x="4354002" y="-16899"/>
                          <a:pt x="4531365" y="0"/>
                        </a:cubicBezTo>
                        <a:cubicBezTo>
                          <a:pt x="4708728" y="16899"/>
                          <a:pt x="5189733" y="-21924"/>
                          <a:pt x="5449615" y="0"/>
                        </a:cubicBezTo>
                        <a:cubicBezTo>
                          <a:pt x="5709497" y="21924"/>
                          <a:pt x="5880199" y="29766"/>
                          <a:pt x="6115013" y="0"/>
                        </a:cubicBezTo>
                        <a:cubicBezTo>
                          <a:pt x="6349827" y="-29766"/>
                          <a:pt x="6663202" y="40861"/>
                          <a:pt x="7033264" y="0"/>
                        </a:cubicBezTo>
                        <a:cubicBezTo>
                          <a:pt x="7403326" y="-40861"/>
                          <a:pt x="7216604" y="-10174"/>
                          <a:pt x="7319385" y="0"/>
                        </a:cubicBezTo>
                        <a:cubicBezTo>
                          <a:pt x="7422166" y="10174"/>
                          <a:pt x="7890972" y="8690"/>
                          <a:pt x="8237635" y="0"/>
                        </a:cubicBezTo>
                        <a:cubicBezTo>
                          <a:pt x="8584298" y="-8690"/>
                          <a:pt x="8459615" y="2738"/>
                          <a:pt x="8523756" y="0"/>
                        </a:cubicBezTo>
                        <a:cubicBezTo>
                          <a:pt x="8587897" y="-2738"/>
                          <a:pt x="9098938" y="-24752"/>
                          <a:pt x="9442007" y="0"/>
                        </a:cubicBezTo>
                        <a:cubicBezTo>
                          <a:pt x="9785076" y="24752"/>
                          <a:pt x="9638335" y="3539"/>
                          <a:pt x="9728128" y="0"/>
                        </a:cubicBezTo>
                        <a:cubicBezTo>
                          <a:pt x="9817921" y="-3539"/>
                          <a:pt x="9926397" y="5420"/>
                          <a:pt x="10014249" y="0"/>
                        </a:cubicBezTo>
                        <a:cubicBezTo>
                          <a:pt x="10102101" y="-5420"/>
                          <a:pt x="10519242" y="10005"/>
                          <a:pt x="10806074" y="0"/>
                        </a:cubicBezTo>
                        <a:cubicBezTo>
                          <a:pt x="11092906" y="-10005"/>
                          <a:pt x="11165636" y="4062"/>
                          <a:pt x="11345047" y="0"/>
                        </a:cubicBezTo>
                        <a:cubicBezTo>
                          <a:pt x="11524458" y="-4062"/>
                          <a:pt x="11721809" y="9478"/>
                          <a:pt x="12010445" y="0"/>
                        </a:cubicBezTo>
                        <a:cubicBezTo>
                          <a:pt x="12299081" y="-9478"/>
                          <a:pt x="12502018" y="-158"/>
                          <a:pt x="12642574" y="0"/>
                        </a:cubicBezTo>
                        <a:cubicBezTo>
                          <a:pt x="12645100" y="22451"/>
                          <a:pt x="12643681" y="34702"/>
                          <a:pt x="12642574" y="68984"/>
                        </a:cubicBezTo>
                        <a:cubicBezTo>
                          <a:pt x="12641467" y="103266"/>
                          <a:pt x="12656600" y="408390"/>
                          <a:pt x="12642574" y="551871"/>
                        </a:cubicBezTo>
                        <a:cubicBezTo>
                          <a:pt x="12628548" y="695352"/>
                          <a:pt x="12678519" y="1121488"/>
                          <a:pt x="12642574" y="1655613"/>
                        </a:cubicBezTo>
                        <a:cubicBezTo>
                          <a:pt x="12606629" y="2189738"/>
                          <a:pt x="12620438" y="1964062"/>
                          <a:pt x="12642574" y="2138500"/>
                        </a:cubicBezTo>
                        <a:cubicBezTo>
                          <a:pt x="12664710" y="2312938"/>
                          <a:pt x="12669681" y="2657479"/>
                          <a:pt x="12642574" y="2828339"/>
                        </a:cubicBezTo>
                        <a:cubicBezTo>
                          <a:pt x="12615467" y="2999199"/>
                          <a:pt x="12679868" y="3544219"/>
                          <a:pt x="12642574" y="3932081"/>
                        </a:cubicBezTo>
                        <a:cubicBezTo>
                          <a:pt x="12605280" y="4319943"/>
                          <a:pt x="12642323" y="3985295"/>
                          <a:pt x="12642574" y="4001064"/>
                        </a:cubicBezTo>
                        <a:cubicBezTo>
                          <a:pt x="12642825" y="4016833"/>
                          <a:pt x="12629709" y="4161547"/>
                          <a:pt x="12642574" y="4277000"/>
                        </a:cubicBezTo>
                        <a:cubicBezTo>
                          <a:pt x="12655439" y="4392453"/>
                          <a:pt x="12609419" y="5031747"/>
                          <a:pt x="12642574" y="5380742"/>
                        </a:cubicBezTo>
                        <a:cubicBezTo>
                          <a:pt x="12675729" y="5729737"/>
                          <a:pt x="12643097" y="5641545"/>
                          <a:pt x="12642574" y="5863629"/>
                        </a:cubicBezTo>
                        <a:cubicBezTo>
                          <a:pt x="12642051" y="6085713"/>
                          <a:pt x="12670951" y="6317591"/>
                          <a:pt x="12642574" y="6760419"/>
                        </a:cubicBezTo>
                        <a:cubicBezTo>
                          <a:pt x="12614198" y="7203247"/>
                          <a:pt x="12648601" y="7397681"/>
                          <a:pt x="12642574" y="7657210"/>
                        </a:cubicBezTo>
                        <a:cubicBezTo>
                          <a:pt x="12636547" y="7916739"/>
                          <a:pt x="12618516" y="7932560"/>
                          <a:pt x="12642574" y="8140097"/>
                        </a:cubicBezTo>
                        <a:cubicBezTo>
                          <a:pt x="12666632" y="8347634"/>
                          <a:pt x="12642996" y="8183785"/>
                          <a:pt x="12642574" y="8209081"/>
                        </a:cubicBezTo>
                        <a:cubicBezTo>
                          <a:pt x="12642152" y="8234377"/>
                          <a:pt x="12643460" y="8358374"/>
                          <a:pt x="12642574" y="8485016"/>
                        </a:cubicBezTo>
                        <a:cubicBezTo>
                          <a:pt x="12641688" y="8611659"/>
                          <a:pt x="12650392" y="8679940"/>
                          <a:pt x="12642574" y="8760951"/>
                        </a:cubicBezTo>
                        <a:cubicBezTo>
                          <a:pt x="12634756" y="8841963"/>
                          <a:pt x="12639040" y="9105910"/>
                          <a:pt x="12642574" y="9243839"/>
                        </a:cubicBezTo>
                        <a:cubicBezTo>
                          <a:pt x="12646108" y="9381768"/>
                          <a:pt x="12646040" y="9631597"/>
                          <a:pt x="12642574" y="9933677"/>
                        </a:cubicBezTo>
                        <a:cubicBezTo>
                          <a:pt x="12639108" y="10235757"/>
                          <a:pt x="12628783" y="10099375"/>
                          <a:pt x="12642574" y="10209613"/>
                        </a:cubicBezTo>
                        <a:cubicBezTo>
                          <a:pt x="12656365" y="10319851"/>
                          <a:pt x="12688996" y="10894413"/>
                          <a:pt x="12642574" y="11313355"/>
                        </a:cubicBezTo>
                        <a:cubicBezTo>
                          <a:pt x="12596152" y="11732297"/>
                          <a:pt x="12676481" y="11814014"/>
                          <a:pt x="12642574" y="12210145"/>
                        </a:cubicBezTo>
                        <a:cubicBezTo>
                          <a:pt x="12608668" y="12606276"/>
                          <a:pt x="12664634" y="12465574"/>
                          <a:pt x="12642574" y="12693032"/>
                        </a:cubicBezTo>
                        <a:cubicBezTo>
                          <a:pt x="12620514" y="12920490"/>
                          <a:pt x="12636496" y="13301459"/>
                          <a:pt x="12642574" y="13589822"/>
                        </a:cubicBezTo>
                        <a:cubicBezTo>
                          <a:pt x="12648653" y="13878185"/>
                          <a:pt x="12642903" y="13636503"/>
                          <a:pt x="12642574" y="13658806"/>
                        </a:cubicBezTo>
                        <a:cubicBezTo>
                          <a:pt x="12642245" y="13681109"/>
                          <a:pt x="12661770" y="14511785"/>
                          <a:pt x="12642574" y="14762548"/>
                        </a:cubicBezTo>
                        <a:cubicBezTo>
                          <a:pt x="12623378" y="15013311"/>
                          <a:pt x="12642758" y="14809866"/>
                          <a:pt x="12642574" y="14831532"/>
                        </a:cubicBezTo>
                        <a:cubicBezTo>
                          <a:pt x="12642390" y="14853198"/>
                          <a:pt x="12666053" y="15075576"/>
                          <a:pt x="12642574" y="15314419"/>
                        </a:cubicBezTo>
                        <a:cubicBezTo>
                          <a:pt x="12619095" y="15553262"/>
                          <a:pt x="12633678" y="15558234"/>
                          <a:pt x="12642574" y="15797306"/>
                        </a:cubicBezTo>
                        <a:cubicBezTo>
                          <a:pt x="12651470" y="16036378"/>
                          <a:pt x="12652062" y="16017051"/>
                          <a:pt x="12642574" y="16073242"/>
                        </a:cubicBezTo>
                        <a:cubicBezTo>
                          <a:pt x="12633086" y="16129433"/>
                          <a:pt x="12648580" y="16224062"/>
                          <a:pt x="12642574" y="16349177"/>
                        </a:cubicBezTo>
                        <a:cubicBezTo>
                          <a:pt x="12636568" y="16474293"/>
                          <a:pt x="12664787" y="16994957"/>
                          <a:pt x="12642574" y="17245967"/>
                        </a:cubicBezTo>
                        <a:cubicBezTo>
                          <a:pt x="12620362" y="17496977"/>
                          <a:pt x="12641450" y="17390289"/>
                          <a:pt x="12642574" y="17521903"/>
                        </a:cubicBezTo>
                        <a:cubicBezTo>
                          <a:pt x="12643698" y="17653517"/>
                          <a:pt x="12601431" y="18097493"/>
                          <a:pt x="12642574" y="18625645"/>
                        </a:cubicBezTo>
                        <a:cubicBezTo>
                          <a:pt x="12683717" y="19153797"/>
                          <a:pt x="12651443" y="18785564"/>
                          <a:pt x="12642574" y="18901580"/>
                        </a:cubicBezTo>
                        <a:cubicBezTo>
                          <a:pt x="12633705" y="19017597"/>
                          <a:pt x="12614947" y="19326262"/>
                          <a:pt x="12642574" y="19591419"/>
                        </a:cubicBezTo>
                        <a:cubicBezTo>
                          <a:pt x="12670201" y="19856576"/>
                          <a:pt x="12643798" y="20242164"/>
                          <a:pt x="12642574" y="20695161"/>
                        </a:cubicBezTo>
                        <a:cubicBezTo>
                          <a:pt x="12409451" y="20684223"/>
                          <a:pt x="12279741" y="20718432"/>
                          <a:pt x="12103601" y="20695161"/>
                        </a:cubicBezTo>
                        <a:cubicBezTo>
                          <a:pt x="11927461" y="20671890"/>
                          <a:pt x="11881151" y="20699126"/>
                          <a:pt x="11817480" y="20695161"/>
                        </a:cubicBezTo>
                        <a:cubicBezTo>
                          <a:pt x="11753809" y="20691196"/>
                          <a:pt x="11371931" y="20717506"/>
                          <a:pt x="11152081" y="20695161"/>
                        </a:cubicBezTo>
                        <a:cubicBezTo>
                          <a:pt x="10932231" y="20672816"/>
                          <a:pt x="10566725" y="20679183"/>
                          <a:pt x="10360257" y="20695161"/>
                        </a:cubicBezTo>
                        <a:cubicBezTo>
                          <a:pt x="10153789" y="20711139"/>
                          <a:pt x="9993202" y="20661973"/>
                          <a:pt x="9694858" y="20695161"/>
                        </a:cubicBezTo>
                        <a:cubicBezTo>
                          <a:pt x="9396514" y="20728349"/>
                          <a:pt x="9190645" y="20724338"/>
                          <a:pt x="8903034" y="20695161"/>
                        </a:cubicBezTo>
                        <a:cubicBezTo>
                          <a:pt x="8615423" y="20665984"/>
                          <a:pt x="8687024" y="20689184"/>
                          <a:pt x="8616912" y="20695161"/>
                        </a:cubicBezTo>
                        <a:cubicBezTo>
                          <a:pt x="8546800" y="20701138"/>
                          <a:pt x="8333737" y="20701929"/>
                          <a:pt x="8204365" y="20695161"/>
                        </a:cubicBezTo>
                        <a:cubicBezTo>
                          <a:pt x="8074993" y="20688393"/>
                          <a:pt x="8057115" y="20680910"/>
                          <a:pt x="7918244" y="20695161"/>
                        </a:cubicBezTo>
                        <a:cubicBezTo>
                          <a:pt x="7779373" y="20709412"/>
                          <a:pt x="7428133" y="20681032"/>
                          <a:pt x="6999994" y="20695161"/>
                        </a:cubicBezTo>
                        <a:cubicBezTo>
                          <a:pt x="6571855" y="20709291"/>
                          <a:pt x="6672695" y="20688973"/>
                          <a:pt x="6587446" y="20695161"/>
                        </a:cubicBezTo>
                        <a:cubicBezTo>
                          <a:pt x="6502197" y="20701349"/>
                          <a:pt x="6413296" y="20703017"/>
                          <a:pt x="6301325" y="20695161"/>
                        </a:cubicBezTo>
                        <a:cubicBezTo>
                          <a:pt x="6189354" y="20687305"/>
                          <a:pt x="6074463" y="20678262"/>
                          <a:pt x="5888778" y="20695161"/>
                        </a:cubicBezTo>
                        <a:cubicBezTo>
                          <a:pt x="5703093" y="20712060"/>
                          <a:pt x="5436374" y="20664716"/>
                          <a:pt x="5096954" y="20695161"/>
                        </a:cubicBezTo>
                        <a:cubicBezTo>
                          <a:pt x="4757534" y="20725606"/>
                          <a:pt x="4664764" y="20689705"/>
                          <a:pt x="4305129" y="20695161"/>
                        </a:cubicBezTo>
                        <a:cubicBezTo>
                          <a:pt x="3945495" y="20700617"/>
                          <a:pt x="4144910" y="20699560"/>
                          <a:pt x="4019008" y="20695161"/>
                        </a:cubicBezTo>
                        <a:cubicBezTo>
                          <a:pt x="3893106" y="20690762"/>
                          <a:pt x="3455203" y="20675623"/>
                          <a:pt x="3100758" y="20695161"/>
                        </a:cubicBezTo>
                        <a:cubicBezTo>
                          <a:pt x="2746313" y="20714700"/>
                          <a:pt x="2883771" y="20684362"/>
                          <a:pt x="2688210" y="20695161"/>
                        </a:cubicBezTo>
                        <a:cubicBezTo>
                          <a:pt x="2492649" y="20705960"/>
                          <a:pt x="2060925" y="20736694"/>
                          <a:pt x="1769960" y="20695161"/>
                        </a:cubicBezTo>
                        <a:cubicBezTo>
                          <a:pt x="1478995" y="20653629"/>
                          <a:pt x="1246049" y="20722868"/>
                          <a:pt x="1104562" y="20695161"/>
                        </a:cubicBezTo>
                        <a:cubicBezTo>
                          <a:pt x="963075" y="20667454"/>
                          <a:pt x="449562" y="20727165"/>
                          <a:pt x="0" y="20695161"/>
                        </a:cubicBezTo>
                        <a:cubicBezTo>
                          <a:pt x="-5002" y="20499740"/>
                          <a:pt x="21789" y="20361030"/>
                          <a:pt x="0" y="20212274"/>
                        </a:cubicBezTo>
                        <a:cubicBezTo>
                          <a:pt x="-21789" y="20063518"/>
                          <a:pt x="-36002" y="19572490"/>
                          <a:pt x="0" y="19108532"/>
                        </a:cubicBezTo>
                        <a:cubicBezTo>
                          <a:pt x="36002" y="18644574"/>
                          <a:pt x="10618" y="18940526"/>
                          <a:pt x="0" y="18832597"/>
                        </a:cubicBezTo>
                        <a:cubicBezTo>
                          <a:pt x="-10618" y="18724668"/>
                          <a:pt x="32174" y="18276207"/>
                          <a:pt x="0" y="17935806"/>
                        </a:cubicBezTo>
                        <a:cubicBezTo>
                          <a:pt x="-32174" y="17595405"/>
                          <a:pt x="20124" y="17259209"/>
                          <a:pt x="0" y="16832064"/>
                        </a:cubicBezTo>
                        <a:cubicBezTo>
                          <a:pt x="-20124" y="16404919"/>
                          <a:pt x="7474" y="16516519"/>
                          <a:pt x="0" y="16349177"/>
                        </a:cubicBezTo>
                        <a:cubicBezTo>
                          <a:pt x="-7474" y="16181835"/>
                          <a:pt x="-3370" y="16298862"/>
                          <a:pt x="0" y="16280193"/>
                        </a:cubicBezTo>
                        <a:cubicBezTo>
                          <a:pt x="3370" y="16261524"/>
                          <a:pt x="20819" y="15821951"/>
                          <a:pt x="0" y="15383403"/>
                        </a:cubicBezTo>
                        <a:cubicBezTo>
                          <a:pt x="-20819" y="14944855"/>
                          <a:pt x="3366" y="15335454"/>
                          <a:pt x="0" y="15314419"/>
                        </a:cubicBezTo>
                        <a:cubicBezTo>
                          <a:pt x="-3366" y="15293384"/>
                          <a:pt x="-5849" y="15128827"/>
                          <a:pt x="0" y="15038484"/>
                        </a:cubicBezTo>
                        <a:cubicBezTo>
                          <a:pt x="5849" y="14948142"/>
                          <a:pt x="11684" y="14203926"/>
                          <a:pt x="0" y="13934742"/>
                        </a:cubicBezTo>
                        <a:cubicBezTo>
                          <a:pt x="-11684" y="13665558"/>
                          <a:pt x="32121" y="13242342"/>
                          <a:pt x="0" y="13037951"/>
                        </a:cubicBezTo>
                        <a:cubicBezTo>
                          <a:pt x="-32121" y="12833560"/>
                          <a:pt x="5939" y="12670732"/>
                          <a:pt x="0" y="12555064"/>
                        </a:cubicBezTo>
                        <a:cubicBezTo>
                          <a:pt x="-5939" y="12439396"/>
                          <a:pt x="4981" y="12171545"/>
                          <a:pt x="0" y="11865226"/>
                        </a:cubicBezTo>
                        <a:cubicBezTo>
                          <a:pt x="-4981" y="11558907"/>
                          <a:pt x="-7902" y="11595074"/>
                          <a:pt x="0" y="11382339"/>
                        </a:cubicBezTo>
                        <a:cubicBezTo>
                          <a:pt x="7902" y="11169604"/>
                          <a:pt x="-2205" y="11336859"/>
                          <a:pt x="0" y="11313355"/>
                        </a:cubicBezTo>
                        <a:cubicBezTo>
                          <a:pt x="2205" y="11289851"/>
                          <a:pt x="17363" y="10565132"/>
                          <a:pt x="0" y="10209613"/>
                        </a:cubicBezTo>
                        <a:cubicBezTo>
                          <a:pt x="-17363" y="9854094"/>
                          <a:pt x="-594" y="10165394"/>
                          <a:pt x="0" y="10140629"/>
                        </a:cubicBezTo>
                        <a:cubicBezTo>
                          <a:pt x="594" y="10115864"/>
                          <a:pt x="11229" y="9699944"/>
                          <a:pt x="0" y="9450790"/>
                        </a:cubicBezTo>
                        <a:cubicBezTo>
                          <a:pt x="-11229" y="9201636"/>
                          <a:pt x="-34966" y="8947837"/>
                          <a:pt x="0" y="8554000"/>
                        </a:cubicBezTo>
                        <a:cubicBezTo>
                          <a:pt x="34966" y="8160163"/>
                          <a:pt x="-5185" y="8230402"/>
                          <a:pt x="0" y="8071113"/>
                        </a:cubicBezTo>
                        <a:cubicBezTo>
                          <a:pt x="5185" y="7911824"/>
                          <a:pt x="1822" y="8034727"/>
                          <a:pt x="0" y="8002129"/>
                        </a:cubicBezTo>
                        <a:cubicBezTo>
                          <a:pt x="-1822" y="7969531"/>
                          <a:pt x="-11105" y="7530782"/>
                          <a:pt x="0" y="7312290"/>
                        </a:cubicBezTo>
                        <a:cubicBezTo>
                          <a:pt x="11105" y="7093798"/>
                          <a:pt x="-5883" y="7168793"/>
                          <a:pt x="0" y="7036355"/>
                        </a:cubicBezTo>
                        <a:cubicBezTo>
                          <a:pt x="5883" y="6903918"/>
                          <a:pt x="-503" y="6987183"/>
                          <a:pt x="0" y="6967371"/>
                        </a:cubicBezTo>
                        <a:cubicBezTo>
                          <a:pt x="503" y="6947559"/>
                          <a:pt x="-14575" y="6274842"/>
                          <a:pt x="0" y="6070581"/>
                        </a:cubicBezTo>
                        <a:cubicBezTo>
                          <a:pt x="14575" y="5866320"/>
                          <a:pt x="21082" y="5477878"/>
                          <a:pt x="0" y="4966839"/>
                        </a:cubicBezTo>
                        <a:cubicBezTo>
                          <a:pt x="-21082" y="4455800"/>
                          <a:pt x="-5671" y="4782812"/>
                          <a:pt x="0" y="4690903"/>
                        </a:cubicBezTo>
                        <a:cubicBezTo>
                          <a:pt x="5671" y="4598994"/>
                          <a:pt x="-10236" y="3893216"/>
                          <a:pt x="0" y="3587161"/>
                        </a:cubicBezTo>
                        <a:cubicBezTo>
                          <a:pt x="10236" y="3281106"/>
                          <a:pt x="9820" y="2762305"/>
                          <a:pt x="0" y="2483419"/>
                        </a:cubicBezTo>
                        <a:cubicBezTo>
                          <a:pt x="-9820" y="2204533"/>
                          <a:pt x="8316" y="2132475"/>
                          <a:pt x="0" y="2000532"/>
                        </a:cubicBezTo>
                        <a:cubicBezTo>
                          <a:pt x="-8316" y="1868589"/>
                          <a:pt x="10468" y="1623407"/>
                          <a:pt x="0" y="1517645"/>
                        </a:cubicBezTo>
                        <a:cubicBezTo>
                          <a:pt x="-10468" y="1411883"/>
                          <a:pt x="-19991" y="1241764"/>
                          <a:pt x="0" y="1034758"/>
                        </a:cubicBezTo>
                        <a:cubicBezTo>
                          <a:pt x="19991" y="827752"/>
                          <a:pt x="-14561" y="3002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grpSp>
        <p:nvGrpSpPr>
          <p:cNvPr id="219" name="그룹 218">
            <a:extLst>
              <a:ext uri="{FF2B5EF4-FFF2-40B4-BE49-F238E27FC236}">
                <a16:creationId xmlns:a16="http://schemas.microsoft.com/office/drawing/2014/main" id="{B71A0934-1B69-4D5E-8B90-AC04D4009AA4}"/>
              </a:ext>
            </a:extLst>
          </p:cNvPr>
          <p:cNvGrpSpPr/>
          <p:nvPr/>
        </p:nvGrpSpPr>
        <p:grpSpPr>
          <a:xfrm>
            <a:off x="40094246" y="16966608"/>
            <a:ext cx="5008051" cy="719542"/>
            <a:chOff x="18681710" y="6377495"/>
            <a:chExt cx="5008051" cy="719542"/>
          </a:xfrm>
        </p:grpSpPr>
        <p:sp>
          <p:nvSpPr>
            <p:cNvPr id="220" name="직사각형 219">
              <a:extLst>
                <a:ext uri="{FF2B5EF4-FFF2-40B4-BE49-F238E27FC236}">
                  <a16:creationId xmlns:a16="http://schemas.microsoft.com/office/drawing/2014/main" id="{64D8FB79-BD6B-41FF-87A3-284FFBEBC460}"/>
                </a:ext>
              </a:extLst>
            </p:cNvPr>
            <p:cNvSpPr/>
            <p:nvPr/>
          </p:nvSpPr>
          <p:spPr>
            <a:xfrm>
              <a:off x="19266282" y="6403960"/>
              <a:ext cx="4318170" cy="6930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221" name="화살표: 오각형 220">
              <a:extLst>
                <a:ext uri="{FF2B5EF4-FFF2-40B4-BE49-F238E27FC236}">
                  <a16:creationId xmlns:a16="http://schemas.microsoft.com/office/drawing/2014/main" id="{C48BA4C9-0560-4D56-9558-7F1D09DEFBBE}"/>
                </a:ext>
              </a:extLst>
            </p:cNvPr>
            <p:cNvSpPr/>
            <p:nvPr/>
          </p:nvSpPr>
          <p:spPr>
            <a:xfrm>
              <a:off x="18681710" y="6401462"/>
              <a:ext cx="973470" cy="695575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4</a:t>
              </a:r>
              <a:endPara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9B3B264C-2D94-4D3B-A786-214B55713EFA}"/>
                </a:ext>
              </a:extLst>
            </p:cNvPr>
            <p:cNvSpPr txBox="1"/>
            <p:nvPr/>
          </p:nvSpPr>
          <p:spPr>
            <a:xfrm>
              <a:off x="19348132" y="6377495"/>
              <a:ext cx="4341629" cy="69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Network Analysis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3C99F7-84A9-8F8D-03AB-37AF7B9804D8}"/>
              </a:ext>
            </a:extLst>
          </p:cNvPr>
          <p:cNvSpPr txBox="1"/>
          <p:nvPr/>
        </p:nvSpPr>
        <p:spPr>
          <a:xfrm>
            <a:off x="42316940" y="18644615"/>
            <a:ext cx="7249724" cy="3493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2400" b="1" i="1" dirty="0" err="1">
                <a:latin typeface="Times New Roman" panose="02020603050405020304" pitchFamily="18" charset="0"/>
              </a:rPr>
              <a:t>Pseudoxanthomonas</a:t>
            </a:r>
            <a:r>
              <a:rPr lang="en-US" altLang="ko-KR" sz="2400" b="1" i="1" dirty="0">
                <a:latin typeface="Times New Roman" panose="02020603050405020304" pitchFamily="18" charset="0"/>
              </a:rPr>
              <a:t> </a:t>
            </a:r>
            <a:r>
              <a:rPr lang="en-US" altLang="ko-KR" sz="2400" b="1" dirty="0">
                <a:latin typeface="Times New Roman" panose="02020603050405020304" pitchFamily="18" charset="0"/>
              </a:rPr>
              <a:t>↔</a:t>
            </a:r>
            <a:r>
              <a:rPr lang="en-US" altLang="ko-KR" sz="2400" b="1" i="1" dirty="0">
                <a:latin typeface="Times New Roman" panose="02020603050405020304" pitchFamily="18" charset="0"/>
              </a:rPr>
              <a:t> </a:t>
            </a:r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K10804</a:t>
            </a:r>
          </a:p>
          <a:p>
            <a:pPr marL="742950" lvl="1" indent="-285750">
              <a:lnSpc>
                <a:spcPct val="130000"/>
              </a:lnSpc>
              <a:buFont typeface="KoPubWorld돋움체 Medium" panose="00000600000000000000" pitchFamily="2" charset="-127"/>
              <a:buChar char="→"/>
            </a:pPr>
            <a:r>
              <a:rPr lang="en-US" altLang="ko-KR" sz="2000" dirty="0">
                <a:latin typeface="Times New Roman" panose="02020603050405020304" pitchFamily="18" charset="0"/>
              </a:rPr>
              <a:t>PBAT degradation-associate gene </a:t>
            </a:r>
          </a:p>
          <a:p>
            <a:pPr marL="742950" lvl="1" indent="-285750">
              <a:lnSpc>
                <a:spcPct val="130000"/>
              </a:lnSpc>
              <a:buFont typeface="KoPubWorld돋움체 Medium" panose="00000600000000000000" pitchFamily="2" charset="-127"/>
              <a:buChar char="→"/>
            </a:pPr>
            <a:r>
              <a:rPr lang="en-US" altLang="ko-KR" sz="2000" dirty="0">
                <a:latin typeface="Times New Roman" panose="02020603050405020304" pitchFamily="18" charset="0"/>
              </a:rPr>
              <a:t>Suggests involvement in degradation product assimilation 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2000" b="1" i="1" dirty="0">
                <a:latin typeface="Times New Roman" panose="02020603050405020304" pitchFamily="18" charset="0"/>
              </a:rPr>
              <a:t> </a:t>
            </a:r>
            <a:r>
              <a:rPr lang="en-US" altLang="ko-KR" sz="2400" b="1" i="1" dirty="0" err="1">
                <a:latin typeface="Times New Roman" panose="02020603050405020304" pitchFamily="18" charset="0"/>
              </a:rPr>
              <a:t>Thermoflavifilum</a:t>
            </a:r>
            <a:r>
              <a:rPr lang="en-US" altLang="ko-KR" sz="2400" b="1" i="1" dirty="0">
                <a:latin typeface="Times New Roman" panose="02020603050405020304" pitchFamily="18" charset="0"/>
              </a:rPr>
              <a:t> </a:t>
            </a:r>
            <a:r>
              <a:rPr lang="en-US" altLang="ko-KR" sz="2400" b="1" dirty="0">
                <a:latin typeface="Times New Roman" panose="02020603050405020304" pitchFamily="18" charset="0"/>
              </a:rPr>
              <a:t>↔</a:t>
            </a:r>
            <a:r>
              <a:rPr lang="en-US" altLang="ko-KR" sz="2400" b="1" i="1" dirty="0">
                <a:latin typeface="Times New Roman" panose="02020603050405020304" pitchFamily="18" charset="0"/>
              </a:rPr>
              <a:t> </a:t>
            </a:r>
            <a:r>
              <a:rPr lang="en-US" altLang="ko-KR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K00467 </a:t>
            </a:r>
          </a:p>
          <a:p>
            <a:pPr marL="742950" lvl="1" indent="-285750">
              <a:lnSpc>
                <a:spcPct val="130000"/>
              </a:lnSpc>
              <a:buFont typeface="KoPubWorld돋움체 Medium" panose="00000600000000000000" pitchFamily="2" charset="-127"/>
              <a:buChar char="→"/>
            </a:pPr>
            <a:r>
              <a:rPr lang="en-US" altLang="ko-KR" sz="2000" spc="-100" dirty="0">
                <a:latin typeface="Times New Roman" panose="02020603050405020304" pitchFamily="18" charset="0"/>
              </a:rPr>
              <a:t>Lactate → acetate conversion pathway</a:t>
            </a:r>
          </a:p>
          <a:p>
            <a:pPr marL="742950" lvl="1" indent="-285750">
              <a:lnSpc>
                <a:spcPct val="130000"/>
              </a:lnSpc>
              <a:buFont typeface="KoPubWorld돋움체 Medium" panose="00000600000000000000" pitchFamily="2" charset="-127"/>
              <a:buChar char="→"/>
            </a:pPr>
            <a:r>
              <a:rPr lang="en-US" altLang="ko-KR" sz="2000" spc="-100" dirty="0">
                <a:latin typeface="Times New Roman" panose="02020603050405020304" pitchFamily="18" charset="0"/>
              </a:rPr>
              <a:t>Indicates role in secondary metabolism of PLA-derived intermediates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2400" b="1" i="1" dirty="0">
                <a:latin typeface="Times New Roman" panose="02020603050405020304" pitchFamily="18" charset="0"/>
              </a:rPr>
              <a:t> </a:t>
            </a:r>
            <a:r>
              <a:rPr lang="en-US" altLang="ko-KR" sz="2400" b="1" i="1" dirty="0" err="1">
                <a:latin typeface="Times New Roman" panose="02020603050405020304" pitchFamily="18" charset="0"/>
              </a:rPr>
              <a:t>Paenibacillus</a:t>
            </a:r>
            <a:r>
              <a:rPr lang="en-US" altLang="ko-KR" sz="2400" b="1" i="1" dirty="0">
                <a:latin typeface="Times New Roman" panose="02020603050405020304" pitchFamily="18" charset="0"/>
              </a:rPr>
              <a:t> </a:t>
            </a:r>
            <a:r>
              <a:rPr lang="en-US" altLang="ko-KR" sz="2400" b="1" dirty="0">
                <a:latin typeface="Times New Roman" panose="02020603050405020304" pitchFamily="18" charset="0"/>
              </a:rPr>
              <a:t>↔ 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K01342</a:t>
            </a:r>
          </a:p>
          <a:p>
            <a:pPr marL="742950" lvl="1" indent="-285750">
              <a:lnSpc>
                <a:spcPct val="130000"/>
              </a:lnSpc>
              <a:buFont typeface="KoPubWorld돋움체 Medium" panose="00000600000000000000" pitchFamily="2" charset="-127"/>
              <a:buChar char="→"/>
            </a:pPr>
            <a:r>
              <a:rPr lang="en-US" altLang="ko-KR" sz="2000" dirty="0">
                <a:latin typeface="Times New Roman" panose="02020603050405020304" pitchFamily="18" charset="0"/>
              </a:rPr>
              <a:t>Potential role in initial polymer breakdown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675D82-558B-2A5F-EC73-426A26FCBE74}"/>
              </a:ext>
            </a:extLst>
          </p:cNvPr>
          <p:cNvSpPr txBox="1"/>
          <p:nvPr/>
        </p:nvSpPr>
        <p:spPr>
          <a:xfrm>
            <a:off x="42316940" y="17954131"/>
            <a:ext cx="3908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ko-KR" sz="2800" b="1" dirty="0">
                <a:highlight>
                  <a:srgbClr val="E0EFD6"/>
                </a:highlight>
                <a:latin typeface="Times New Roman" panose="02020603050405020304" pitchFamily="18" charset="0"/>
              </a:rPr>
              <a:t>Mesophilic condition</a:t>
            </a:r>
            <a:endParaRPr lang="ko-KR" altLang="en-US" sz="2800" b="1" dirty="0">
              <a:highlight>
                <a:srgbClr val="E0EFD6"/>
              </a:highlight>
              <a:latin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F3C9B8-8571-306C-AEC8-8E19681E77D0}"/>
              </a:ext>
            </a:extLst>
          </p:cNvPr>
          <p:cNvSpPr txBox="1"/>
          <p:nvPr/>
        </p:nvSpPr>
        <p:spPr>
          <a:xfrm>
            <a:off x="42432539" y="22375679"/>
            <a:ext cx="562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ko-KR" sz="2800" b="1" dirty="0">
                <a:highlight>
                  <a:srgbClr val="E0EFD6"/>
                </a:highlight>
                <a:latin typeface="Times New Roman" panose="02020603050405020304" pitchFamily="18" charset="0"/>
              </a:rPr>
              <a:t>Thermophilic  condition</a:t>
            </a:r>
            <a:endParaRPr lang="ko-KR" altLang="en-US" sz="2800" b="1" dirty="0">
              <a:highlight>
                <a:srgbClr val="E0EFD6"/>
              </a:highlight>
              <a:latin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E82A1E-8572-39A3-B020-F150ADADC250}"/>
              </a:ext>
            </a:extLst>
          </p:cNvPr>
          <p:cNvSpPr txBox="1"/>
          <p:nvPr/>
        </p:nvSpPr>
        <p:spPr>
          <a:xfrm>
            <a:off x="42436210" y="22942786"/>
            <a:ext cx="7022983" cy="1332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2400" b="1" i="1" dirty="0" err="1">
                <a:latin typeface="Times New Roman" panose="02020603050405020304" pitchFamily="18" charset="0"/>
              </a:rPr>
              <a:t>Thermopolyspora</a:t>
            </a:r>
            <a:r>
              <a:rPr lang="en-US" altLang="ko-KR" sz="2400" b="1" i="1" dirty="0">
                <a:latin typeface="Times New Roman" panose="02020603050405020304" pitchFamily="18" charset="0"/>
              </a:rPr>
              <a:t> </a:t>
            </a:r>
            <a:r>
              <a:rPr lang="en-US" altLang="ko-KR" sz="2400" b="1" dirty="0">
                <a:latin typeface="Times New Roman" panose="02020603050405020304" pitchFamily="18" charset="0"/>
              </a:rPr>
              <a:t>↔ 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K01432 / K15739</a:t>
            </a:r>
          </a:p>
          <a:p>
            <a:pPr marL="742950" lvl="1" indent="-285750">
              <a:lnSpc>
                <a:spcPct val="130000"/>
              </a:lnSpc>
              <a:buFont typeface="KoPubWorld돋움체 Medium" panose="00000600000000000000" pitchFamily="2" charset="-127"/>
              <a:buChar char="→"/>
            </a:pPr>
            <a:r>
              <a:rPr lang="en-US" altLang="ko-KR" sz="2000" dirty="0">
                <a:latin typeface="Times New Roman" panose="02020603050405020304" pitchFamily="18" charset="0"/>
              </a:rPr>
              <a:t>Aromatic compound degradation </a:t>
            </a:r>
          </a:p>
          <a:p>
            <a:pPr marL="742950" lvl="1" indent="-285750">
              <a:lnSpc>
                <a:spcPct val="130000"/>
              </a:lnSpc>
              <a:buFont typeface="KoPubWorld돋움체 Medium" panose="00000600000000000000" pitchFamily="2" charset="-127"/>
              <a:buChar char="→"/>
            </a:pPr>
            <a:r>
              <a:rPr lang="en-US" altLang="ko-KR" sz="2000" dirty="0">
                <a:latin typeface="Times New Roman" panose="02020603050405020304" pitchFamily="18" charset="0"/>
              </a:rPr>
              <a:t>Secondary metabolism of degradation intermediates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6FCC83-6B6C-A5FB-EA6C-DC9D69CECE2B}"/>
              </a:ext>
            </a:extLst>
          </p:cNvPr>
          <p:cNvSpPr txBox="1"/>
          <p:nvPr/>
        </p:nvSpPr>
        <p:spPr>
          <a:xfrm>
            <a:off x="36094074" y="23266283"/>
            <a:ext cx="624096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  <a:sym typeface="Wingdings" panose="05000000000000000000" pitchFamily="2" charset="2"/>
              </a:rPr>
              <a:t> </a:t>
            </a:r>
            <a:r>
              <a:rPr lang="en-US" altLang="ko-KR" sz="2400" b="1" dirty="0"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Strong correlations between dominant genera and biodegradation-related genes </a:t>
            </a:r>
            <a:endParaRPr lang="en-US" altLang="ko-KR" sz="2400" dirty="0">
              <a:latin typeface="KoPubWorld바탕체 Medium" panose="00000600000000000000" pitchFamily="2" charset="-127"/>
              <a:ea typeface="KoPubWorld바탕체 Medium" panose="00000600000000000000" pitchFamily="2" charset="-127"/>
              <a:cs typeface="KoPubWorld바탕체 Medium" panose="00000600000000000000" pitchFamily="2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F6D086C9-46F2-29F0-818D-C5C093BE4989}"/>
              </a:ext>
            </a:extLst>
          </p:cNvPr>
          <p:cNvSpPr>
            <a:spLocks/>
          </p:cNvSpPr>
          <p:nvPr/>
        </p:nvSpPr>
        <p:spPr>
          <a:xfrm>
            <a:off x="17099976" y="25329853"/>
            <a:ext cx="26215632" cy="45511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mes New Roman" panose="02020603050405020304" pitchFamily="18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C85B0F72-A4CB-A778-1D53-447DEFCD4451}"/>
              </a:ext>
            </a:extLst>
          </p:cNvPr>
          <p:cNvSpPr>
            <a:spLocks/>
          </p:cNvSpPr>
          <p:nvPr/>
        </p:nvSpPr>
        <p:spPr>
          <a:xfrm>
            <a:off x="17105020" y="25291063"/>
            <a:ext cx="26211595" cy="7952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>
                <a:solidFill>
                  <a:srgbClr val="244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Conclusions</a:t>
            </a:r>
            <a:endParaRPr lang="ko-KR" altLang="en-US" sz="5400" dirty="0">
              <a:solidFill>
                <a:srgbClr val="244F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8807A76-6C59-49A1-B7B4-DBF39E1587EC}"/>
              </a:ext>
            </a:extLst>
          </p:cNvPr>
          <p:cNvSpPr txBox="1"/>
          <p:nvPr/>
        </p:nvSpPr>
        <p:spPr>
          <a:xfrm>
            <a:off x="17379877" y="26125106"/>
            <a:ext cx="25539773" cy="35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dirty="0">
                <a:latin typeface="Times New Roman" panose="02020603050405020304" pitchFamily="18" charset="0"/>
              </a:rPr>
              <a:t>Biodegradable plastics (PLA and PBAT) were effectively degraded by enriched microbial communities under both mesophilic and thermophilic conditions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dirty="0">
                <a:latin typeface="Times New Roman" panose="02020603050405020304" pitchFamily="18" charset="0"/>
              </a:rPr>
              <a:t>Under </a:t>
            </a:r>
            <a:r>
              <a:rPr lang="en-US" altLang="ko-KR" sz="2500" dirty="0">
                <a:highlight>
                  <a:srgbClr val="E0EFD6"/>
                </a:highlight>
                <a:latin typeface="Times New Roman" panose="02020603050405020304" pitchFamily="18" charset="0"/>
              </a:rPr>
              <a:t>mesophilic conditions</a:t>
            </a:r>
            <a:r>
              <a:rPr lang="en-US" altLang="ko-KR" sz="2500" dirty="0">
                <a:latin typeface="Times New Roman" panose="02020603050405020304" pitchFamily="18" charset="0"/>
              </a:rPr>
              <a:t>, </a:t>
            </a:r>
            <a:r>
              <a:rPr lang="en-US" altLang="ko-KR" sz="2500" i="1" dirty="0" err="1">
                <a:solidFill>
                  <a:srgbClr val="244F21"/>
                </a:solidFill>
                <a:latin typeface="Times New Roman" panose="02020603050405020304" pitchFamily="18" charset="0"/>
              </a:rPr>
              <a:t>Pseudoxanthomonas</a:t>
            </a:r>
            <a:r>
              <a:rPr lang="en-US" altLang="ko-KR" sz="2500" dirty="0">
                <a:latin typeface="Times New Roman" panose="02020603050405020304" pitchFamily="18" charset="0"/>
              </a:rPr>
              <a:t> and </a:t>
            </a:r>
            <a:r>
              <a:rPr lang="en-US" altLang="ko-KR" sz="2500" i="1" dirty="0" err="1">
                <a:solidFill>
                  <a:srgbClr val="244F21"/>
                </a:solidFill>
                <a:latin typeface="Times New Roman" panose="02020603050405020304" pitchFamily="18" charset="0"/>
              </a:rPr>
              <a:t>Thermoflavifilum</a:t>
            </a:r>
            <a:r>
              <a:rPr lang="en-US" altLang="ko-KR" sz="2500" i="1" dirty="0">
                <a:solidFill>
                  <a:srgbClr val="244F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ko-KR" sz="2500" dirty="0">
                <a:latin typeface="Times New Roman" panose="02020603050405020304" pitchFamily="18" charset="0"/>
              </a:rPr>
              <a:t>were dominant and positively correlated with biodegradation-related genes (K10804, K00467), suggesting their role in intermediate metabolism. </a:t>
            </a:r>
            <a:r>
              <a:rPr lang="en-US" altLang="ko-KR" sz="2500" i="1" dirty="0" err="1">
                <a:solidFill>
                  <a:srgbClr val="244F21"/>
                </a:solidFill>
                <a:latin typeface="Times New Roman" panose="02020603050405020304" pitchFamily="18" charset="0"/>
              </a:rPr>
              <a:t>Paenibacillus</a:t>
            </a:r>
            <a:r>
              <a:rPr lang="en-US" altLang="ko-KR" sz="2500" i="1" dirty="0">
                <a:solidFill>
                  <a:srgbClr val="244F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ko-KR" sz="2500" dirty="0">
                <a:latin typeface="Times New Roman" panose="02020603050405020304" pitchFamily="18" charset="0"/>
              </a:rPr>
              <a:t>showed positive correlations with primary hydrolysis genes (K01342), indicating its potential involvement in initial polymer breakdown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dirty="0">
                <a:latin typeface="Times New Roman" panose="02020603050405020304" pitchFamily="18" charset="0"/>
              </a:rPr>
              <a:t>Under </a:t>
            </a:r>
            <a:r>
              <a:rPr lang="en-US" altLang="ko-KR" sz="2500" dirty="0">
                <a:highlight>
                  <a:srgbClr val="E0EFD6"/>
                </a:highlight>
                <a:latin typeface="Times New Roman" panose="02020603050405020304" pitchFamily="18" charset="0"/>
              </a:rPr>
              <a:t>thermophilic conditions</a:t>
            </a:r>
            <a:r>
              <a:rPr lang="en-US" altLang="ko-KR" sz="2500" dirty="0">
                <a:latin typeface="Times New Roman" panose="02020603050405020304" pitchFamily="18" charset="0"/>
              </a:rPr>
              <a:t>, </a:t>
            </a:r>
            <a:r>
              <a:rPr lang="en-US" altLang="ko-KR" sz="2500" i="1" dirty="0" err="1">
                <a:solidFill>
                  <a:srgbClr val="244F21"/>
                </a:solidFill>
                <a:latin typeface="Times New Roman" panose="02020603050405020304" pitchFamily="18" charset="0"/>
              </a:rPr>
              <a:t>Thermoflavifilum</a:t>
            </a:r>
            <a:r>
              <a:rPr lang="en-US" altLang="ko-KR" sz="2500" i="1" dirty="0">
                <a:latin typeface="Times New Roman" panose="02020603050405020304" pitchFamily="18" charset="0"/>
              </a:rPr>
              <a:t> </a:t>
            </a:r>
            <a:r>
              <a:rPr lang="en-US" altLang="ko-KR" sz="2500" dirty="0">
                <a:latin typeface="Times New Roman" panose="02020603050405020304" pitchFamily="18" charset="0"/>
              </a:rPr>
              <a:t>and </a:t>
            </a:r>
            <a:r>
              <a:rPr lang="en-US" altLang="ko-KR" sz="2500" i="1" dirty="0" err="1">
                <a:solidFill>
                  <a:srgbClr val="244F21"/>
                </a:solidFill>
                <a:latin typeface="Times New Roman" panose="02020603050405020304" pitchFamily="18" charset="0"/>
              </a:rPr>
              <a:t>Thermopolyspora</a:t>
            </a:r>
            <a:r>
              <a:rPr lang="en-US" altLang="ko-KR" sz="2500" i="1" dirty="0">
                <a:latin typeface="Times New Roman" panose="02020603050405020304" pitchFamily="18" charset="0"/>
              </a:rPr>
              <a:t> </a:t>
            </a:r>
            <a:r>
              <a:rPr lang="en-US" altLang="ko-KR" sz="2500" dirty="0">
                <a:latin typeface="Times New Roman" panose="02020603050405020304" pitchFamily="18" charset="0"/>
              </a:rPr>
              <a:t>were dominant and positively associated with secondary metabolism genes (K00467, K01432, K15739), suggesting thermophilic-specific degradation pathways. These results indicate that </a:t>
            </a:r>
            <a:r>
              <a:rPr lang="en-US" altLang="ko-KR" sz="2500" b="1" dirty="0">
                <a:solidFill>
                  <a:srgbClr val="244F21"/>
                </a:solidFill>
                <a:latin typeface="Times New Roman" panose="02020603050405020304" pitchFamily="18" charset="0"/>
              </a:rPr>
              <a:t>plastic degradation is driven by interactions between microbial taxa and multiple functional genes</a:t>
            </a: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rgbClr val="244F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 </a:t>
            </a:r>
            <a:r>
              <a:rPr lang="en-US" altLang="ko-KR" sz="2800" b="1" dirty="0">
                <a:solidFill>
                  <a:srgbClr val="244F21"/>
                </a:solidFill>
                <a:latin typeface="Times New Roman" panose="02020603050405020304" pitchFamily="18" charset="0"/>
              </a:rPr>
              <a:t>This study identifies key candidate degraders and provides insights into microbial and functional networks involved in biodegradable plastic degradation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BD0A704-34CB-DB80-98AC-4573869A2117}"/>
              </a:ext>
            </a:extLst>
          </p:cNvPr>
          <p:cNvSpPr>
            <a:spLocks/>
          </p:cNvSpPr>
          <p:nvPr/>
        </p:nvSpPr>
        <p:spPr>
          <a:xfrm>
            <a:off x="43595509" y="25329853"/>
            <a:ext cx="6263223" cy="45511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mes New Roman" panose="02020603050405020304" pitchFamily="18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2619AB5-BE3A-613C-3919-D6EE3C4CB903}"/>
              </a:ext>
            </a:extLst>
          </p:cNvPr>
          <p:cNvSpPr>
            <a:spLocks/>
          </p:cNvSpPr>
          <p:nvPr/>
        </p:nvSpPr>
        <p:spPr>
          <a:xfrm>
            <a:off x="43598125" y="25291063"/>
            <a:ext cx="6262258" cy="7952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rgbClr val="244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Acknowledgments</a:t>
            </a:r>
            <a:endParaRPr lang="ko-KR" altLang="en-US" sz="4400" dirty="0">
              <a:solidFill>
                <a:srgbClr val="244F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7C3A49-3CE9-6085-357C-9F4F74502CF9}"/>
              </a:ext>
            </a:extLst>
          </p:cNvPr>
          <p:cNvSpPr txBox="1"/>
          <p:nvPr/>
        </p:nvSpPr>
        <p:spPr>
          <a:xfrm>
            <a:off x="43754687" y="26309059"/>
            <a:ext cx="5944866" cy="326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</a:rPr>
              <a:t>This research was supported by Particulate Matter Management Specialized Graduate Program through the Korea Environmental Industry &amp; Technology Institute (KEITI) funded by the Ministry of Climate, Energy and Environment (MCEE) and</a:t>
            </a:r>
            <a:r>
              <a:rPr lang="ko-KR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ko-KR" sz="2000" dirty="0">
                <a:latin typeface="Times New Roman" panose="02020603050405020304" pitchFamily="18" charset="0"/>
                <a:ea typeface="KoPubWorld돋움체 Medium" panose="00000600000000000000" pitchFamily="2" charset="-127"/>
                <a:cs typeface="Times New Roman" panose="02020603050405020304" pitchFamily="18" charset="0"/>
              </a:rPr>
              <a:t>the Ministry of Trade, Industry and Energy (RS-2025-07902968) of the Republic of Korea.</a:t>
            </a:r>
            <a:endParaRPr lang="ko-KR" altLang="en-US" sz="2000" dirty="0">
              <a:latin typeface="Times New Roman" panose="02020603050405020304" pitchFamily="18" charset="0"/>
              <a:ea typeface="KoPubWorld돋움체 Medium" panose="00000600000000000000" pitchFamily="2" charset="-127"/>
              <a:cs typeface="Times New Roman" panose="02020603050405020304" pitchFamily="18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172BFFD-63DB-4122-B54F-4D18243F1F3C}"/>
              </a:ext>
            </a:extLst>
          </p:cNvPr>
          <p:cNvGrpSpPr/>
          <p:nvPr/>
        </p:nvGrpSpPr>
        <p:grpSpPr>
          <a:xfrm>
            <a:off x="42258212" y="1494708"/>
            <a:ext cx="3387066" cy="2968517"/>
            <a:chOff x="262435" y="2427106"/>
            <a:chExt cx="3387066" cy="2968517"/>
          </a:xfrm>
        </p:grpSpPr>
        <p:pic>
          <p:nvPicPr>
            <p:cNvPr id="44" name="그림 43" descr="The image displays a QR code with a black background and white square patterns.&#10;&#10;AI 생성 콘텐츠는 정확하지 않을 수 있습니다.">
              <a:extLst>
                <a:ext uri="{FF2B5EF4-FFF2-40B4-BE49-F238E27FC236}">
                  <a16:creationId xmlns:a16="http://schemas.microsoft.com/office/drawing/2014/main" id="{C0F9D6C5-FB4D-7775-F225-95618E583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086" y="2427106"/>
              <a:ext cx="1757764" cy="1757764"/>
            </a:xfrm>
            <a:prstGeom prst="rect">
              <a:avLst/>
            </a:prstGeom>
          </p:spPr>
        </p:pic>
        <p:sp>
          <p:nvSpPr>
            <p:cNvPr id="55" name="Rectangle 4">
              <a:extLst>
                <a:ext uri="{FF2B5EF4-FFF2-40B4-BE49-F238E27FC236}">
                  <a16:creationId xmlns:a16="http://schemas.microsoft.com/office/drawing/2014/main" id="{A24474B6-1416-77AC-EEBF-3441548CB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35" y="4318405"/>
              <a:ext cx="3387066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3200" dirty="0">
                  <a:solidFill>
                    <a:schemeClr val="bg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  <a:hlinkClick r:id="rId2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Abstract ID: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ko-KR" sz="3200" dirty="0">
                  <a:solidFill>
                    <a:schemeClr val="bg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  <a:hlinkClick r:id="rId2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EGU26-21930</a:t>
              </a:r>
              <a:endParaRPr lang="ko-KR" altLang="ko-KR" sz="3200" dirty="0">
                <a:solidFill>
                  <a:schemeClr val="bg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id="{70944912-AE82-4B5E-9A03-5580221AC96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153" y="8414989"/>
            <a:ext cx="8323153" cy="4581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23" name="직선 연결선 222">
            <a:extLst>
              <a:ext uri="{FF2B5EF4-FFF2-40B4-BE49-F238E27FC236}">
                <a16:creationId xmlns:a16="http://schemas.microsoft.com/office/drawing/2014/main" id="{D554EE6B-6EA5-4F73-84C7-5B126807ED7A}"/>
              </a:ext>
            </a:extLst>
          </p:cNvPr>
          <p:cNvCxnSpPr>
            <a:cxnSpLocks/>
          </p:cNvCxnSpPr>
          <p:nvPr/>
        </p:nvCxnSpPr>
        <p:spPr>
          <a:xfrm flipH="1">
            <a:off x="9714396" y="7842822"/>
            <a:ext cx="1235679" cy="543839"/>
          </a:xfrm>
          <a:prstGeom prst="line">
            <a:avLst/>
          </a:prstGeom>
          <a:ln>
            <a:headEnd type="oval" w="lg" len="lg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6" name="직선 연결선 225">
            <a:extLst>
              <a:ext uri="{FF2B5EF4-FFF2-40B4-BE49-F238E27FC236}">
                <a16:creationId xmlns:a16="http://schemas.microsoft.com/office/drawing/2014/main" id="{B578E2A5-A8D1-4368-9928-28E7467F732F}"/>
              </a:ext>
            </a:extLst>
          </p:cNvPr>
          <p:cNvCxnSpPr>
            <a:cxnSpLocks/>
          </p:cNvCxnSpPr>
          <p:nvPr/>
        </p:nvCxnSpPr>
        <p:spPr>
          <a:xfrm>
            <a:off x="4802798" y="8618345"/>
            <a:ext cx="672002" cy="250310"/>
          </a:xfrm>
          <a:prstGeom prst="line">
            <a:avLst/>
          </a:prstGeom>
          <a:ln>
            <a:headEnd type="oval" w="lg" len="lg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3" name="직선 연결선 232">
            <a:extLst>
              <a:ext uri="{FF2B5EF4-FFF2-40B4-BE49-F238E27FC236}">
                <a16:creationId xmlns:a16="http://schemas.microsoft.com/office/drawing/2014/main" id="{0892C215-1906-4DCD-B23F-971E24EF8656}"/>
              </a:ext>
            </a:extLst>
          </p:cNvPr>
          <p:cNvCxnSpPr>
            <a:cxnSpLocks/>
          </p:cNvCxnSpPr>
          <p:nvPr/>
        </p:nvCxnSpPr>
        <p:spPr>
          <a:xfrm flipV="1">
            <a:off x="5626076" y="10478583"/>
            <a:ext cx="1262477" cy="252894"/>
          </a:xfrm>
          <a:prstGeom prst="line">
            <a:avLst/>
          </a:prstGeom>
          <a:ln>
            <a:headEnd type="oval" w="lg" len="lg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34" name="Picture 2">
            <a:extLst>
              <a:ext uri="{FF2B5EF4-FFF2-40B4-BE49-F238E27FC236}">
                <a16:creationId xmlns:a16="http://schemas.microsoft.com/office/drawing/2014/main" id="{28C1CB18-9C5F-463D-B56B-BF20AA192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5" y="1580567"/>
            <a:ext cx="270250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ED451A9-C210-4BFB-95FC-12C9C29CE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98" y="1580567"/>
            <a:ext cx="257142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88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1177</TotalTime>
  <Words>811</Words>
  <Application>Microsoft Office PowerPoint</Application>
  <PresentationFormat>사용자 지정</PresentationFormat>
  <Paragraphs>129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4" baseType="lpstr">
      <vt:lpstr>Wingdings</vt:lpstr>
      <vt:lpstr>AppleSDGothicNeoR00</vt:lpstr>
      <vt:lpstr>Calibri</vt:lpstr>
      <vt:lpstr>KoPubWorld바탕체 Bold</vt:lpstr>
      <vt:lpstr>KoPubWorld바탕체 Light</vt:lpstr>
      <vt:lpstr>Times New Roman</vt:lpstr>
      <vt:lpstr>Arial</vt:lpstr>
      <vt:lpstr>Pretendard</vt:lpstr>
      <vt:lpstr>KoPubWorld돋움체 Medium</vt:lpstr>
      <vt:lpstr>나눔스퀘어 ExtraBold</vt:lpstr>
      <vt:lpstr>KoPubWorld바탕체 Medium</vt:lpstr>
      <vt:lpstr>맑은 고딕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황수빈(환경공학전공(구))</dc:creator>
  <cp:lastModifiedBy>황수빈(환경공학전공(구))</cp:lastModifiedBy>
  <cp:revision>54</cp:revision>
  <cp:lastPrinted>2026-04-20T00:24:24Z</cp:lastPrinted>
  <dcterms:created xsi:type="dcterms:W3CDTF">2026-04-13T08:33:10Z</dcterms:created>
  <dcterms:modified xsi:type="dcterms:W3CDTF">2026-04-28T09:06:00Z</dcterms:modified>
</cp:coreProperties>
</file>